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  <p:sldMasterId id="2147483680" r:id="rId5"/>
    <p:sldMasterId id="2147483682" r:id="rId6"/>
    <p:sldMasterId id="2147483684" r:id="rId7"/>
  </p:sldMasterIdLst>
  <p:notesMasterIdLst>
    <p:notesMasterId r:id="rId56"/>
  </p:notesMasterIdLst>
  <p:sldIdLst>
    <p:sldId id="256" r:id="rId8"/>
    <p:sldId id="258" r:id="rId9"/>
    <p:sldId id="329" r:id="rId10"/>
    <p:sldId id="330" r:id="rId11"/>
    <p:sldId id="274" r:id="rId12"/>
    <p:sldId id="284" r:id="rId13"/>
    <p:sldId id="331" r:id="rId14"/>
    <p:sldId id="287" r:id="rId15"/>
    <p:sldId id="288" r:id="rId16"/>
    <p:sldId id="290" r:id="rId17"/>
    <p:sldId id="286" r:id="rId18"/>
    <p:sldId id="291" r:id="rId19"/>
    <p:sldId id="285" r:id="rId20"/>
    <p:sldId id="293" r:id="rId21"/>
    <p:sldId id="292" r:id="rId22"/>
    <p:sldId id="294" r:id="rId23"/>
    <p:sldId id="332" r:id="rId24"/>
    <p:sldId id="298" r:id="rId25"/>
    <p:sldId id="295" r:id="rId26"/>
    <p:sldId id="300" r:id="rId27"/>
    <p:sldId id="302" r:id="rId28"/>
    <p:sldId id="303" r:id="rId29"/>
    <p:sldId id="304" r:id="rId30"/>
    <p:sldId id="297" r:id="rId31"/>
    <p:sldId id="301" r:id="rId32"/>
    <p:sldId id="296" r:id="rId33"/>
    <p:sldId id="305" r:id="rId34"/>
    <p:sldId id="308" r:id="rId35"/>
    <p:sldId id="310" r:id="rId36"/>
    <p:sldId id="311" r:id="rId37"/>
    <p:sldId id="312" r:id="rId38"/>
    <p:sldId id="313" r:id="rId39"/>
    <p:sldId id="306" r:id="rId40"/>
    <p:sldId id="314" r:id="rId41"/>
    <p:sldId id="316" r:id="rId42"/>
    <p:sldId id="307" r:id="rId43"/>
    <p:sldId id="318" r:id="rId44"/>
    <p:sldId id="319" r:id="rId45"/>
    <p:sldId id="320" r:id="rId46"/>
    <p:sldId id="321" r:id="rId47"/>
    <p:sldId id="322" r:id="rId48"/>
    <p:sldId id="323" r:id="rId49"/>
    <p:sldId id="324" r:id="rId50"/>
    <p:sldId id="325" r:id="rId51"/>
    <p:sldId id="326" r:id="rId52"/>
    <p:sldId id="327" r:id="rId53"/>
    <p:sldId id="328" r:id="rId54"/>
    <p:sldId id="283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y Glasheen" initials="RG" lastIdx="1" clrIdx="0">
    <p:extLst>
      <p:ext uri="{19B8F6BF-5375-455C-9EA6-DF929625EA0E}">
        <p15:presenceInfo xmlns:p15="http://schemas.microsoft.com/office/powerpoint/2012/main" userId="S::rglasheen@brightwork.com::785f7a1a-8d11-4bab-9525-84d3cd0677d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7865"/>
    <a:srgbClr val="033A31"/>
    <a:srgbClr val="99C9C1"/>
    <a:srgbClr val="002C49"/>
    <a:srgbClr val="BCA045"/>
    <a:srgbClr val="9933FF"/>
    <a:srgbClr val="AAAAAA"/>
    <a:srgbClr val="CBE4F3"/>
    <a:srgbClr val="01786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625E27-6197-1640-A726-BF7FC6AACC3D}" v="1" dt="2025-07-29T16:47:39.077"/>
    <p1510:client id="{72727119-608C-E84A-A448-05ED915A3617}" v="35" dt="2025-07-29T16:21:46.617"/>
  </p1510:revLst>
</p1510:revInfo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75182" autoAdjust="0"/>
  </p:normalViewPr>
  <p:slideViewPr>
    <p:cSldViewPr snapToGrid="0">
      <p:cViewPr varScale="1">
        <p:scale>
          <a:sx n="159" d="100"/>
          <a:sy n="159" d="100"/>
        </p:scale>
        <p:origin x="1368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121" d="100"/>
          <a:sy n="121" d="100"/>
        </p:scale>
        <p:origin x="4160" y="16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slide" Target="slides/slide40.xml"/><Relationship Id="rId50" Type="http://schemas.openxmlformats.org/officeDocument/2006/relationships/slide" Target="slides/slide43.xml"/><Relationship Id="rId55" Type="http://schemas.openxmlformats.org/officeDocument/2006/relationships/slide" Target="slides/slide48.xml"/><Relationship Id="rId63" Type="http://schemas.microsoft.com/office/2015/10/relationships/revisionInfo" Target="revisionInfo.xml"/><Relationship Id="rId7" Type="http://schemas.openxmlformats.org/officeDocument/2006/relationships/slideMaster" Target="slideMasters/slideMaster4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9" Type="http://schemas.openxmlformats.org/officeDocument/2006/relationships/slide" Target="slides/slide22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slide" Target="slides/slide38.xml"/><Relationship Id="rId53" Type="http://schemas.openxmlformats.org/officeDocument/2006/relationships/slide" Target="slides/slide46.xml"/><Relationship Id="rId58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61" Type="http://schemas.openxmlformats.org/officeDocument/2006/relationships/tableStyles" Target="tableStyles.xml"/><Relationship Id="rId19" Type="http://schemas.openxmlformats.org/officeDocument/2006/relationships/slide" Target="slides/slide1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slide" Target="slides/slide41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51" Type="http://schemas.openxmlformats.org/officeDocument/2006/relationships/slide" Target="slides/slide44.xml"/><Relationship Id="rId3" Type="http://schemas.openxmlformats.org/officeDocument/2006/relationships/customXml" Target="../customXml/item3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slide" Target="slides/slide39.xml"/><Relationship Id="rId59" Type="http://schemas.openxmlformats.org/officeDocument/2006/relationships/viewProps" Target="viewProps.xml"/><Relationship Id="rId20" Type="http://schemas.openxmlformats.org/officeDocument/2006/relationships/slide" Target="slides/slide13.xml"/><Relationship Id="rId41" Type="http://schemas.openxmlformats.org/officeDocument/2006/relationships/slide" Target="slides/slide34.xml"/><Relationship Id="rId54" Type="http://schemas.openxmlformats.org/officeDocument/2006/relationships/slide" Target="slides/slide47.xml"/><Relationship Id="rId62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49" Type="http://schemas.openxmlformats.org/officeDocument/2006/relationships/slide" Target="slides/slide42.xml"/><Relationship Id="rId57" Type="http://schemas.openxmlformats.org/officeDocument/2006/relationships/commentAuthors" Target="commentAuthors.xml"/><Relationship Id="rId10" Type="http://schemas.openxmlformats.org/officeDocument/2006/relationships/slide" Target="slides/slide3.xml"/><Relationship Id="rId31" Type="http://schemas.openxmlformats.org/officeDocument/2006/relationships/slide" Target="slides/slide24.xml"/><Relationship Id="rId44" Type="http://schemas.openxmlformats.org/officeDocument/2006/relationships/slide" Target="slides/slide37.xml"/><Relationship Id="rId52" Type="http://schemas.openxmlformats.org/officeDocument/2006/relationships/slide" Target="slides/slide45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 Glasheen" userId="c67fd889-8470-4165-8569-8911e7ff9a0a" providerId="ADAL" clId="{2B625E27-6197-1640-A726-BF7FC6AACC3D}"/>
    <pc:docChg chg="modSld modMainMaster">
      <pc:chgData name="Ray Glasheen" userId="c67fd889-8470-4165-8569-8911e7ff9a0a" providerId="ADAL" clId="{2B625E27-6197-1640-A726-BF7FC6AACC3D}" dt="2025-07-29T16:47:39.076" v="0" actId="18331"/>
      <pc:docMkLst>
        <pc:docMk/>
      </pc:docMkLst>
      <pc:sldChg chg="setBg">
        <pc:chgData name="Ray Glasheen" userId="c67fd889-8470-4165-8569-8911e7ff9a0a" providerId="ADAL" clId="{2B625E27-6197-1640-A726-BF7FC6AACC3D}" dt="2025-07-29T16:47:39.076" v="0" actId="18331"/>
        <pc:sldMkLst>
          <pc:docMk/>
          <pc:sldMk cId="3080557386" sldId="256"/>
        </pc:sldMkLst>
      </pc:sldChg>
      <pc:sldChg chg="setBg">
        <pc:chgData name="Ray Glasheen" userId="c67fd889-8470-4165-8569-8911e7ff9a0a" providerId="ADAL" clId="{2B625E27-6197-1640-A726-BF7FC6AACC3D}" dt="2025-07-29T16:47:39.076" v="0" actId="18331"/>
        <pc:sldMkLst>
          <pc:docMk/>
          <pc:sldMk cId="350046711" sldId="258"/>
        </pc:sldMkLst>
      </pc:sldChg>
      <pc:sldChg chg="setBg">
        <pc:chgData name="Ray Glasheen" userId="c67fd889-8470-4165-8569-8911e7ff9a0a" providerId="ADAL" clId="{2B625E27-6197-1640-A726-BF7FC6AACC3D}" dt="2025-07-29T16:47:39.076" v="0" actId="18331"/>
        <pc:sldMkLst>
          <pc:docMk/>
          <pc:sldMk cId="1684151644" sldId="271"/>
        </pc:sldMkLst>
      </pc:sldChg>
      <pc:sldChg chg="setBg">
        <pc:chgData name="Ray Glasheen" userId="c67fd889-8470-4165-8569-8911e7ff9a0a" providerId="ADAL" clId="{2B625E27-6197-1640-A726-BF7FC6AACC3D}" dt="2025-07-29T16:47:39.076" v="0" actId="18331"/>
        <pc:sldMkLst>
          <pc:docMk/>
          <pc:sldMk cId="3686209305" sldId="274"/>
        </pc:sldMkLst>
      </pc:sldChg>
      <pc:sldChg chg="setBg">
        <pc:chgData name="Ray Glasheen" userId="c67fd889-8470-4165-8569-8911e7ff9a0a" providerId="ADAL" clId="{2B625E27-6197-1640-A726-BF7FC6AACC3D}" dt="2025-07-29T16:47:39.076" v="0" actId="18331"/>
        <pc:sldMkLst>
          <pc:docMk/>
          <pc:sldMk cId="15116116" sldId="275"/>
        </pc:sldMkLst>
      </pc:sldChg>
      <pc:sldChg chg="setBg">
        <pc:chgData name="Ray Glasheen" userId="c67fd889-8470-4165-8569-8911e7ff9a0a" providerId="ADAL" clId="{2B625E27-6197-1640-A726-BF7FC6AACC3D}" dt="2025-07-29T16:47:39.076" v="0" actId="18331"/>
        <pc:sldMkLst>
          <pc:docMk/>
          <pc:sldMk cId="3832808506" sldId="276"/>
        </pc:sldMkLst>
      </pc:sldChg>
      <pc:sldChg chg="setBg">
        <pc:chgData name="Ray Glasheen" userId="c67fd889-8470-4165-8569-8911e7ff9a0a" providerId="ADAL" clId="{2B625E27-6197-1640-A726-BF7FC6AACC3D}" dt="2025-07-29T16:47:39.076" v="0" actId="18331"/>
        <pc:sldMkLst>
          <pc:docMk/>
          <pc:sldMk cId="1145289785" sldId="277"/>
        </pc:sldMkLst>
      </pc:sldChg>
      <pc:sldChg chg="setBg">
        <pc:chgData name="Ray Glasheen" userId="c67fd889-8470-4165-8569-8911e7ff9a0a" providerId="ADAL" clId="{2B625E27-6197-1640-A726-BF7FC6AACC3D}" dt="2025-07-29T16:47:39.076" v="0" actId="18331"/>
        <pc:sldMkLst>
          <pc:docMk/>
          <pc:sldMk cId="3762257537" sldId="278"/>
        </pc:sldMkLst>
      </pc:sldChg>
      <pc:sldChg chg="setBg">
        <pc:chgData name="Ray Glasheen" userId="c67fd889-8470-4165-8569-8911e7ff9a0a" providerId="ADAL" clId="{2B625E27-6197-1640-A726-BF7FC6AACC3D}" dt="2025-07-29T16:47:39.076" v="0" actId="18331"/>
        <pc:sldMkLst>
          <pc:docMk/>
          <pc:sldMk cId="4142381894" sldId="279"/>
        </pc:sldMkLst>
      </pc:sldChg>
      <pc:sldChg chg="setBg">
        <pc:chgData name="Ray Glasheen" userId="c67fd889-8470-4165-8569-8911e7ff9a0a" providerId="ADAL" clId="{2B625E27-6197-1640-A726-BF7FC6AACC3D}" dt="2025-07-29T16:47:39.076" v="0" actId="18331"/>
        <pc:sldMkLst>
          <pc:docMk/>
          <pc:sldMk cId="1216972931" sldId="280"/>
        </pc:sldMkLst>
      </pc:sldChg>
      <pc:sldChg chg="setBg">
        <pc:chgData name="Ray Glasheen" userId="c67fd889-8470-4165-8569-8911e7ff9a0a" providerId="ADAL" clId="{2B625E27-6197-1640-A726-BF7FC6AACC3D}" dt="2025-07-29T16:47:39.076" v="0" actId="18331"/>
        <pc:sldMkLst>
          <pc:docMk/>
          <pc:sldMk cId="1664202243" sldId="281"/>
        </pc:sldMkLst>
      </pc:sldChg>
      <pc:sldChg chg="setBg">
        <pc:chgData name="Ray Glasheen" userId="c67fd889-8470-4165-8569-8911e7ff9a0a" providerId="ADAL" clId="{2B625E27-6197-1640-A726-BF7FC6AACC3D}" dt="2025-07-29T16:47:39.076" v="0" actId="18331"/>
        <pc:sldMkLst>
          <pc:docMk/>
          <pc:sldMk cId="2607031490" sldId="282"/>
        </pc:sldMkLst>
      </pc:sldChg>
      <pc:sldChg chg="setBg">
        <pc:chgData name="Ray Glasheen" userId="c67fd889-8470-4165-8569-8911e7ff9a0a" providerId="ADAL" clId="{2B625E27-6197-1640-A726-BF7FC6AACC3D}" dt="2025-07-29T16:47:39.076" v="0" actId="18331"/>
        <pc:sldMkLst>
          <pc:docMk/>
          <pc:sldMk cId="3338355830" sldId="283"/>
        </pc:sldMkLst>
      </pc:sldChg>
      <pc:sldMasterChg chg="setBg modSldLayout">
        <pc:chgData name="Ray Glasheen" userId="c67fd889-8470-4165-8569-8911e7ff9a0a" providerId="ADAL" clId="{2B625E27-6197-1640-A726-BF7FC6AACC3D}" dt="2025-07-29T16:47:39.076" v="0" actId="18331"/>
        <pc:sldMasterMkLst>
          <pc:docMk/>
          <pc:sldMasterMk cId="2281765972" sldId="2147483678"/>
        </pc:sldMasterMkLst>
        <pc:sldLayoutChg chg="setBg">
          <pc:chgData name="Ray Glasheen" userId="c67fd889-8470-4165-8569-8911e7ff9a0a" providerId="ADAL" clId="{2B625E27-6197-1640-A726-BF7FC6AACC3D}" dt="2025-07-29T16:47:39.076" v="0" actId="18331"/>
          <pc:sldLayoutMkLst>
            <pc:docMk/>
            <pc:sldMasterMk cId="2281765972" sldId="2147483678"/>
            <pc:sldLayoutMk cId="2898312491" sldId="2147483679"/>
          </pc:sldLayoutMkLst>
        </pc:sldLayoutChg>
      </pc:sldMasterChg>
      <pc:sldMasterChg chg="setBg">
        <pc:chgData name="Ray Glasheen" userId="c67fd889-8470-4165-8569-8911e7ff9a0a" providerId="ADAL" clId="{2B625E27-6197-1640-A726-BF7FC6AACC3D}" dt="2025-07-29T16:47:39.076" v="0" actId="18331"/>
        <pc:sldMasterMkLst>
          <pc:docMk/>
          <pc:sldMasterMk cId="4189170703" sldId="2147483680"/>
        </pc:sldMasterMkLst>
      </pc:sldMasterChg>
      <pc:sldMasterChg chg="setBg modSldLayout">
        <pc:chgData name="Ray Glasheen" userId="c67fd889-8470-4165-8569-8911e7ff9a0a" providerId="ADAL" clId="{2B625E27-6197-1640-A726-BF7FC6AACC3D}" dt="2025-07-29T16:47:39.076" v="0" actId="18331"/>
        <pc:sldMasterMkLst>
          <pc:docMk/>
          <pc:sldMasterMk cId="1758291486" sldId="2147483682"/>
        </pc:sldMasterMkLst>
        <pc:sldLayoutChg chg="setBg">
          <pc:chgData name="Ray Glasheen" userId="c67fd889-8470-4165-8569-8911e7ff9a0a" providerId="ADAL" clId="{2B625E27-6197-1640-A726-BF7FC6AACC3D}" dt="2025-07-29T16:47:39.076" v="0" actId="18331"/>
          <pc:sldLayoutMkLst>
            <pc:docMk/>
            <pc:sldMasterMk cId="1758291486" sldId="2147483682"/>
            <pc:sldLayoutMk cId="2906598798" sldId="2147483686"/>
          </pc:sldLayoutMkLst>
        </pc:sldLayoutChg>
        <pc:sldLayoutChg chg="setBg">
          <pc:chgData name="Ray Glasheen" userId="c67fd889-8470-4165-8569-8911e7ff9a0a" providerId="ADAL" clId="{2B625E27-6197-1640-A726-BF7FC6AACC3D}" dt="2025-07-29T16:47:39.076" v="0" actId="18331"/>
          <pc:sldLayoutMkLst>
            <pc:docMk/>
            <pc:sldMasterMk cId="1758291486" sldId="2147483682"/>
            <pc:sldLayoutMk cId="1865159803" sldId="2147483692"/>
          </pc:sldLayoutMkLst>
        </pc:sldLayoutChg>
        <pc:sldLayoutChg chg="setBg">
          <pc:chgData name="Ray Glasheen" userId="c67fd889-8470-4165-8569-8911e7ff9a0a" providerId="ADAL" clId="{2B625E27-6197-1640-A726-BF7FC6AACC3D}" dt="2025-07-29T16:47:39.076" v="0" actId="18331"/>
          <pc:sldLayoutMkLst>
            <pc:docMk/>
            <pc:sldMasterMk cId="1758291486" sldId="2147483682"/>
            <pc:sldLayoutMk cId="4070593789" sldId="2147483693"/>
          </pc:sldLayoutMkLst>
        </pc:sldLayoutChg>
        <pc:sldLayoutChg chg="setBg">
          <pc:chgData name="Ray Glasheen" userId="c67fd889-8470-4165-8569-8911e7ff9a0a" providerId="ADAL" clId="{2B625E27-6197-1640-A726-BF7FC6AACC3D}" dt="2025-07-29T16:47:39.076" v="0" actId="18331"/>
          <pc:sldLayoutMkLst>
            <pc:docMk/>
            <pc:sldMasterMk cId="1758291486" sldId="2147483682"/>
            <pc:sldLayoutMk cId="1038442111" sldId="2147483694"/>
          </pc:sldLayoutMkLst>
        </pc:sldLayoutChg>
      </pc:sldMasterChg>
      <pc:sldMasterChg chg="setBg modSldLayout">
        <pc:chgData name="Ray Glasheen" userId="c67fd889-8470-4165-8569-8911e7ff9a0a" providerId="ADAL" clId="{2B625E27-6197-1640-A726-BF7FC6AACC3D}" dt="2025-07-29T16:47:39.076" v="0" actId="18331"/>
        <pc:sldMasterMkLst>
          <pc:docMk/>
          <pc:sldMasterMk cId="102519618" sldId="2147483684"/>
        </pc:sldMasterMkLst>
        <pc:sldLayoutChg chg="setBg">
          <pc:chgData name="Ray Glasheen" userId="c67fd889-8470-4165-8569-8911e7ff9a0a" providerId="ADAL" clId="{2B625E27-6197-1640-A726-BF7FC6AACC3D}" dt="2025-07-29T16:47:39.076" v="0" actId="18331"/>
          <pc:sldLayoutMkLst>
            <pc:docMk/>
            <pc:sldMasterMk cId="102519618" sldId="2147483684"/>
            <pc:sldLayoutMk cId="3795906404" sldId="2147483685"/>
          </pc:sldLayoutMkLst>
        </pc:sldLayoutChg>
      </pc:sldMasterChg>
    </pc:docChg>
  </pc:docChgLst>
  <pc:docChgLst>
    <pc:chgData name="Ray Glasheen" userId="c67fd889-8470-4165-8569-8911e7ff9a0a" providerId="ADAL" clId="{0DA86157-4EAB-DF40-8D23-D4A406E10427}"/>
    <pc:docChg chg="undo custSel modSld modMainMaster">
      <pc:chgData name="Ray Glasheen" userId="c67fd889-8470-4165-8569-8911e7ff9a0a" providerId="ADAL" clId="{0DA86157-4EAB-DF40-8D23-D4A406E10427}" dt="2024-07-24T12:17:24.394" v="8" actId="20577"/>
      <pc:docMkLst>
        <pc:docMk/>
      </pc:docMkLst>
      <pc:sldChg chg="addSp delSp modSp mod modClrScheme chgLayout">
        <pc:chgData name="Ray Glasheen" userId="c67fd889-8470-4165-8569-8911e7ff9a0a" providerId="ADAL" clId="{0DA86157-4EAB-DF40-8D23-D4A406E10427}" dt="2024-07-24T12:11:02.646" v="5" actId="700"/>
        <pc:sldMkLst>
          <pc:docMk/>
          <pc:sldMk cId="3080557386" sldId="256"/>
        </pc:sldMkLst>
      </pc:sldChg>
      <pc:sldChg chg="addSp modSp">
        <pc:chgData name="Ray Glasheen" userId="c67fd889-8470-4165-8569-8911e7ff9a0a" providerId="ADAL" clId="{0DA86157-4EAB-DF40-8D23-D4A406E10427}" dt="2024-07-24T12:17:24.394" v="8" actId="20577"/>
        <pc:sldMkLst>
          <pc:docMk/>
          <pc:sldMk cId="350046711" sldId="258"/>
        </pc:sldMkLst>
      </pc:sldChg>
      <pc:sldChg chg="modSp">
        <pc:chgData name="Ray Glasheen" userId="c67fd889-8470-4165-8569-8911e7ff9a0a" providerId="ADAL" clId="{0DA86157-4EAB-DF40-8D23-D4A406E10427}" dt="2024-07-24T12:17:17.891" v="6" actId="20577"/>
        <pc:sldMkLst>
          <pc:docMk/>
          <pc:sldMk cId="3686209305" sldId="274"/>
        </pc:sldMkLst>
      </pc:sldChg>
      <pc:sldMasterChg chg="setBg modSldLayout">
        <pc:chgData name="Ray Glasheen" userId="c67fd889-8470-4165-8569-8911e7ff9a0a" providerId="ADAL" clId="{0DA86157-4EAB-DF40-8D23-D4A406E10427}" dt="2024-07-24T11:58:48.311" v="3"/>
        <pc:sldMasterMkLst>
          <pc:docMk/>
          <pc:sldMasterMk cId="102519618" sldId="2147483684"/>
        </pc:sldMasterMkLst>
        <pc:sldLayoutChg chg="setBg">
          <pc:chgData name="Ray Glasheen" userId="c67fd889-8470-4165-8569-8911e7ff9a0a" providerId="ADAL" clId="{0DA86157-4EAB-DF40-8D23-D4A406E10427}" dt="2024-07-24T11:58:48.311" v="3"/>
          <pc:sldLayoutMkLst>
            <pc:docMk/>
            <pc:sldMasterMk cId="102519618" sldId="2147483684"/>
            <pc:sldLayoutMk cId="3795906404" sldId="2147483685"/>
          </pc:sldLayoutMkLst>
        </pc:sldLayoutChg>
      </pc:sldMasterChg>
    </pc:docChg>
  </pc:docChgLst>
  <pc:docChgLst>
    <pc:chgData name="Ray Glasheen" userId="c67fd889-8470-4165-8569-8911e7ff9a0a" providerId="ADAL" clId="{72727119-608C-E84A-A448-05ED915A3617}"/>
    <pc:docChg chg="undo custSel addSld delSld modSld modMainMaster">
      <pc:chgData name="Ray Glasheen" userId="c67fd889-8470-4165-8569-8911e7ff9a0a" providerId="ADAL" clId="{72727119-608C-E84A-A448-05ED915A3617}" dt="2025-07-29T16:21:46.617" v="38"/>
      <pc:docMkLst>
        <pc:docMk/>
      </pc:docMkLst>
      <pc:sldChg chg="setBg modNotesTx">
        <pc:chgData name="Ray Glasheen" userId="c67fd889-8470-4165-8569-8911e7ff9a0a" providerId="ADAL" clId="{72727119-608C-E84A-A448-05ED915A3617}" dt="2025-07-29T16:21:12.700" v="28"/>
        <pc:sldMkLst>
          <pc:docMk/>
          <pc:sldMk cId="3080557386" sldId="256"/>
        </pc:sldMkLst>
      </pc:sldChg>
      <pc:sldChg chg="setBg">
        <pc:chgData name="Ray Glasheen" userId="c67fd889-8470-4165-8569-8911e7ff9a0a" providerId="ADAL" clId="{72727119-608C-E84A-A448-05ED915A3617}" dt="2025-07-29T16:21:20.243" v="30"/>
        <pc:sldMkLst>
          <pc:docMk/>
          <pc:sldMk cId="350046711" sldId="258"/>
        </pc:sldMkLst>
      </pc:sldChg>
      <pc:sldChg chg="setBg">
        <pc:chgData name="Ray Glasheen" userId="c67fd889-8470-4165-8569-8911e7ff9a0a" providerId="ADAL" clId="{72727119-608C-E84A-A448-05ED915A3617}" dt="2025-07-29T16:21:27.093" v="32"/>
        <pc:sldMkLst>
          <pc:docMk/>
          <pc:sldMk cId="1684151644" sldId="271"/>
        </pc:sldMkLst>
      </pc:sldChg>
      <pc:sldChg chg="setBg">
        <pc:chgData name="Ray Glasheen" userId="c67fd889-8470-4165-8569-8911e7ff9a0a" providerId="ADAL" clId="{72727119-608C-E84A-A448-05ED915A3617}" dt="2025-07-29T16:21:34.816" v="34"/>
        <pc:sldMkLst>
          <pc:docMk/>
          <pc:sldMk cId="3686209305" sldId="274"/>
        </pc:sldMkLst>
      </pc:sldChg>
      <pc:sldChg chg="setBg">
        <pc:chgData name="Ray Glasheen" userId="c67fd889-8470-4165-8569-8911e7ff9a0a" providerId="ADAL" clId="{72727119-608C-E84A-A448-05ED915A3617}" dt="2025-07-29T16:21:40.817" v="36"/>
        <pc:sldMkLst>
          <pc:docMk/>
          <pc:sldMk cId="15116116" sldId="275"/>
        </pc:sldMkLst>
      </pc:sldChg>
      <pc:sldChg chg="setBg">
        <pc:chgData name="Ray Glasheen" userId="c67fd889-8470-4165-8569-8911e7ff9a0a" providerId="ADAL" clId="{72727119-608C-E84A-A448-05ED915A3617}" dt="2025-07-29T16:21:46.617" v="38"/>
        <pc:sldMkLst>
          <pc:docMk/>
          <pc:sldMk cId="3832808506" sldId="276"/>
        </pc:sldMkLst>
      </pc:sldChg>
      <pc:sldChg chg="new del">
        <pc:chgData name="Ray Glasheen" userId="c67fd889-8470-4165-8569-8911e7ff9a0a" providerId="ADAL" clId="{72727119-608C-E84A-A448-05ED915A3617}" dt="2025-07-29T16:21:08.443" v="26" actId="680"/>
        <pc:sldMkLst>
          <pc:docMk/>
          <pc:sldMk cId="2043512016" sldId="284"/>
        </pc:sldMkLst>
      </pc:sldChg>
      <pc:sldMasterChg chg="setBg modSldLayout">
        <pc:chgData name="Ray Glasheen" userId="c67fd889-8470-4165-8569-8911e7ff9a0a" providerId="ADAL" clId="{72727119-608C-E84A-A448-05ED915A3617}" dt="2025-07-29T16:18:14.001" v="3"/>
        <pc:sldMasterMkLst>
          <pc:docMk/>
          <pc:sldMasterMk cId="2281765972" sldId="2147483678"/>
        </pc:sldMasterMkLst>
        <pc:sldLayoutChg chg="setBg">
          <pc:chgData name="Ray Glasheen" userId="c67fd889-8470-4165-8569-8911e7ff9a0a" providerId="ADAL" clId="{72727119-608C-E84A-A448-05ED915A3617}" dt="2025-07-29T16:18:01.382" v="1"/>
          <pc:sldLayoutMkLst>
            <pc:docMk/>
            <pc:sldMasterMk cId="2281765972" sldId="2147483678"/>
            <pc:sldLayoutMk cId="2898312491" sldId="2147483679"/>
          </pc:sldLayoutMkLst>
        </pc:sldLayoutChg>
      </pc:sldMasterChg>
      <pc:sldMasterChg chg="setBg">
        <pc:chgData name="Ray Glasheen" userId="c67fd889-8470-4165-8569-8911e7ff9a0a" providerId="ADAL" clId="{72727119-608C-E84A-A448-05ED915A3617}" dt="2025-07-29T16:18:38.656" v="5"/>
        <pc:sldMasterMkLst>
          <pc:docMk/>
          <pc:sldMasterMk cId="4189170703" sldId="2147483680"/>
        </pc:sldMasterMkLst>
      </pc:sldMasterChg>
      <pc:sldMasterChg chg="setBg modSldLayout">
        <pc:chgData name="Ray Glasheen" userId="c67fd889-8470-4165-8569-8911e7ff9a0a" providerId="ADAL" clId="{72727119-608C-E84A-A448-05ED915A3617}" dt="2025-07-29T16:19:32.058" v="15"/>
        <pc:sldMasterMkLst>
          <pc:docMk/>
          <pc:sldMasterMk cId="1758291486" sldId="2147483682"/>
        </pc:sldMasterMkLst>
        <pc:sldLayoutChg chg="setBg">
          <pc:chgData name="Ray Glasheen" userId="c67fd889-8470-4165-8569-8911e7ff9a0a" providerId="ADAL" clId="{72727119-608C-E84A-A448-05ED915A3617}" dt="2025-07-29T16:19:24.783" v="13"/>
          <pc:sldLayoutMkLst>
            <pc:docMk/>
            <pc:sldMasterMk cId="1758291486" sldId="2147483682"/>
            <pc:sldLayoutMk cId="2906598798" sldId="2147483686"/>
          </pc:sldLayoutMkLst>
        </pc:sldLayoutChg>
        <pc:sldLayoutChg chg="setBg">
          <pc:chgData name="Ray Glasheen" userId="c67fd889-8470-4165-8569-8911e7ff9a0a" providerId="ADAL" clId="{72727119-608C-E84A-A448-05ED915A3617}" dt="2025-07-29T16:19:06.446" v="9"/>
          <pc:sldLayoutMkLst>
            <pc:docMk/>
            <pc:sldMasterMk cId="1758291486" sldId="2147483682"/>
            <pc:sldLayoutMk cId="1865159803" sldId="2147483692"/>
          </pc:sldLayoutMkLst>
        </pc:sldLayoutChg>
        <pc:sldLayoutChg chg="setBg">
          <pc:chgData name="Ray Glasheen" userId="c67fd889-8470-4165-8569-8911e7ff9a0a" providerId="ADAL" clId="{72727119-608C-E84A-A448-05ED915A3617}" dt="2025-07-29T16:19:18.081" v="11"/>
          <pc:sldLayoutMkLst>
            <pc:docMk/>
            <pc:sldMasterMk cId="1758291486" sldId="2147483682"/>
            <pc:sldLayoutMk cId="4070593789" sldId="2147483693"/>
          </pc:sldLayoutMkLst>
        </pc:sldLayoutChg>
        <pc:sldLayoutChg chg="setBg">
          <pc:chgData name="Ray Glasheen" userId="c67fd889-8470-4165-8569-8911e7ff9a0a" providerId="ADAL" clId="{72727119-608C-E84A-A448-05ED915A3617}" dt="2025-07-29T16:19:32.058" v="15"/>
          <pc:sldLayoutMkLst>
            <pc:docMk/>
            <pc:sldMasterMk cId="1758291486" sldId="2147483682"/>
            <pc:sldLayoutMk cId="1038442111" sldId="2147483694"/>
          </pc:sldLayoutMkLst>
        </pc:sldLayoutChg>
      </pc:sldMasterChg>
      <pc:sldMasterChg chg="setBg modSldLayout">
        <pc:chgData name="Ray Glasheen" userId="c67fd889-8470-4165-8569-8911e7ff9a0a" providerId="ADAL" clId="{72727119-608C-E84A-A448-05ED915A3617}" dt="2025-07-29T16:20:39.303" v="22"/>
        <pc:sldMasterMkLst>
          <pc:docMk/>
          <pc:sldMasterMk cId="102519618" sldId="2147483684"/>
        </pc:sldMasterMkLst>
        <pc:sldLayoutChg chg="setBg">
          <pc:chgData name="Ray Glasheen" userId="c67fd889-8470-4165-8569-8911e7ff9a0a" providerId="ADAL" clId="{72727119-608C-E84A-A448-05ED915A3617}" dt="2025-07-29T16:20:39.303" v="22"/>
          <pc:sldLayoutMkLst>
            <pc:docMk/>
            <pc:sldMasterMk cId="102519618" sldId="2147483684"/>
            <pc:sldLayoutMk cId="3795906404" sldId="2147483685"/>
          </pc:sldLayoutMkLst>
        </pc:sldLayoutChg>
      </pc:sldMasterChg>
    </pc:docChg>
  </pc:docChgLst>
  <pc:docChgLst>
    <pc:chgData name="Ray Glasheen" userId="c67fd889-8470-4165-8569-8911e7ff9a0a" providerId="ADAL" clId="{9CEC2405-0CF8-7341-81B9-F4F4DD67E131}"/>
    <pc:docChg chg="modSld">
      <pc:chgData name="Ray Glasheen" userId="c67fd889-8470-4165-8569-8911e7ff9a0a" providerId="ADAL" clId="{9CEC2405-0CF8-7341-81B9-F4F4DD67E131}" dt="2024-07-24T11:54:42.291" v="3"/>
      <pc:docMkLst>
        <pc:docMk/>
      </pc:docMkLst>
      <pc:sldChg chg="setBg">
        <pc:chgData name="Ray Glasheen" userId="c67fd889-8470-4165-8569-8911e7ff9a0a" providerId="ADAL" clId="{9CEC2405-0CF8-7341-81B9-F4F4DD67E131}" dt="2024-07-24T11:54:35.879" v="1"/>
        <pc:sldMkLst>
          <pc:docMk/>
          <pc:sldMk cId="350046711" sldId="258"/>
        </pc:sldMkLst>
      </pc:sldChg>
      <pc:sldChg chg="setBg">
        <pc:chgData name="Ray Glasheen" userId="c67fd889-8470-4165-8569-8911e7ff9a0a" providerId="ADAL" clId="{9CEC2405-0CF8-7341-81B9-F4F4DD67E131}" dt="2024-07-24T11:54:42.291" v="3"/>
        <pc:sldMkLst>
          <pc:docMk/>
          <pc:sldMk cId="1684151644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B4B101-3225-4967-95B5-ED5755256DE0}" type="datetimeFigureOut">
              <a:rPr lang="en-GB" smtClean="0"/>
              <a:t>04/09/2025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8C794-77EE-4724-B493-2E0907BFA55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318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FabConEurope25 Branded Splash Screen</a:t>
            </a:r>
            <a:endParaRPr lang="en-I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Slide #1 on all presentations. </a:t>
            </a:r>
          </a:p>
          <a:p>
            <a:endParaRPr lang="en-I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E" sz="1200" b="1" kern="1200" dirty="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The speaker should not edit, move or delete this slide.</a:t>
            </a:r>
            <a:endParaRPr lang="en-IE" sz="1200" kern="1200" dirty="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B8C794-77EE-4724-B493-2E0907BFA558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2075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44CC85-EE6F-6782-2C40-D22E47083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E1D0D8-D792-DA54-AF91-48A2651DC4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C3BF10-2016-88AE-926C-CA37CA7F4F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602B0-ADB4-4D28-20CB-77571C79D4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8C794-77EE-4724-B493-2E0907BFA558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7309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71710-E1A2-862A-F46F-33C6318E1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957F31-3F4B-4E89-1DED-D7D248F5D9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986D61-B8CF-244A-5FC7-B99D69984A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9B9D7-F233-EC8C-2BB5-E3BE759EC0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8C794-77EE-4724-B493-2E0907BFA558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3471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66B30-E22D-EA7B-86C3-B9AFADD19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8D0A93-3D7F-69E1-E9F2-7FAE89DC80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81D799-89EE-125D-66FB-6C8E5BC1E3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863963-86C1-9EDA-A62C-239C7B0609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8C794-77EE-4724-B493-2E0907BFA558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034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39EE1C-F8E3-39B2-865A-22B5678823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976AD7-E0DE-D253-0BF6-E4CAE7A49C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805233-A3FE-70AC-7EDD-37473FE912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H" altLang="en-CH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CH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availability</a:t>
            </a:r>
            <a:endParaRPr kumimoji="0" lang="en-CH" altLang="en-CH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altLang="en-CH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the primary database fails, the mirror can quickly take over (sometimes automatically).</a:t>
            </a:r>
            <a:endParaRPr kumimoji="0" lang="en-CH" altLang="en-CH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CH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Disaster recovery</a:t>
            </a:r>
            <a:endParaRPr kumimoji="0" lang="en-CH" altLang="en-CH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altLang="en-CH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mirrored copy acts as a backup in a separate location.</a:t>
            </a:r>
            <a:r>
              <a:rPr kumimoji="0" lang="en-CH" altLang="en-CH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altLang="en-CH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Useful for business continuity if there’s hardware failure, corruption, or even a </a:t>
            </a:r>
            <a:r>
              <a:rPr kumimoji="0" lang="en-GB" altLang="en-CH" sz="12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datacenter</a:t>
            </a:r>
            <a:r>
              <a:rPr kumimoji="0" lang="en-GB" altLang="en-CH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outage.</a:t>
            </a:r>
            <a:r>
              <a:rPr kumimoji="0" lang="en-CH" altLang="en-CH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CH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redundancy</a:t>
            </a:r>
            <a:r>
              <a:rPr kumimoji="0" lang="en-CH" altLang="en-CH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altLang="en-CH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Protects against data loss by keeping a second, synchronized copy.</a:t>
            </a:r>
            <a:endParaRPr kumimoji="0" lang="en-CH" altLang="en-CH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altLang="en-CH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 scalability </a:t>
            </a:r>
            <a:endParaRPr kumimoji="0" lang="en-CH" altLang="en-CH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altLang="en-CH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Some implementations allow the mirror to be used for read-only workloads (reporting, analytics).</a:t>
            </a:r>
            <a:endParaRPr kumimoji="0" lang="en-CH" altLang="en-CH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H" altLang="en-CH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0DA42-1FCA-9230-B50B-9A2792367D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8C794-77EE-4724-B493-2E0907BFA558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7000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145A39-B23E-03AA-6A98-56BF2E6C5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AE744F-36A2-4156-8EBF-F19A5D34C2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262630-CF5A-8132-FB0C-2A2F1253D2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Synchronous:</a:t>
            </a:r>
            <a:br>
              <a:rPr lang="en-GB" dirty="0"/>
            </a:br>
            <a:r>
              <a:rPr lang="en-CH" dirty="0"/>
              <a:t>- </a:t>
            </a:r>
            <a:r>
              <a:rPr lang="en-GB" dirty="0"/>
              <a:t>Transactions are committed on both the primary and mirror at the same time → guarantees consistency but adds some latency.</a:t>
            </a:r>
          </a:p>
          <a:p>
            <a:r>
              <a:rPr lang="en-GB" dirty="0"/>
              <a:t>Asynchronous:</a:t>
            </a:r>
            <a:br>
              <a:rPr lang="en-GB" dirty="0"/>
            </a:br>
            <a:r>
              <a:rPr lang="en-CH" dirty="0"/>
              <a:t>- </a:t>
            </a:r>
            <a:r>
              <a:rPr lang="en-GB" dirty="0"/>
              <a:t>The primary doesn’t wait for the mirror to confirm → better performance, but risk of losing last transactions if the primary fails.</a:t>
            </a:r>
            <a:endParaRPr lang="en-CH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DFBEF-7F76-8AC5-6322-F55BB4C663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8C794-77EE-4724-B493-2E0907BFA558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07455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91013D-B634-8CCF-0CD5-1451E5419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75B104-674E-FEDF-C190-5F83B1C090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593A98-E67A-45BE-86BE-F56A88A215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Synchronous:</a:t>
            </a:r>
            <a:br>
              <a:rPr lang="en-GB" dirty="0"/>
            </a:br>
            <a:r>
              <a:rPr lang="en-CH" dirty="0"/>
              <a:t>- </a:t>
            </a:r>
            <a:r>
              <a:rPr lang="en-GB" dirty="0"/>
              <a:t>Transactions are committed on both the primary and mirror at the same time → guarantees consistency but adds some latency.</a:t>
            </a:r>
          </a:p>
          <a:p>
            <a:r>
              <a:rPr lang="en-GB" dirty="0"/>
              <a:t>Asynchronous:</a:t>
            </a:r>
            <a:br>
              <a:rPr lang="en-GB" dirty="0"/>
            </a:br>
            <a:r>
              <a:rPr lang="en-CH" dirty="0"/>
              <a:t>- </a:t>
            </a:r>
            <a:r>
              <a:rPr lang="en-GB" dirty="0"/>
              <a:t>The primary doesn’t wait for the mirror to confirm → better performance, but risk of losing last transactions if the primary fails.</a:t>
            </a:r>
            <a:endParaRPr lang="en-CH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10C521-FD0B-B6C7-FADF-5F5E5AD56B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8C794-77EE-4724-B493-2E0907BFA558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35689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E473FA-6790-FECE-FF5C-3560CDBC9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808F0E-0B6A-108A-A19C-65A010A847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C70CA8-00AC-5BEE-FBEA-897B04BFDD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Section Break Slide</a:t>
            </a:r>
            <a:endParaRPr lang="en-I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this slide for starting a new section of the presentation.</a:t>
            </a:r>
          </a:p>
          <a:p>
            <a:endParaRPr lang="en-I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 the name of the section in the text field.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138B2B-2755-7749-2D4F-9C65C56DE0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8C794-77EE-4724-B493-2E0907BFA558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54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3E2AB-C0B9-5BB0-5188-D4F3D1693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F89125-CFF6-6102-7F86-B5FD42435A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027206-C57F-8098-65FE-4AD437B029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Synchronous:</a:t>
            </a:r>
            <a:br>
              <a:rPr lang="en-GB" dirty="0"/>
            </a:br>
            <a:r>
              <a:rPr lang="en-CH" dirty="0"/>
              <a:t>- </a:t>
            </a:r>
            <a:r>
              <a:rPr lang="en-GB" dirty="0"/>
              <a:t>Transactions are committed on both the primary and mirror at the same time → guarantees consistency but adds some latency.</a:t>
            </a:r>
          </a:p>
          <a:p>
            <a:r>
              <a:rPr lang="en-GB" dirty="0"/>
              <a:t>Asynchronous:</a:t>
            </a:r>
            <a:br>
              <a:rPr lang="en-GB" dirty="0"/>
            </a:br>
            <a:r>
              <a:rPr lang="en-CH" dirty="0"/>
              <a:t>- </a:t>
            </a:r>
            <a:r>
              <a:rPr lang="en-GB" dirty="0"/>
              <a:t>The primary doesn’t wait for the mirror to confirm → better performance, but risk of losing last transactions if the primary fails.</a:t>
            </a:r>
            <a:endParaRPr lang="en-CH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85D1A-37BD-F49C-745D-E8D09CBE5E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8C794-77EE-4724-B493-2E0907BFA558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06489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5FC2F-4711-DB0C-B151-1D2807099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950427-03BD-F3A6-B7B8-0F9642CFC6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FF3C73-E531-8C85-54DA-715A088DE9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Synchronous:</a:t>
            </a:r>
            <a:br>
              <a:rPr lang="en-GB" dirty="0"/>
            </a:br>
            <a:r>
              <a:rPr lang="en-CH" dirty="0"/>
              <a:t>- </a:t>
            </a:r>
            <a:r>
              <a:rPr lang="en-GB" dirty="0"/>
              <a:t>Transactions are committed on both the primary and mirror at the same time → guarantees consistency but adds some latency.</a:t>
            </a:r>
          </a:p>
          <a:p>
            <a:r>
              <a:rPr lang="en-GB" dirty="0"/>
              <a:t>Asynchronous:</a:t>
            </a:r>
            <a:br>
              <a:rPr lang="en-GB" dirty="0"/>
            </a:br>
            <a:r>
              <a:rPr lang="en-CH" dirty="0"/>
              <a:t>- </a:t>
            </a:r>
            <a:r>
              <a:rPr lang="en-GB" dirty="0"/>
              <a:t>The primary doesn’t wait for the mirror to confirm → better performance, but risk of losing last transactions if the primary fails.</a:t>
            </a:r>
            <a:endParaRPr lang="en-CH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BB830-FDD0-D07D-692D-742B1092BF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8C794-77EE-4724-B493-2E0907BFA558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5773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70463-85C2-E5DF-80A2-931A4F9A5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C56118-DA52-A2FF-D3CF-85FFD828D7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297F00-0BF8-D97A-5B50-5B736E2515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Synchronous:</a:t>
            </a:r>
            <a:br>
              <a:rPr lang="en-GB" dirty="0"/>
            </a:br>
            <a:r>
              <a:rPr lang="en-CH" dirty="0"/>
              <a:t>- </a:t>
            </a:r>
            <a:r>
              <a:rPr lang="en-GB" dirty="0"/>
              <a:t>Transactions are committed on both the primary and mirror at the same time → guarantees consistency but adds some latency.</a:t>
            </a:r>
          </a:p>
          <a:p>
            <a:r>
              <a:rPr lang="en-GB" dirty="0"/>
              <a:t>Asynchronous:</a:t>
            </a:r>
            <a:br>
              <a:rPr lang="en-GB" dirty="0"/>
            </a:br>
            <a:r>
              <a:rPr lang="en-CH" dirty="0"/>
              <a:t>- </a:t>
            </a:r>
            <a:r>
              <a:rPr lang="en-GB" dirty="0"/>
              <a:t>The primary doesn’t wait for the mirror to confirm → better performance, but risk of losing last transactions if the primary fails.</a:t>
            </a:r>
            <a:endParaRPr lang="en-CH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B62F4-DF74-6241-8526-96268C7266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8C794-77EE-4724-B493-2E0907BFA558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501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Presentation Title Slide</a:t>
            </a:r>
          </a:p>
          <a:p>
            <a:endParaRPr lang="en-US" dirty="0"/>
          </a:p>
          <a:p>
            <a:r>
              <a:rPr lang="en-US" dirty="0"/>
              <a:t>Please input your presentation title, your name, title, company name and country.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8C794-77EE-4724-B493-2E0907BFA558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0112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59BAC4-95F6-105A-25CE-7E8C5D9AD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D481EF-F665-CADC-E3E4-84BEC855AA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380BF7-266C-358D-5D2D-E3E4AF28BB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Synchronous:</a:t>
            </a:r>
            <a:br>
              <a:rPr lang="en-GB" dirty="0"/>
            </a:br>
            <a:r>
              <a:rPr lang="en-CH" dirty="0"/>
              <a:t>- </a:t>
            </a:r>
            <a:r>
              <a:rPr lang="en-GB" dirty="0"/>
              <a:t>Transactions are committed on both the primary and mirror at the same time → guarantees consistency but adds some latency.</a:t>
            </a:r>
          </a:p>
          <a:p>
            <a:r>
              <a:rPr lang="en-GB" dirty="0"/>
              <a:t>Asynchronous:</a:t>
            </a:r>
            <a:br>
              <a:rPr lang="en-GB" dirty="0"/>
            </a:br>
            <a:r>
              <a:rPr lang="en-CH" dirty="0"/>
              <a:t>- </a:t>
            </a:r>
            <a:r>
              <a:rPr lang="en-GB" dirty="0"/>
              <a:t>The primary doesn’t wait for the mirror to confirm → better performance, but risk of losing last transactions if the primary fails.</a:t>
            </a:r>
            <a:endParaRPr lang="en-CH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D47540-8BEC-AE82-E3E0-6E94882C61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8C794-77EE-4724-B493-2E0907BFA558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4174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788319-2F0F-C928-1B84-EE7505727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059645-FFF9-265B-FA11-5CC41EEBF2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197449-29EF-B004-9CFB-9CC1730ADA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Synchronous:</a:t>
            </a:r>
            <a:br>
              <a:rPr lang="en-GB" dirty="0"/>
            </a:br>
            <a:r>
              <a:rPr lang="en-CH" dirty="0"/>
              <a:t>- </a:t>
            </a:r>
            <a:r>
              <a:rPr lang="en-GB" dirty="0"/>
              <a:t>Transactions are committed on both the primary and mirror at the same time → guarantees consistency but adds some latency.</a:t>
            </a:r>
          </a:p>
          <a:p>
            <a:r>
              <a:rPr lang="en-GB" dirty="0"/>
              <a:t>Asynchronous:</a:t>
            </a:r>
            <a:br>
              <a:rPr lang="en-GB" dirty="0"/>
            </a:br>
            <a:r>
              <a:rPr lang="en-CH" dirty="0"/>
              <a:t>- </a:t>
            </a:r>
            <a:r>
              <a:rPr lang="en-GB" dirty="0"/>
              <a:t>The primary doesn’t wait for the mirror to confirm → better performance, but risk of losing last transactions if the primary fails.</a:t>
            </a:r>
            <a:endParaRPr lang="en-CH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869404-BEEA-AE60-B80F-57DA83EBAB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8C794-77EE-4724-B493-2E0907BFA558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9603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113A37-E213-AD91-8ED9-B34C30CA2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95F1B0-0BDB-9576-69FC-E7F6E84AB2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D8B211-0562-3BE6-0ECF-45D42C97C5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Synchronous:</a:t>
            </a:r>
            <a:br>
              <a:rPr lang="en-GB" dirty="0"/>
            </a:br>
            <a:r>
              <a:rPr lang="en-CH" dirty="0"/>
              <a:t>- </a:t>
            </a:r>
            <a:r>
              <a:rPr lang="en-GB" dirty="0"/>
              <a:t>Transactions are committed on both the primary and mirror at the same time → guarantees consistency but adds some latency.</a:t>
            </a:r>
          </a:p>
          <a:p>
            <a:r>
              <a:rPr lang="en-GB" dirty="0"/>
              <a:t>Asynchronous:</a:t>
            </a:r>
            <a:br>
              <a:rPr lang="en-GB" dirty="0"/>
            </a:br>
            <a:r>
              <a:rPr lang="en-CH" dirty="0"/>
              <a:t>- </a:t>
            </a:r>
            <a:r>
              <a:rPr lang="en-GB" dirty="0"/>
              <a:t>The primary doesn’t wait for the mirror to confirm → better performance, but risk of losing last transactions if the primary fails.</a:t>
            </a:r>
            <a:endParaRPr lang="en-CH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3C2F3-031F-511D-1C75-8B7636FC37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8C794-77EE-4724-B493-2E0907BFA558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68890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C280B-3BD7-A0A9-4092-35494439E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352DD9-0657-39EF-ED05-2A9E56024D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1C1490-CF24-176F-47F4-5D228D2EF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Synchronous:</a:t>
            </a:r>
            <a:br>
              <a:rPr lang="en-GB" dirty="0"/>
            </a:br>
            <a:r>
              <a:rPr lang="en-CH" dirty="0"/>
              <a:t>- </a:t>
            </a:r>
            <a:r>
              <a:rPr lang="en-GB" dirty="0"/>
              <a:t>Transactions are committed on both the primary and mirror at the same time → guarantees consistency but adds some latency.</a:t>
            </a:r>
          </a:p>
          <a:p>
            <a:r>
              <a:rPr lang="en-GB" dirty="0"/>
              <a:t>Asynchronous:</a:t>
            </a:r>
            <a:br>
              <a:rPr lang="en-GB" dirty="0"/>
            </a:br>
            <a:r>
              <a:rPr lang="en-CH" dirty="0"/>
              <a:t>- </a:t>
            </a:r>
            <a:r>
              <a:rPr lang="en-GB" dirty="0"/>
              <a:t>The primary doesn’t wait for the mirror to confirm → better performance, but risk of losing last transactions if the primary fails.</a:t>
            </a:r>
            <a:endParaRPr lang="en-CH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3B8401-A0B9-8CE6-3208-F36421A592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8C794-77EE-4724-B493-2E0907BFA558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5399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8C09D8-68D6-190D-701C-98537910A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9AE379-548D-79F3-2D69-C0A971D402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08EFD6-96B1-DACF-EDB6-FEFEB5587C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Synchronous:</a:t>
            </a:r>
            <a:br>
              <a:rPr lang="en-GB" dirty="0"/>
            </a:br>
            <a:r>
              <a:rPr lang="en-CH" dirty="0"/>
              <a:t>- </a:t>
            </a:r>
            <a:r>
              <a:rPr lang="en-GB" dirty="0"/>
              <a:t>Transactions are committed on both the primary and mirror at the same time → guarantees consistency but adds some latency.</a:t>
            </a:r>
          </a:p>
          <a:p>
            <a:r>
              <a:rPr lang="en-GB" dirty="0"/>
              <a:t>Asynchronous:</a:t>
            </a:r>
            <a:br>
              <a:rPr lang="en-GB" dirty="0"/>
            </a:br>
            <a:r>
              <a:rPr lang="en-CH" dirty="0"/>
              <a:t>- </a:t>
            </a:r>
            <a:r>
              <a:rPr lang="en-GB" dirty="0"/>
              <a:t>The primary doesn’t wait for the mirror to confirm → better performance, but risk of losing last transactions if the primary fails.</a:t>
            </a:r>
            <a:endParaRPr lang="en-CH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D68A6-2B81-4802-5160-110BC9A78D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8C794-77EE-4724-B493-2E0907BFA558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6979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08BBBC-4B67-6A4E-26CD-74192729E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304E98-34B0-5512-F68E-E5264F77BE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C71E8B-97DC-8BEA-411E-F9C97A97C7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Synchronous:</a:t>
            </a:r>
            <a:br>
              <a:rPr lang="en-GB" dirty="0"/>
            </a:br>
            <a:r>
              <a:rPr lang="en-CH" dirty="0"/>
              <a:t>- </a:t>
            </a:r>
            <a:r>
              <a:rPr lang="en-GB" dirty="0"/>
              <a:t>Transactions are committed on both the primary and mirror at the same time → guarantees consistency but adds some latency.</a:t>
            </a:r>
          </a:p>
          <a:p>
            <a:r>
              <a:rPr lang="en-GB" dirty="0"/>
              <a:t>Asynchronous:</a:t>
            </a:r>
            <a:br>
              <a:rPr lang="en-GB" dirty="0"/>
            </a:br>
            <a:r>
              <a:rPr lang="en-CH" dirty="0"/>
              <a:t>- </a:t>
            </a:r>
            <a:r>
              <a:rPr lang="en-GB" dirty="0"/>
              <a:t>The primary doesn’t wait for the mirror to confirm → better performance, but risk of losing last transactions if the primary fails.</a:t>
            </a:r>
            <a:endParaRPr lang="en-CH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79194-BEC6-CF86-FC0D-B2AA2874E2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8C794-77EE-4724-B493-2E0907BFA558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4392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92B04-9140-035C-3323-E2588B4370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8AB17A-1B74-CE47-AD62-135432E593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E037C0-E88D-D4CA-8DAF-A0800479F6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Synchronous:</a:t>
            </a:r>
            <a:br>
              <a:rPr lang="en-GB" dirty="0"/>
            </a:br>
            <a:r>
              <a:rPr lang="en-CH" dirty="0"/>
              <a:t>- </a:t>
            </a:r>
            <a:r>
              <a:rPr lang="en-GB" dirty="0"/>
              <a:t>Transactions are committed on both the primary and mirror at the same time → guarantees consistency but adds some latency.</a:t>
            </a:r>
          </a:p>
          <a:p>
            <a:r>
              <a:rPr lang="en-GB" dirty="0"/>
              <a:t>Asynchronous:</a:t>
            </a:r>
            <a:br>
              <a:rPr lang="en-GB" dirty="0"/>
            </a:br>
            <a:r>
              <a:rPr lang="en-CH" dirty="0"/>
              <a:t>- </a:t>
            </a:r>
            <a:r>
              <a:rPr lang="en-GB" dirty="0"/>
              <a:t>The primary doesn’t wait for the mirror to confirm → better performance, but risk of losing last transactions if the primary fails.</a:t>
            </a:r>
            <a:endParaRPr lang="en-CH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43ABC0-7CB6-2F1F-C478-F23A4A98CF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8C794-77EE-4724-B493-2E0907BFA558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6117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2A781-20F8-E111-9AC5-27FB15B20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6FAF41-75BF-5493-DD4E-277049934C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451254-1A02-E161-8EB1-BFF877D11F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Section Break Slide</a:t>
            </a:r>
            <a:endParaRPr lang="en-I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this slide for starting a new section of the presentation.</a:t>
            </a:r>
          </a:p>
          <a:p>
            <a:endParaRPr lang="en-I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 the name of the section in the text field.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A412B8-D0E9-4A12-4990-B05AEDDEC7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8C794-77EE-4724-B493-2E0907BFA558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5129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81D9FB-BF18-95AD-10F6-0175A4921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FF0730-4928-D61E-DCCB-FEF0D021CD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390802-45BA-6D4E-8BB4-A8BB85BA63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Synchronous:</a:t>
            </a:r>
            <a:br>
              <a:rPr lang="en-GB" dirty="0"/>
            </a:br>
            <a:r>
              <a:rPr lang="en-CH" dirty="0"/>
              <a:t>- </a:t>
            </a:r>
            <a:r>
              <a:rPr lang="en-GB" dirty="0"/>
              <a:t>Transactions are committed on both the primary and mirror at the same time → guarantees consistency but adds some latency.</a:t>
            </a:r>
          </a:p>
          <a:p>
            <a:r>
              <a:rPr lang="en-GB" dirty="0"/>
              <a:t>Asynchronous:</a:t>
            </a:r>
            <a:br>
              <a:rPr lang="en-GB" dirty="0"/>
            </a:br>
            <a:r>
              <a:rPr lang="en-CH" dirty="0"/>
              <a:t>- </a:t>
            </a:r>
            <a:r>
              <a:rPr lang="en-GB" dirty="0"/>
              <a:t>The primary doesn’t wait for the mirror to confirm → better performance, but risk of losing last transactions if the primary fails.</a:t>
            </a:r>
            <a:endParaRPr lang="en-CH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16ED7D-0918-CD53-3D33-2D7C193543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8C794-77EE-4724-B493-2E0907BFA558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6575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55DB7-09C0-FC37-C5A7-6DB222FA4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E2DD38-74C7-1E8C-9CB1-09CE2573F2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D28E6E-4BEB-A711-7AD5-149B0397E5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Synchronous:</a:t>
            </a:r>
            <a:br>
              <a:rPr lang="en-GB" dirty="0"/>
            </a:br>
            <a:r>
              <a:rPr lang="en-CH" dirty="0"/>
              <a:t>- </a:t>
            </a:r>
            <a:r>
              <a:rPr lang="en-GB" dirty="0"/>
              <a:t>Transactions are committed on both the primary and mirror at the same time → guarantees consistency but adds some latency.</a:t>
            </a:r>
          </a:p>
          <a:p>
            <a:r>
              <a:rPr lang="en-GB" dirty="0"/>
              <a:t>Asynchronous:</a:t>
            </a:r>
            <a:br>
              <a:rPr lang="en-GB" dirty="0"/>
            </a:br>
            <a:r>
              <a:rPr lang="en-CH" dirty="0"/>
              <a:t>- </a:t>
            </a:r>
            <a:r>
              <a:rPr lang="en-GB" dirty="0"/>
              <a:t>The primary doesn’t wait for the mirror to confirm → better performance, but risk of losing last transactions if the primary fails.</a:t>
            </a:r>
            <a:endParaRPr lang="en-CH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B135BA-3178-3A2A-DAE5-88FAC70761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8C794-77EE-4724-B493-2E0907BFA558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8197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71AEC-CA84-A4E4-BFFD-F2113480A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FCCF66-4146-E4C8-1920-1D26BD3F70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C61BD4-9E3D-316A-D762-60530DF185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Presentation Title Slide</a:t>
            </a:r>
          </a:p>
          <a:p>
            <a:endParaRPr lang="en-US" dirty="0"/>
          </a:p>
          <a:p>
            <a:r>
              <a:rPr lang="en-US" dirty="0"/>
              <a:t>Please input your presentation title, your name, title, company name and country.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173F91-26C0-9EBB-D3C0-0101231FE5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8C794-77EE-4724-B493-2E0907BFA558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2259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5FC85E-2B80-5A14-75B6-326DE7DCC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0B2271-89BB-E11E-C63A-9F5A067A3B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7BA8D4-44E7-E828-4EE8-44DE8D98EE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Synchronous:</a:t>
            </a:r>
            <a:br>
              <a:rPr lang="en-GB" dirty="0"/>
            </a:br>
            <a:r>
              <a:rPr lang="en-CH" dirty="0"/>
              <a:t>- </a:t>
            </a:r>
            <a:r>
              <a:rPr lang="en-GB" dirty="0"/>
              <a:t>Transactions are committed on both the primary and mirror at the same time → guarantees consistency but adds some latency.</a:t>
            </a:r>
          </a:p>
          <a:p>
            <a:r>
              <a:rPr lang="en-GB" dirty="0"/>
              <a:t>Asynchronous:</a:t>
            </a:r>
            <a:br>
              <a:rPr lang="en-GB" dirty="0"/>
            </a:br>
            <a:r>
              <a:rPr lang="en-CH" dirty="0"/>
              <a:t>- </a:t>
            </a:r>
            <a:r>
              <a:rPr lang="en-GB" dirty="0"/>
              <a:t>The primary doesn’t wait for the mirror to confirm → better performance, but risk of losing last transactions if the primary fails.</a:t>
            </a:r>
            <a:endParaRPr lang="en-CH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854D1-C817-4DE0-850F-BC7DE4965E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8C794-77EE-4724-B493-2E0907BFA558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9259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263B14-AB64-1175-F9BF-EC1528408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D98432-A4CB-8F46-FD83-81D84E726F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275497-D5BE-73DA-532D-A6080077A5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Synchronous:</a:t>
            </a:r>
            <a:br>
              <a:rPr lang="en-GB" dirty="0"/>
            </a:br>
            <a:r>
              <a:rPr lang="en-CH" dirty="0"/>
              <a:t>- </a:t>
            </a:r>
            <a:r>
              <a:rPr lang="en-GB" dirty="0"/>
              <a:t>Transactions are committed on both the primary and mirror at the same time → guarantees consistency but adds some latency.</a:t>
            </a:r>
          </a:p>
          <a:p>
            <a:r>
              <a:rPr lang="en-GB" dirty="0"/>
              <a:t>Asynchronous:</a:t>
            </a:r>
            <a:br>
              <a:rPr lang="en-GB" dirty="0"/>
            </a:br>
            <a:r>
              <a:rPr lang="en-CH" dirty="0"/>
              <a:t>- </a:t>
            </a:r>
            <a:r>
              <a:rPr lang="en-GB" dirty="0"/>
              <a:t>The primary doesn’t wait for the mirror to confirm → better performance, but risk of losing last transactions if the primary fails.</a:t>
            </a:r>
            <a:endParaRPr lang="en-CH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5DF4E-9238-931A-96E8-A3989F0842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8C794-77EE-4724-B493-2E0907BFA558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14644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A9C6C4-0C07-AAEC-27E0-AE97A09CE1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353FA9-C4A4-0761-B70F-D8AE7A23B3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0D1020-20BF-3CAE-5BEF-A0F8275A37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Synchronous:</a:t>
            </a:r>
            <a:br>
              <a:rPr lang="en-GB" dirty="0"/>
            </a:br>
            <a:r>
              <a:rPr lang="en-CH" dirty="0"/>
              <a:t>- </a:t>
            </a:r>
            <a:r>
              <a:rPr lang="en-GB" dirty="0"/>
              <a:t>Transactions are committed on both the primary and mirror at the same time → guarantees consistency but adds some latency.</a:t>
            </a:r>
          </a:p>
          <a:p>
            <a:r>
              <a:rPr lang="en-GB" dirty="0"/>
              <a:t>Asynchronous:</a:t>
            </a:r>
            <a:br>
              <a:rPr lang="en-GB" dirty="0"/>
            </a:br>
            <a:r>
              <a:rPr lang="en-CH" dirty="0"/>
              <a:t>- </a:t>
            </a:r>
            <a:r>
              <a:rPr lang="en-GB" dirty="0"/>
              <a:t>The primary doesn’t wait for the mirror to confirm → better performance, but risk of losing last transactions if the primary fails.</a:t>
            </a:r>
            <a:endParaRPr lang="en-CH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696376-A281-57EC-7008-D38A9612B9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8C794-77EE-4724-B493-2E0907BFA558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5697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7C6AA-0D33-B9E2-67A0-BF91C0EFA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A37404-9386-8AD7-12DE-039CA22F71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E0F8F4-D03E-D0C0-721E-A36306E96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Section Break Slide</a:t>
            </a:r>
            <a:endParaRPr lang="en-I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this slide for starting a new section of the presentation.</a:t>
            </a:r>
          </a:p>
          <a:p>
            <a:endParaRPr lang="en-I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 the name of the section in the text field.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E6AEF5-B971-ACE3-46F0-1C322EA5C6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8C794-77EE-4724-B493-2E0907BFA558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1282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DAB102-4189-6989-C17F-D9E73F0CAA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2AB1DB-A1B1-60B4-95AD-39A3C15F99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748BCC-C329-B8B2-5A22-E32CC444EB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Section Break Slide</a:t>
            </a:r>
            <a:endParaRPr lang="en-I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this slide for starting a new section of the presentation.</a:t>
            </a:r>
          </a:p>
          <a:p>
            <a:endParaRPr lang="en-I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 the name of the section in the text field.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2DB95B-A76E-F1D3-722A-BBAE89FD32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8C794-77EE-4724-B493-2E0907BFA558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37528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 Slide: 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Rate This Session</a:t>
            </a:r>
          </a:p>
          <a:p>
            <a:b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 Slide on all presentations. </a:t>
            </a:r>
            <a:b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I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E" sz="1200" b="1" kern="1200">
                <a:solidFill>
                  <a:srgbClr val="FF0000"/>
                </a:solidFill>
                <a:effectLst/>
                <a:latin typeface="+mn-lt"/>
                <a:ea typeface="+mn-ea"/>
                <a:cs typeface="+mn-cs"/>
              </a:rPr>
              <a:t>The speaker should not edit, move or delete this slide.</a:t>
            </a:r>
            <a:endParaRPr lang="en-IE" sz="1200" kern="1200">
              <a:solidFill>
                <a:srgbClr val="FF0000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8C794-77EE-4724-B493-2E0907BFA558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12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2069A-3F53-B387-D74C-00D58330D0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A1E1DB-8685-C81A-5571-E99C483485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E4E971-E4EA-C099-75B9-098AF2FB0C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Presentation Title Slide</a:t>
            </a:r>
          </a:p>
          <a:p>
            <a:endParaRPr lang="en-US" dirty="0"/>
          </a:p>
          <a:p>
            <a:r>
              <a:rPr lang="en-US" dirty="0"/>
              <a:t>Please input your presentation title, your name, title, company name and country.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97582-AF20-D6E8-20ED-7DCFEB815D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8C794-77EE-4724-B493-2E0907BFA558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9022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 Content Slide: 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 / Copy Text</a:t>
            </a:r>
          </a:p>
          <a:p>
            <a:b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this slide for inserting </a:t>
            </a:r>
            <a:r>
              <a:rPr lang="en-I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text-only information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into the Main Content of the presentation.</a:t>
            </a:r>
          </a:p>
          <a:p>
            <a:b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text is preformatted with font and colour styles. </a:t>
            </a:r>
          </a:p>
          <a:p>
            <a:endParaRPr lang="en-I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Font-size can be altered to allow the content to fit the slide correctly. </a:t>
            </a:r>
          </a:p>
          <a:p>
            <a:endParaRPr lang="en-I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Title Text Box can be deleted if not required.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8C794-77EE-4724-B493-2E0907BFA558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1718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58A18-9958-FCFF-D3A0-29A6E5081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9A5A48-CE9F-1432-A4BD-AECA357514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498843-90C5-0802-B7CB-5D882DC255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Section Break Slide</a:t>
            </a:r>
            <a:endParaRPr lang="en-I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I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this slide for starting a new section of the presentation.</a:t>
            </a:r>
          </a:p>
          <a:p>
            <a:endParaRPr lang="en-I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 the name of the section in the text field.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1E0A8-5EE4-6955-9D76-E2F68C77C7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8C794-77EE-4724-B493-2E0907BFA558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407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ADC4EF-4F5A-A4D9-8A05-F044E31455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AB8183-CF40-BB43-51A3-FD794FCC26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0B3C37-24F8-1E32-6345-CBD07CBEEC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Main Content Slide: 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Title / Copy Text</a:t>
            </a:r>
          </a:p>
          <a:p>
            <a:b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this slide for inserting </a:t>
            </a:r>
            <a:r>
              <a:rPr lang="en-IE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text-only information</a:t>
            </a: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into the Main Content of the presentation.</a:t>
            </a:r>
          </a:p>
          <a:p>
            <a:b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text is preformatted with font and colour styles. </a:t>
            </a:r>
          </a:p>
          <a:p>
            <a:endParaRPr lang="en-I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Font-size can be altered to allow the content to fit the slide correctly. </a:t>
            </a:r>
          </a:p>
          <a:p>
            <a:endParaRPr lang="en-I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Title Text Box can be deleted if not required.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580F8-99B2-BB5A-1788-E292D7FEC5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8C794-77EE-4724-B493-2E0907BFA558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591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D18196-B00C-0AD0-B2C7-75B8FF623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E761FC-45A9-68C3-DB92-B942FA9E21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D8B00E-DDFB-A1C7-0138-D68A00FB54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F9FD6-5520-6B55-5272-8741C3E1E2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8C794-77EE-4724-B493-2E0907BFA558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690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B4A3E1-1F60-FC79-1F2D-7959ACE43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4FDA66-4B13-E272-43B9-3B82CE9290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B6DCA4-20DD-71F0-C2D5-7B1DF8D46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AA64BB-2BA0-3568-DC36-F4664B6C7A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8C794-77EE-4724-B493-2E0907BFA558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744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ash Screen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8312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 - Dark BKG : Title + Visual Data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0">
            <a:extLst>
              <a:ext uri="{FF2B5EF4-FFF2-40B4-BE49-F238E27FC236}">
                <a16:creationId xmlns:a16="http://schemas.microsoft.com/office/drawing/2014/main" id="{A54FBFB0-DCDC-C848-901F-75B727D01B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7990" y="798262"/>
            <a:ext cx="5204111" cy="1046579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BCA0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E6537CD3-4D9A-184F-8D06-E1B8E2D903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38188" y="2005263"/>
            <a:ext cx="5213433" cy="39303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DC03047F-22E2-5B43-86A2-7583C9DB314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57913" y="757238"/>
            <a:ext cx="5372100" cy="52006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8442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 : Visual Data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0">
            <a:extLst>
              <a:ext uri="{FF2B5EF4-FFF2-40B4-BE49-F238E27FC236}">
                <a16:creationId xmlns:a16="http://schemas.microsoft.com/office/drawing/2014/main" id="{1C79D75D-1604-BB44-B1C9-298036D703C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96264" y="798262"/>
            <a:ext cx="5204111" cy="1046579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BCA0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005221B5-9309-224F-87A9-A3D8D99384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176462" y="2005263"/>
            <a:ext cx="5213433" cy="3930399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FDD66AF7-F6A9-AC40-9D50-9BAAC73B38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2951" y="757238"/>
            <a:ext cx="5243512" cy="52006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5044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 : Title + Dual Visual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7">
            <a:extLst>
              <a:ext uri="{FF2B5EF4-FFF2-40B4-BE49-F238E27FC236}">
                <a16:creationId xmlns:a16="http://schemas.microsoft.com/office/drawing/2014/main" id="{FDD66AF7-F6A9-AC40-9D50-9BAAC73B38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2951" y="1885950"/>
            <a:ext cx="5100637" cy="40719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AD4D50A4-B734-AD41-8654-79DC681E4E1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57913" y="1885950"/>
            <a:ext cx="5372100" cy="407193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0">
            <a:extLst>
              <a:ext uri="{FF2B5EF4-FFF2-40B4-BE49-F238E27FC236}">
                <a16:creationId xmlns:a16="http://schemas.microsoft.com/office/drawing/2014/main" id="{9ECF72A8-B638-3842-8B60-7DFC3C6C0C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7990" y="798263"/>
            <a:ext cx="10728157" cy="725738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BCA0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027321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91E24DE-EFB1-0B46-A1A5-D4A0F86E2C8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7938" y="1628799"/>
            <a:ext cx="10764252" cy="38576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 b="1">
                <a:solidFill>
                  <a:srgbClr val="BCA0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00E2FF"/>
                </a:solidFill>
              </a:defRPr>
            </a:lvl2pPr>
            <a:lvl3pPr>
              <a:defRPr>
                <a:solidFill>
                  <a:srgbClr val="00E2FF"/>
                </a:solidFill>
              </a:defRPr>
            </a:lvl3pPr>
            <a:lvl4pPr>
              <a:defRPr>
                <a:solidFill>
                  <a:srgbClr val="00E2FF"/>
                </a:solidFill>
              </a:defRPr>
            </a:lvl4pPr>
            <a:lvl5pPr>
              <a:defRPr>
                <a:solidFill>
                  <a:srgbClr val="00E2FF"/>
                </a:solidFill>
              </a:defRPr>
            </a:lvl5pPr>
          </a:lstStyle>
          <a:p>
            <a:pPr lvl="0"/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61279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rk Content (White Background)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5906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091E24DE-EFB1-0B46-A1A5-D4A0F86E2C8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7938" y="1628799"/>
            <a:ext cx="10764252" cy="38576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 b="1">
                <a:solidFill>
                  <a:srgbClr val="BCA0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00E2FF"/>
                </a:solidFill>
              </a:defRPr>
            </a:lvl2pPr>
            <a:lvl3pPr>
              <a:defRPr>
                <a:solidFill>
                  <a:srgbClr val="00E2FF"/>
                </a:solidFill>
              </a:defRPr>
            </a:lvl3pPr>
            <a:lvl4pPr>
              <a:defRPr>
                <a:solidFill>
                  <a:srgbClr val="00E2FF"/>
                </a:solidFill>
              </a:defRPr>
            </a:lvl4pPr>
            <a:lvl5pPr>
              <a:defRPr>
                <a:solidFill>
                  <a:srgbClr val="00E2FF"/>
                </a:solidFill>
              </a:defRPr>
            </a:lvl5pPr>
          </a:lstStyle>
          <a:p>
            <a:pPr lvl="0"/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131539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Content : Title +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87A50152-6AF0-CB4C-8223-B92B04D86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7990" y="798263"/>
            <a:ext cx="10728157" cy="725738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BCA0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1E510EF-336A-D249-A32C-A6F043A3B5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8188" y="1700213"/>
            <a:ext cx="10747375" cy="42354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442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 : Title +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87A50152-6AF0-CB4C-8223-B92B04D86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7990" y="559468"/>
            <a:ext cx="10728157" cy="725738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BCA0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1E510EF-336A-D249-A32C-A6F043A3B5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8188" y="1700213"/>
            <a:ext cx="10747375" cy="42354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73235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Main Content : Title + Text Box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87A50152-6AF0-CB4C-8223-B92B04D86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7990" y="798263"/>
            <a:ext cx="10728157" cy="725738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BCA0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1E510EF-336A-D249-A32C-A6F043A3B5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8188" y="1700213"/>
            <a:ext cx="10747375" cy="42354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65159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 : Title + Dual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87A50152-6AF0-CB4C-8223-B92B04D86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7990" y="798263"/>
            <a:ext cx="10728157" cy="725738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BCA0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1E510EF-336A-D249-A32C-A6F043A3B5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8188" y="1700213"/>
            <a:ext cx="5143128" cy="42354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DB5CA4-F374-B64C-81F3-7E6BC95041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72597" y="1700213"/>
            <a:ext cx="5143128" cy="42354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9175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 - Dark BKG : Title + Dual Text Box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87A50152-6AF0-CB4C-8223-B92B04D86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7990" y="798263"/>
            <a:ext cx="10728157" cy="725738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BCA0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1E510EF-336A-D249-A32C-A6F043A3B56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8188" y="1700213"/>
            <a:ext cx="5143128" cy="42354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12">
            <a:extLst>
              <a:ext uri="{FF2B5EF4-FFF2-40B4-BE49-F238E27FC236}">
                <a16:creationId xmlns:a16="http://schemas.microsoft.com/office/drawing/2014/main" id="{B4DB5CA4-F374-B64C-81F3-7E6BC95041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372597" y="1700213"/>
            <a:ext cx="5143128" cy="42354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70593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 : Visual Data">
    <p:bg>
      <p:bgPr>
        <a:blipFill dpi="0" rotWithShape="1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id="{2C0C7565-66F8-5E4F-BC70-B52629A037B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36600" y="736600"/>
            <a:ext cx="10793413" cy="51958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6598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in Content : Title + Visual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0">
            <a:extLst>
              <a:ext uri="{FF2B5EF4-FFF2-40B4-BE49-F238E27FC236}">
                <a16:creationId xmlns:a16="http://schemas.microsoft.com/office/drawing/2014/main" id="{A54FBFB0-DCDC-C848-901F-75B727D01B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7990" y="798262"/>
            <a:ext cx="5204111" cy="1046579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BCA04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E6537CD3-4D9A-184F-8D06-E1B8E2D903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38188" y="2005263"/>
            <a:ext cx="5213433" cy="3930399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DC03047F-22E2-5B43-86A2-7583C9DB314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57913" y="757238"/>
            <a:ext cx="5372100" cy="520065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5417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image" Target="../media/image3.jpeg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176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917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9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829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92" r:id="rId2"/>
    <p:sldLayoutId id="2147483689" r:id="rId3"/>
    <p:sldLayoutId id="2147483693" r:id="rId4"/>
    <p:sldLayoutId id="2147483686" r:id="rId5"/>
    <p:sldLayoutId id="2147483687" r:id="rId6"/>
    <p:sldLayoutId id="2147483694" r:id="rId7"/>
    <p:sldLayoutId id="2147483688" r:id="rId8"/>
    <p:sldLayoutId id="2147483690" r:id="rId9"/>
    <p:sldLayoutId id="214748369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519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fabric/mirroring/open-mirroring-landing-zone-format#delimited-text-requirements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alphaModFix amt="99857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0557386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E2C9BBF-373A-E96E-2BE1-5AC9D81DA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12D69-227F-CFDA-A107-DF487E285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How it works</a:t>
            </a:r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5ECC973-6101-EA9B-7714-36F4C78BB381}"/>
              </a:ext>
            </a:extLst>
          </p:cNvPr>
          <p:cNvGrpSpPr/>
          <p:nvPr/>
        </p:nvGrpSpPr>
        <p:grpSpPr>
          <a:xfrm>
            <a:off x="8096104" y="3894872"/>
            <a:ext cx="1021666" cy="1547504"/>
            <a:chOff x="1215190" y="2809457"/>
            <a:chExt cx="1021666" cy="1547504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C3BB4B0-9449-B729-8BC9-73E3DC3A06F9}"/>
                </a:ext>
              </a:extLst>
            </p:cNvPr>
            <p:cNvSpPr/>
            <p:nvPr/>
          </p:nvSpPr>
          <p:spPr>
            <a:xfrm>
              <a:off x="1215190" y="2809457"/>
              <a:ext cx="685006" cy="1477166"/>
            </a:xfrm>
            <a:custGeom>
              <a:avLst/>
              <a:gdLst>
                <a:gd name="connsiteX0" fmla="*/ 888133 w 1776267"/>
                <a:gd name="connsiteY0" fmla="*/ 2879765 h 4267200"/>
                <a:gd name="connsiteX1" fmla="*/ 570633 w 1776267"/>
                <a:gd name="connsiteY1" fmla="*/ 3197265 h 4267200"/>
                <a:gd name="connsiteX2" fmla="*/ 888133 w 1776267"/>
                <a:gd name="connsiteY2" fmla="*/ 3514765 h 4267200"/>
                <a:gd name="connsiteX3" fmla="*/ 1205633 w 1776267"/>
                <a:gd name="connsiteY3" fmla="*/ 3197265 h 4267200"/>
                <a:gd name="connsiteX4" fmla="*/ 888133 w 1776267"/>
                <a:gd name="connsiteY4" fmla="*/ 2879765 h 4267200"/>
                <a:gd name="connsiteX5" fmla="*/ 343303 w 1776267"/>
                <a:gd name="connsiteY5" fmla="*/ 1212932 h 4267200"/>
                <a:gd name="connsiteX6" fmla="*/ 202880 w 1776267"/>
                <a:gd name="connsiteY6" fmla="*/ 1306011 h 4267200"/>
                <a:gd name="connsiteX7" fmla="*/ 190903 w 1776267"/>
                <a:gd name="connsiteY7" fmla="*/ 1365332 h 4267200"/>
                <a:gd name="connsiteX8" fmla="*/ 202880 w 1776267"/>
                <a:gd name="connsiteY8" fmla="*/ 1424652 h 4267200"/>
                <a:gd name="connsiteX9" fmla="*/ 343303 w 1776267"/>
                <a:gd name="connsiteY9" fmla="*/ 1517731 h 4267200"/>
                <a:gd name="connsiteX10" fmla="*/ 1432963 w 1776267"/>
                <a:gd name="connsiteY10" fmla="*/ 1517732 h 4267200"/>
                <a:gd name="connsiteX11" fmla="*/ 1585363 w 1776267"/>
                <a:gd name="connsiteY11" fmla="*/ 1365332 h 4267200"/>
                <a:gd name="connsiteX12" fmla="*/ 1585364 w 1776267"/>
                <a:gd name="connsiteY12" fmla="*/ 1365332 h 4267200"/>
                <a:gd name="connsiteX13" fmla="*/ 1432964 w 1776267"/>
                <a:gd name="connsiteY13" fmla="*/ 1212932 h 4267200"/>
                <a:gd name="connsiteX14" fmla="*/ 343303 w 1776267"/>
                <a:gd name="connsiteY14" fmla="*/ 606466 h 4267200"/>
                <a:gd name="connsiteX15" fmla="*/ 202880 w 1776267"/>
                <a:gd name="connsiteY15" fmla="*/ 699545 h 4267200"/>
                <a:gd name="connsiteX16" fmla="*/ 190903 w 1776267"/>
                <a:gd name="connsiteY16" fmla="*/ 758866 h 4267200"/>
                <a:gd name="connsiteX17" fmla="*/ 202880 w 1776267"/>
                <a:gd name="connsiteY17" fmla="*/ 818186 h 4267200"/>
                <a:gd name="connsiteX18" fmla="*/ 343303 w 1776267"/>
                <a:gd name="connsiteY18" fmla="*/ 911265 h 4267200"/>
                <a:gd name="connsiteX19" fmla="*/ 1432963 w 1776267"/>
                <a:gd name="connsiteY19" fmla="*/ 911266 h 4267200"/>
                <a:gd name="connsiteX20" fmla="*/ 1585363 w 1776267"/>
                <a:gd name="connsiteY20" fmla="*/ 758866 h 4267200"/>
                <a:gd name="connsiteX21" fmla="*/ 1585364 w 1776267"/>
                <a:gd name="connsiteY21" fmla="*/ 758866 h 4267200"/>
                <a:gd name="connsiteX22" fmla="*/ 1432964 w 1776267"/>
                <a:gd name="connsiteY22" fmla="*/ 606466 h 4267200"/>
                <a:gd name="connsiteX23" fmla="*/ 296050 w 1776267"/>
                <a:gd name="connsiteY23" fmla="*/ 0 h 4267200"/>
                <a:gd name="connsiteX24" fmla="*/ 1480217 w 1776267"/>
                <a:gd name="connsiteY24" fmla="*/ 0 h 4267200"/>
                <a:gd name="connsiteX25" fmla="*/ 1776267 w 1776267"/>
                <a:gd name="connsiteY25" fmla="*/ 296050 h 4267200"/>
                <a:gd name="connsiteX26" fmla="*/ 1776267 w 1776267"/>
                <a:gd name="connsiteY26" fmla="*/ 3971150 h 4267200"/>
                <a:gd name="connsiteX27" fmla="*/ 1480217 w 1776267"/>
                <a:gd name="connsiteY27" fmla="*/ 4267200 h 4267200"/>
                <a:gd name="connsiteX28" fmla="*/ 296050 w 1776267"/>
                <a:gd name="connsiteY28" fmla="*/ 4267200 h 4267200"/>
                <a:gd name="connsiteX29" fmla="*/ 0 w 1776267"/>
                <a:gd name="connsiteY29" fmla="*/ 3971150 h 4267200"/>
                <a:gd name="connsiteX30" fmla="*/ 0 w 1776267"/>
                <a:gd name="connsiteY30" fmla="*/ 296050 h 4267200"/>
                <a:gd name="connsiteX31" fmla="*/ 296050 w 1776267"/>
                <a:gd name="connsiteY31" fmla="*/ 0 h 426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776267" h="4267200">
                  <a:moveTo>
                    <a:pt x="888133" y="2879765"/>
                  </a:moveTo>
                  <a:cubicBezTo>
                    <a:pt x="712783" y="2879765"/>
                    <a:pt x="570633" y="3021915"/>
                    <a:pt x="570633" y="3197265"/>
                  </a:cubicBezTo>
                  <a:cubicBezTo>
                    <a:pt x="570633" y="3372615"/>
                    <a:pt x="712783" y="3514765"/>
                    <a:pt x="888133" y="3514765"/>
                  </a:cubicBezTo>
                  <a:cubicBezTo>
                    <a:pt x="1063483" y="3514765"/>
                    <a:pt x="1205633" y="3372615"/>
                    <a:pt x="1205633" y="3197265"/>
                  </a:cubicBezTo>
                  <a:cubicBezTo>
                    <a:pt x="1205633" y="3021915"/>
                    <a:pt x="1063483" y="2879765"/>
                    <a:pt x="888133" y="2879765"/>
                  </a:cubicBezTo>
                  <a:close/>
                  <a:moveTo>
                    <a:pt x="343303" y="1212932"/>
                  </a:moveTo>
                  <a:cubicBezTo>
                    <a:pt x="280177" y="1212932"/>
                    <a:pt x="226015" y="1251313"/>
                    <a:pt x="202880" y="1306011"/>
                  </a:cubicBezTo>
                  <a:lnTo>
                    <a:pt x="190903" y="1365332"/>
                  </a:lnTo>
                  <a:lnTo>
                    <a:pt x="202880" y="1424652"/>
                  </a:lnTo>
                  <a:cubicBezTo>
                    <a:pt x="226015" y="1479351"/>
                    <a:pt x="280177" y="1517731"/>
                    <a:pt x="343303" y="1517731"/>
                  </a:cubicBezTo>
                  <a:lnTo>
                    <a:pt x="1432963" y="1517732"/>
                  </a:lnTo>
                  <a:cubicBezTo>
                    <a:pt x="1517131" y="1517732"/>
                    <a:pt x="1585363" y="1449500"/>
                    <a:pt x="1585363" y="1365332"/>
                  </a:cubicBezTo>
                  <a:lnTo>
                    <a:pt x="1585364" y="1365332"/>
                  </a:lnTo>
                  <a:cubicBezTo>
                    <a:pt x="1585364" y="1281164"/>
                    <a:pt x="1517132" y="1212932"/>
                    <a:pt x="1432964" y="1212932"/>
                  </a:cubicBezTo>
                  <a:close/>
                  <a:moveTo>
                    <a:pt x="343303" y="606466"/>
                  </a:moveTo>
                  <a:cubicBezTo>
                    <a:pt x="280177" y="606466"/>
                    <a:pt x="226015" y="644847"/>
                    <a:pt x="202880" y="699545"/>
                  </a:cubicBezTo>
                  <a:lnTo>
                    <a:pt x="190903" y="758866"/>
                  </a:lnTo>
                  <a:lnTo>
                    <a:pt x="202880" y="818186"/>
                  </a:lnTo>
                  <a:cubicBezTo>
                    <a:pt x="226015" y="872885"/>
                    <a:pt x="280177" y="911265"/>
                    <a:pt x="343303" y="911265"/>
                  </a:cubicBezTo>
                  <a:lnTo>
                    <a:pt x="1432963" y="911266"/>
                  </a:lnTo>
                  <a:cubicBezTo>
                    <a:pt x="1517131" y="911266"/>
                    <a:pt x="1585363" y="843034"/>
                    <a:pt x="1585363" y="758866"/>
                  </a:cubicBezTo>
                  <a:lnTo>
                    <a:pt x="1585364" y="758866"/>
                  </a:lnTo>
                  <a:cubicBezTo>
                    <a:pt x="1585364" y="674698"/>
                    <a:pt x="1517132" y="606466"/>
                    <a:pt x="1432964" y="606466"/>
                  </a:cubicBezTo>
                  <a:close/>
                  <a:moveTo>
                    <a:pt x="296050" y="0"/>
                  </a:moveTo>
                  <a:lnTo>
                    <a:pt x="1480217" y="0"/>
                  </a:lnTo>
                  <a:cubicBezTo>
                    <a:pt x="1643721" y="0"/>
                    <a:pt x="1776267" y="132546"/>
                    <a:pt x="1776267" y="296050"/>
                  </a:cubicBezTo>
                  <a:lnTo>
                    <a:pt x="1776267" y="3971150"/>
                  </a:lnTo>
                  <a:cubicBezTo>
                    <a:pt x="1776267" y="4134654"/>
                    <a:pt x="1643721" y="4267200"/>
                    <a:pt x="1480217" y="4267200"/>
                  </a:cubicBezTo>
                  <a:lnTo>
                    <a:pt x="296050" y="4267200"/>
                  </a:lnTo>
                  <a:cubicBezTo>
                    <a:pt x="132546" y="4267200"/>
                    <a:pt x="0" y="4134654"/>
                    <a:pt x="0" y="3971150"/>
                  </a:cubicBezTo>
                  <a:lnTo>
                    <a:pt x="0" y="296050"/>
                  </a:lnTo>
                  <a:cubicBezTo>
                    <a:pt x="0" y="132546"/>
                    <a:pt x="132546" y="0"/>
                    <a:pt x="296050" y="0"/>
                  </a:cubicBezTo>
                  <a:close/>
                </a:path>
              </a:pathLst>
            </a:custGeom>
            <a:solidFill>
              <a:srgbClr val="017864">
                <a:alpha val="75000"/>
              </a:srgbClr>
            </a:solidFill>
            <a:ln>
              <a:solidFill>
                <a:srgbClr val="033A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H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8CA76F0-4497-5B99-6569-FE12BF1F16ED}"/>
                </a:ext>
              </a:extLst>
            </p:cNvPr>
            <p:cNvGrpSpPr/>
            <p:nvPr/>
          </p:nvGrpSpPr>
          <p:grpSpPr>
            <a:xfrm>
              <a:off x="1727658" y="3775020"/>
              <a:ext cx="509198" cy="581941"/>
              <a:chOff x="3709865" y="3525168"/>
              <a:chExt cx="849303" cy="970632"/>
            </a:xfrm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AE45E0A1-A247-4DBB-8F8F-82A6814D7953}"/>
                  </a:ext>
                </a:extLst>
              </p:cNvPr>
              <p:cNvSpPr/>
              <p:nvPr/>
            </p:nvSpPr>
            <p:spPr>
              <a:xfrm>
                <a:off x="3709865" y="3525168"/>
                <a:ext cx="849303" cy="970632"/>
              </a:xfrm>
              <a:custGeom>
                <a:avLst/>
                <a:gdLst>
                  <a:gd name="connsiteX0" fmla="*/ 0 w 4267200"/>
                  <a:gd name="connsiteY0" fmla="*/ 762000 h 4876800"/>
                  <a:gd name="connsiteX1" fmla="*/ 0 w 4267200"/>
                  <a:gd name="connsiteY1" fmla="*/ 1219200 h 4876800"/>
                  <a:gd name="connsiteX2" fmla="*/ 2133600 w 4267200"/>
                  <a:gd name="connsiteY2" fmla="*/ 1981200 h 4876800"/>
                  <a:gd name="connsiteX3" fmla="*/ 4267200 w 4267200"/>
                  <a:gd name="connsiteY3" fmla="*/ 1219200 h 4876800"/>
                  <a:gd name="connsiteX4" fmla="*/ 4267200 w 4267200"/>
                  <a:gd name="connsiteY4" fmla="*/ 762000 h 4876800"/>
                  <a:gd name="connsiteX5" fmla="*/ 2133600 w 4267200"/>
                  <a:gd name="connsiteY5" fmla="*/ 0 h 4876800"/>
                  <a:gd name="connsiteX6" fmla="*/ 0 w 4267200"/>
                  <a:gd name="connsiteY6" fmla="*/ 762000 h 4876800"/>
                  <a:gd name="connsiteX7" fmla="*/ 0 w 4267200"/>
                  <a:gd name="connsiteY7" fmla="*/ 1772603 h 4876800"/>
                  <a:gd name="connsiteX8" fmla="*/ 0 w 4267200"/>
                  <a:gd name="connsiteY8" fmla="*/ 2743200 h 4876800"/>
                  <a:gd name="connsiteX9" fmla="*/ 2133600 w 4267200"/>
                  <a:gd name="connsiteY9" fmla="*/ 3505200 h 4876800"/>
                  <a:gd name="connsiteX10" fmla="*/ 4267200 w 4267200"/>
                  <a:gd name="connsiteY10" fmla="*/ 2743200 h 4876800"/>
                  <a:gd name="connsiteX11" fmla="*/ 4267200 w 4267200"/>
                  <a:gd name="connsiteY11" fmla="*/ 1772603 h 4876800"/>
                  <a:gd name="connsiteX12" fmla="*/ 3745230 w 4267200"/>
                  <a:gd name="connsiteY12" fmla="*/ 2045018 h 4876800"/>
                  <a:gd name="connsiteX13" fmla="*/ 2133600 w 4267200"/>
                  <a:gd name="connsiteY13" fmla="*/ 2286000 h 4876800"/>
                  <a:gd name="connsiteX14" fmla="*/ 521970 w 4267200"/>
                  <a:gd name="connsiteY14" fmla="*/ 2045018 h 4876800"/>
                  <a:gd name="connsiteX15" fmla="*/ 0 w 4267200"/>
                  <a:gd name="connsiteY15" fmla="*/ 1772603 h 4876800"/>
                  <a:gd name="connsiteX16" fmla="*/ 0 w 4267200"/>
                  <a:gd name="connsiteY16" fmla="*/ 3296603 h 4876800"/>
                  <a:gd name="connsiteX17" fmla="*/ 0 w 4267200"/>
                  <a:gd name="connsiteY17" fmla="*/ 4114800 h 4876800"/>
                  <a:gd name="connsiteX18" fmla="*/ 2133600 w 4267200"/>
                  <a:gd name="connsiteY18" fmla="*/ 4876800 h 4876800"/>
                  <a:gd name="connsiteX19" fmla="*/ 4267200 w 4267200"/>
                  <a:gd name="connsiteY19" fmla="*/ 4114800 h 4876800"/>
                  <a:gd name="connsiteX20" fmla="*/ 4267200 w 4267200"/>
                  <a:gd name="connsiteY20" fmla="*/ 3296603 h 4876800"/>
                  <a:gd name="connsiteX21" fmla="*/ 3745230 w 4267200"/>
                  <a:gd name="connsiteY21" fmla="*/ 3569018 h 4876800"/>
                  <a:gd name="connsiteX22" fmla="*/ 2133600 w 4267200"/>
                  <a:gd name="connsiteY22" fmla="*/ 3810000 h 4876800"/>
                  <a:gd name="connsiteX23" fmla="*/ 521970 w 4267200"/>
                  <a:gd name="connsiteY23" fmla="*/ 3569018 h 4876800"/>
                  <a:gd name="connsiteX24" fmla="*/ 0 w 4267200"/>
                  <a:gd name="connsiteY24" fmla="*/ 3296603 h 487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267200" h="4876800">
                    <a:moveTo>
                      <a:pt x="0" y="762000"/>
                    </a:moveTo>
                    <a:lnTo>
                      <a:pt x="0" y="1219200"/>
                    </a:lnTo>
                    <a:cubicBezTo>
                      <a:pt x="0" y="1640205"/>
                      <a:pt x="955358" y="1981200"/>
                      <a:pt x="2133600" y="1981200"/>
                    </a:cubicBezTo>
                    <a:cubicBezTo>
                      <a:pt x="3311843" y="1981200"/>
                      <a:pt x="4267200" y="1640205"/>
                      <a:pt x="4267200" y="1219200"/>
                    </a:cubicBezTo>
                    <a:lnTo>
                      <a:pt x="4267200" y="762000"/>
                    </a:lnTo>
                    <a:cubicBezTo>
                      <a:pt x="4267200" y="340995"/>
                      <a:pt x="3311843" y="0"/>
                      <a:pt x="2133600" y="0"/>
                    </a:cubicBezTo>
                    <a:cubicBezTo>
                      <a:pt x="955358" y="0"/>
                      <a:pt x="0" y="340995"/>
                      <a:pt x="0" y="762000"/>
                    </a:cubicBezTo>
                    <a:close/>
                    <a:moveTo>
                      <a:pt x="0" y="1772603"/>
                    </a:moveTo>
                    <a:lnTo>
                      <a:pt x="0" y="2743200"/>
                    </a:lnTo>
                    <a:cubicBezTo>
                      <a:pt x="0" y="3164205"/>
                      <a:pt x="955358" y="3505200"/>
                      <a:pt x="2133600" y="3505200"/>
                    </a:cubicBezTo>
                    <a:cubicBezTo>
                      <a:pt x="3311843" y="3505200"/>
                      <a:pt x="4267200" y="3164205"/>
                      <a:pt x="4267200" y="2743200"/>
                    </a:cubicBezTo>
                    <a:lnTo>
                      <a:pt x="4267200" y="1772603"/>
                    </a:lnTo>
                    <a:cubicBezTo>
                      <a:pt x="4125278" y="1884998"/>
                      <a:pt x="3943350" y="1974533"/>
                      <a:pt x="3745230" y="2045018"/>
                    </a:cubicBezTo>
                    <a:cubicBezTo>
                      <a:pt x="3317558" y="2197418"/>
                      <a:pt x="2747963" y="2286000"/>
                      <a:pt x="2133600" y="2286000"/>
                    </a:cubicBezTo>
                    <a:cubicBezTo>
                      <a:pt x="1519238" y="2286000"/>
                      <a:pt x="949643" y="2197418"/>
                      <a:pt x="521970" y="2045018"/>
                    </a:cubicBezTo>
                    <a:cubicBezTo>
                      <a:pt x="323850" y="1974533"/>
                      <a:pt x="141923" y="1884045"/>
                      <a:pt x="0" y="1772603"/>
                    </a:cubicBezTo>
                    <a:close/>
                    <a:moveTo>
                      <a:pt x="0" y="3296603"/>
                    </a:moveTo>
                    <a:lnTo>
                      <a:pt x="0" y="4114800"/>
                    </a:lnTo>
                    <a:cubicBezTo>
                      <a:pt x="0" y="4535805"/>
                      <a:pt x="955358" y="4876800"/>
                      <a:pt x="2133600" y="4876800"/>
                    </a:cubicBezTo>
                    <a:cubicBezTo>
                      <a:pt x="3311843" y="4876800"/>
                      <a:pt x="4267200" y="4535805"/>
                      <a:pt x="4267200" y="4114800"/>
                    </a:cubicBezTo>
                    <a:lnTo>
                      <a:pt x="4267200" y="3296603"/>
                    </a:lnTo>
                    <a:cubicBezTo>
                      <a:pt x="4125278" y="3408998"/>
                      <a:pt x="3943350" y="3498533"/>
                      <a:pt x="3745230" y="3569018"/>
                    </a:cubicBezTo>
                    <a:cubicBezTo>
                      <a:pt x="3317558" y="3721418"/>
                      <a:pt x="2747963" y="3810000"/>
                      <a:pt x="2133600" y="3810000"/>
                    </a:cubicBezTo>
                    <a:cubicBezTo>
                      <a:pt x="1519238" y="3810000"/>
                      <a:pt x="949643" y="3721418"/>
                      <a:pt x="521970" y="3569018"/>
                    </a:cubicBezTo>
                    <a:cubicBezTo>
                      <a:pt x="323850" y="3498533"/>
                      <a:pt x="141923" y="3408045"/>
                      <a:pt x="0" y="3296603"/>
                    </a:cubicBezTo>
                    <a:close/>
                  </a:path>
                </a:pathLst>
              </a:custGeom>
              <a:solidFill>
                <a:srgbClr val="017864"/>
              </a:solidFill>
              <a:ln w="12700" cap="flat">
                <a:solidFill>
                  <a:srgbClr val="033A3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4ED1D686-BFDE-5D45-3E79-A2B80CAA62F1}"/>
                  </a:ext>
                </a:extLst>
              </p:cNvPr>
              <p:cNvSpPr/>
              <p:nvPr/>
            </p:nvSpPr>
            <p:spPr>
              <a:xfrm>
                <a:off x="3709865" y="3767826"/>
                <a:ext cx="849303" cy="515648"/>
              </a:xfrm>
              <a:custGeom>
                <a:avLst/>
                <a:gdLst>
                  <a:gd name="connsiteX0" fmla="*/ 0 w 4267200"/>
                  <a:gd name="connsiteY0" fmla="*/ 553403 h 2590800"/>
                  <a:gd name="connsiteX1" fmla="*/ 0 w 4267200"/>
                  <a:gd name="connsiteY1" fmla="*/ 0 h 2590800"/>
                  <a:gd name="connsiteX2" fmla="*/ 2133600 w 4267200"/>
                  <a:gd name="connsiteY2" fmla="*/ 762000 h 2590800"/>
                  <a:gd name="connsiteX3" fmla="*/ 4267200 w 4267200"/>
                  <a:gd name="connsiteY3" fmla="*/ 0 h 2590800"/>
                  <a:gd name="connsiteX4" fmla="*/ 4267200 w 4267200"/>
                  <a:gd name="connsiteY4" fmla="*/ 553403 h 2590800"/>
                  <a:gd name="connsiteX5" fmla="*/ 3745230 w 4267200"/>
                  <a:gd name="connsiteY5" fmla="*/ 825818 h 2590800"/>
                  <a:gd name="connsiteX6" fmla="*/ 2133600 w 4267200"/>
                  <a:gd name="connsiteY6" fmla="*/ 1066800 h 2590800"/>
                  <a:gd name="connsiteX7" fmla="*/ 521970 w 4267200"/>
                  <a:gd name="connsiteY7" fmla="*/ 825818 h 2590800"/>
                  <a:gd name="connsiteX8" fmla="*/ 0 w 4267200"/>
                  <a:gd name="connsiteY8" fmla="*/ 553403 h 2590800"/>
                  <a:gd name="connsiteX9" fmla="*/ 0 w 4267200"/>
                  <a:gd name="connsiteY9" fmla="*/ 2077403 h 2590800"/>
                  <a:gd name="connsiteX10" fmla="*/ 0 w 4267200"/>
                  <a:gd name="connsiteY10" fmla="*/ 1524000 h 2590800"/>
                  <a:gd name="connsiteX11" fmla="*/ 2133600 w 4267200"/>
                  <a:gd name="connsiteY11" fmla="*/ 2286000 h 2590800"/>
                  <a:gd name="connsiteX12" fmla="*/ 4267200 w 4267200"/>
                  <a:gd name="connsiteY12" fmla="*/ 1524000 h 2590800"/>
                  <a:gd name="connsiteX13" fmla="*/ 4267200 w 4267200"/>
                  <a:gd name="connsiteY13" fmla="*/ 2077403 h 2590800"/>
                  <a:gd name="connsiteX14" fmla="*/ 3745230 w 4267200"/>
                  <a:gd name="connsiteY14" fmla="*/ 2349818 h 2590800"/>
                  <a:gd name="connsiteX15" fmla="*/ 2133600 w 4267200"/>
                  <a:gd name="connsiteY15" fmla="*/ 2590800 h 2590800"/>
                  <a:gd name="connsiteX16" fmla="*/ 521970 w 4267200"/>
                  <a:gd name="connsiteY16" fmla="*/ 2349818 h 2590800"/>
                  <a:gd name="connsiteX17" fmla="*/ 0 w 4267200"/>
                  <a:gd name="connsiteY17" fmla="*/ 2077403 h 2590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267200" h="2590800">
                    <a:moveTo>
                      <a:pt x="0" y="553403"/>
                    </a:moveTo>
                    <a:lnTo>
                      <a:pt x="0" y="0"/>
                    </a:lnTo>
                    <a:cubicBezTo>
                      <a:pt x="0" y="421005"/>
                      <a:pt x="955358" y="762000"/>
                      <a:pt x="2133600" y="762000"/>
                    </a:cubicBezTo>
                    <a:cubicBezTo>
                      <a:pt x="3311843" y="762000"/>
                      <a:pt x="4267200" y="421005"/>
                      <a:pt x="4267200" y="0"/>
                    </a:cubicBezTo>
                    <a:lnTo>
                      <a:pt x="4267200" y="553403"/>
                    </a:lnTo>
                    <a:cubicBezTo>
                      <a:pt x="4125278" y="665797"/>
                      <a:pt x="3943350" y="755333"/>
                      <a:pt x="3745230" y="825818"/>
                    </a:cubicBezTo>
                    <a:cubicBezTo>
                      <a:pt x="3317558" y="978218"/>
                      <a:pt x="2747963" y="1066800"/>
                      <a:pt x="2133600" y="1066800"/>
                    </a:cubicBezTo>
                    <a:cubicBezTo>
                      <a:pt x="1519238" y="1066800"/>
                      <a:pt x="949643" y="978218"/>
                      <a:pt x="521970" y="825818"/>
                    </a:cubicBezTo>
                    <a:cubicBezTo>
                      <a:pt x="323850" y="755333"/>
                      <a:pt x="141923" y="664845"/>
                      <a:pt x="0" y="553403"/>
                    </a:cubicBezTo>
                    <a:close/>
                    <a:moveTo>
                      <a:pt x="0" y="2077403"/>
                    </a:moveTo>
                    <a:lnTo>
                      <a:pt x="0" y="1524000"/>
                    </a:lnTo>
                    <a:cubicBezTo>
                      <a:pt x="0" y="1945005"/>
                      <a:pt x="955358" y="2286000"/>
                      <a:pt x="2133600" y="2286000"/>
                    </a:cubicBezTo>
                    <a:cubicBezTo>
                      <a:pt x="3311843" y="2286000"/>
                      <a:pt x="4267200" y="1945005"/>
                      <a:pt x="4267200" y="1524000"/>
                    </a:cubicBezTo>
                    <a:lnTo>
                      <a:pt x="4267200" y="2077403"/>
                    </a:lnTo>
                    <a:cubicBezTo>
                      <a:pt x="4125278" y="2189798"/>
                      <a:pt x="3943350" y="2279333"/>
                      <a:pt x="3745230" y="2349818"/>
                    </a:cubicBezTo>
                    <a:cubicBezTo>
                      <a:pt x="3317558" y="2502218"/>
                      <a:pt x="2747963" y="2590800"/>
                      <a:pt x="2133600" y="2590800"/>
                    </a:cubicBezTo>
                    <a:cubicBezTo>
                      <a:pt x="1519238" y="2590800"/>
                      <a:pt x="949643" y="2502218"/>
                      <a:pt x="521970" y="2349818"/>
                    </a:cubicBezTo>
                    <a:cubicBezTo>
                      <a:pt x="323850" y="2279333"/>
                      <a:pt x="141923" y="2188845"/>
                      <a:pt x="0" y="2077403"/>
                    </a:cubicBezTo>
                    <a:close/>
                  </a:path>
                </a:pathLst>
              </a:custGeom>
              <a:solidFill>
                <a:srgbClr val="033A31"/>
              </a:solidFill>
              <a:ln w="12700" cap="flat">
                <a:solidFill>
                  <a:srgbClr val="033A3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9BF1D3C-DD07-CAFC-73E4-B0EDD0510A54}"/>
              </a:ext>
            </a:extLst>
          </p:cNvPr>
          <p:cNvGrpSpPr/>
          <p:nvPr/>
        </p:nvGrpSpPr>
        <p:grpSpPr>
          <a:xfrm>
            <a:off x="9972681" y="3894872"/>
            <a:ext cx="1021666" cy="1547504"/>
            <a:chOff x="1215190" y="2809457"/>
            <a:chExt cx="1021666" cy="1547504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1D026F5-9808-5C3E-CB28-2028CE56FB9D}"/>
                </a:ext>
              </a:extLst>
            </p:cNvPr>
            <p:cNvSpPr/>
            <p:nvPr/>
          </p:nvSpPr>
          <p:spPr>
            <a:xfrm>
              <a:off x="1215190" y="2809457"/>
              <a:ext cx="685006" cy="1477166"/>
            </a:xfrm>
            <a:custGeom>
              <a:avLst/>
              <a:gdLst>
                <a:gd name="connsiteX0" fmla="*/ 888133 w 1776267"/>
                <a:gd name="connsiteY0" fmla="*/ 2879765 h 4267200"/>
                <a:gd name="connsiteX1" fmla="*/ 570633 w 1776267"/>
                <a:gd name="connsiteY1" fmla="*/ 3197265 h 4267200"/>
                <a:gd name="connsiteX2" fmla="*/ 888133 w 1776267"/>
                <a:gd name="connsiteY2" fmla="*/ 3514765 h 4267200"/>
                <a:gd name="connsiteX3" fmla="*/ 1205633 w 1776267"/>
                <a:gd name="connsiteY3" fmla="*/ 3197265 h 4267200"/>
                <a:gd name="connsiteX4" fmla="*/ 888133 w 1776267"/>
                <a:gd name="connsiteY4" fmla="*/ 2879765 h 4267200"/>
                <a:gd name="connsiteX5" fmla="*/ 343303 w 1776267"/>
                <a:gd name="connsiteY5" fmla="*/ 1212932 h 4267200"/>
                <a:gd name="connsiteX6" fmla="*/ 202880 w 1776267"/>
                <a:gd name="connsiteY6" fmla="*/ 1306011 h 4267200"/>
                <a:gd name="connsiteX7" fmla="*/ 190903 w 1776267"/>
                <a:gd name="connsiteY7" fmla="*/ 1365332 h 4267200"/>
                <a:gd name="connsiteX8" fmla="*/ 202880 w 1776267"/>
                <a:gd name="connsiteY8" fmla="*/ 1424652 h 4267200"/>
                <a:gd name="connsiteX9" fmla="*/ 343303 w 1776267"/>
                <a:gd name="connsiteY9" fmla="*/ 1517731 h 4267200"/>
                <a:gd name="connsiteX10" fmla="*/ 1432963 w 1776267"/>
                <a:gd name="connsiteY10" fmla="*/ 1517732 h 4267200"/>
                <a:gd name="connsiteX11" fmla="*/ 1585363 w 1776267"/>
                <a:gd name="connsiteY11" fmla="*/ 1365332 h 4267200"/>
                <a:gd name="connsiteX12" fmla="*/ 1585364 w 1776267"/>
                <a:gd name="connsiteY12" fmla="*/ 1365332 h 4267200"/>
                <a:gd name="connsiteX13" fmla="*/ 1432964 w 1776267"/>
                <a:gd name="connsiteY13" fmla="*/ 1212932 h 4267200"/>
                <a:gd name="connsiteX14" fmla="*/ 343303 w 1776267"/>
                <a:gd name="connsiteY14" fmla="*/ 606466 h 4267200"/>
                <a:gd name="connsiteX15" fmla="*/ 202880 w 1776267"/>
                <a:gd name="connsiteY15" fmla="*/ 699545 h 4267200"/>
                <a:gd name="connsiteX16" fmla="*/ 190903 w 1776267"/>
                <a:gd name="connsiteY16" fmla="*/ 758866 h 4267200"/>
                <a:gd name="connsiteX17" fmla="*/ 202880 w 1776267"/>
                <a:gd name="connsiteY17" fmla="*/ 818186 h 4267200"/>
                <a:gd name="connsiteX18" fmla="*/ 343303 w 1776267"/>
                <a:gd name="connsiteY18" fmla="*/ 911265 h 4267200"/>
                <a:gd name="connsiteX19" fmla="*/ 1432963 w 1776267"/>
                <a:gd name="connsiteY19" fmla="*/ 911266 h 4267200"/>
                <a:gd name="connsiteX20" fmla="*/ 1585363 w 1776267"/>
                <a:gd name="connsiteY20" fmla="*/ 758866 h 4267200"/>
                <a:gd name="connsiteX21" fmla="*/ 1585364 w 1776267"/>
                <a:gd name="connsiteY21" fmla="*/ 758866 h 4267200"/>
                <a:gd name="connsiteX22" fmla="*/ 1432964 w 1776267"/>
                <a:gd name="connsiteY22" fmla="*/ 606466 h 4267200"/>
                <a:gd name="connsiteX23" fmla="*/ 296050 w 1776267"/>
                <a:gd name="connsiteY23" fmla="*/ 0 h 4267200"/>
                <a:gd name="connsiteX24" fmla="*/ 1480217 w 1776267"/>
                <a:gd name="connsiteY24" fmla="*/ 0 h 4267200"/>
                <a:gd name="connsiteX25" fmla="*/ 1776267 w 1776267"/>
                <a:gd name="connsiteY25" fmla="*/ 296050 h 4267200"/>
                <a:gd name="connsiteX26" fmla="*/ 1776267 w 1776267"/>
                <a:gd name="connsiteY26" fmla="*/ 3971150 h 4267200"/>
                <a:gd name="connsiteX27" fmla="*/ 1480217 w 1776267"/>
                <a:gd name="connsiteY27" fmla="*/ 4267200 h 4267200"/>
                <a:gd name="connsiteX28" fmla="*/ 296050 w 1776267"/>
                <a:gd name="connsiteY28" fmla="*/ 4267200 h 4267200"/>
                <a:gd name="connsiteX29" fmla="*/ 0 w 1776267"/>
                <a:gd name="connsiteY29" fmla="*/ 3971150 h 4267200"/>
                <a:gd name="connsiteX30" fmla="*/ 0 w 1776267"/>
                <a:gd name="connsiteY30" fmla="*/ 296050 h 4267200"/>
                <a:gd name="connsiteX31" fmla="*/ 296050 w 1776267"/>
                <a:gd name="connsiteY31" fmla="*/ 0 h 426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776267" h="4267200">
                  <a:moveTo>
                    <a:pt x="888133" y="2879765"/>
                  </a:moveTo>
                  <a:cubicBezTo>
                    <a:pt x="712783" y="2879765"/>
                    <a:pt x="570633" y="3021915"/>
                    <a:pt x="570633" y="3197265"/>
                  </a:cubicBezTo>
                  <a:cubicBezTo>
                    <a:pt x="570633" y="3372615"/>
                    <a:pt x="712783" y="3514765"/>
                    <a:pt x="888133" y="3514765"/>
                  </a:cubicBezTo>
                  <a:cubicBezTo>
                    <a:pt x="1063483" y="3514765"/>
                    <a:pt x="1205633" y="3372615"/>
                    <a:pt x="1205633" y="3197265"/>
                  </a:cubicBezTo>
                  <a:cubicBezTo>
                    <a:pt x="1205633" y="3021915"/>
                    <a:pt x="1063483" y="2879765"/>
                    <a:pt x="888133" y="2879765"/>
                  </a:cubicBezTo>
                  <a:close/>
                  <a:moveTo>
                    <a:pt x="343303" y="1212932"/>
                  </a:moveTo>
                  <a:cubicBezTo>
                    <a:pt x="280177" y="1212932"/>
                    <a:pt x="226015" y="1251313"/>
                    <a:pt x="202880" y="1306011"/>
                  </a:cubicBezTo>
                  <a:lnTo>
                    <a:pt x="190903" y="1365332"/>
                  </a:lnTo>
                  <a:lnTo>
                    <a:pt x="202880" y="1424652"/>
                  </a:lnTo>
                  <a:cubicBezTo>
                    <a:pt x="226015" y="1479351"/>
                    <a:pt x="280177" y="1517731"/>
                    <a:pt x="343303" y="1517731"/>
                  </a:cubicBezTo>
                  <a:lnTo>
                    <a:pt x="1432963" y="1517732"/>
                  </a:lnTo>
                  <a:cubicBezTo>
                    <a:pt x="1517131" y="1517732"/>
                    <a:pt x="1585363" y="1449500"/>
                    <a:pt x="1585363" y="1365332"/>
                  </a:cubicBezTo>
                  <a:lnTo>
                    <a:pt x="1585364" y="1365332"/>
                  </a:lnTo>
                  <a:cubicBezTo>
                    <a:pt x="1585364" y="1281164"/>
                    <a:pt x="1517132" y="1212932"/>
                    <a:pt x="1432964" y="1212932"/>
                  </a:cubicBezTo>
                  <a:close/>
                  <a:moveTo>
                    <a:pt x="343303" y="606466"/>
                  </a:moveTo>
                  <a:cubicBezTo>
                    <a:pt x="280177" y="606466"/>
                    <a:pt x="226015" y="644847"/>
                    <a:pt x="202880" y="699545"/>
                  </a:cubicBezTo>
                  <a:lnTo>
                    <a:pt x="190903" y="758866"/>
                  </a:lnTo>
                  <a:lnTo>
                    <a:pt x="202880" y="818186"/>
                  </a:lnTo>
                  <a:cubicBezTo>
                    <a:pt x="226015" y="872885"/>
                    <a:pt x="280177" y="911265"/>
                    <a:pt x="343303" y="911265"/>
                  </a:cubicBezTo>
                  <a:lnTo>
                    <a:pt x="1432963" y="911266"/>
                  </a:lnTo>
                  <a:cubicBezTo>
                    <a:pt x="1517131" y="911266"/>
                    <a:pt x="1585363" y="843034"/>
                    <a:pt x="1585363" y="758866"/>
                  </a:cubicBezTo>
                  <a:lnTo>
                    <a:pt x="1585364" y="758866"/>
                  </a:lnTo>
                  <a:cubicBezTo>
                    <a:pt x="1585364" y="674698"/>
                    <a:pt x="1517132" y="606466"/>
                    <a:pt x="1432964" y="606466"/>
                  </a:cubicBezTo>
                  <a:close/>
                  <a:moveTo>
                    <a:pt x="296050" y="0"/>
                  </a:moveTo>
                  <a:lnTo>
                    <a:pt x="1480217" y="0"/>
                  </a:lnTo>
                  <a:cubicBezTo>
                    <a:pt x="1643721" y="0"/>
                    <a:pt x="1776267" y="132546"/>
                    <a:pt x="1776267" y="296050"/>
                  </a:cubicBezTo>
                  <a:lnTo>
                    <a:pt x="1776267" y="3971150"/>
                  </a:lnTo>
                  <a:cubicBezTo>
                    <a:pt x="1776267" y="4134654"/>
                    <a:pt x="1643721" y="4267200"/>
                    <a:pt x="1480217" y="4267200"/>
                  </a:cubicBezTo>
                  <a:lnTo>
                    <a:pt x="296050" y="4267200"/>
                  </a:lnTo>
                  <a:cubicBezTo>
                    <a:pt x="132546" y="4267200"/>
                    <a:pt x="0" y="4134654"/>
                    <a:pt x="0" y="3971150"/>
                  </a:cubicBezTo>
                  <a:lnTo>
                    <a:pt x="0" y="296050"/>
                  </a:lnTo>
                  <a:cubicBezTo>
                    <a:pt x="0" y="132546"/>
                    <a:pt x="132546" y="0"/>
                    <a:pt x="296050" y="0"/>
                  </a:cubicBezTo>
                  <a:close/>
                </a:path>
              </a:pathLst>
            </a:custGeom>
            <a:solidFill>
              <a:srgbClr val="017864">
                <a:alpha val="75000"/>
              </a:srgbClr>
            </a:solidFill>
            <a:ln>
              <a:solidFill>
                <a:srgbClr val="033A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H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108A4BD-926D-EDC3-8CF2-7F9DB7EBE45B}"/>
                </a:ext>
              </a:extLst>
            </p:cNvPr>
            <p:cNvGrpSpPr/>
            <p:nvPr/>
          </p:nvGrpSpPr>
          <p:grpSpPr>
            <a:xfrm>
              <a:off x="1727658" y="3775020"/>
              <a:ext cx="509198" cy="581941"/>
              <a:chOff x="3709865" y="3525168"/>
              <a:chExt cx="849303" cy="970632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B5B2556D-CA17-198B-2277-9E3D542A2041}"/>
                  </a:ext>
                </a:extLst>
              </p:cNvPr>
              <p:cNvSpPr/>
              <p:nvPr/>
            </p:nvSpPr>
            <p:spPr>
              <a:xfrm>
                <a:off x="3709865" y="3525168"/>
                <a:ext cx="849303" cy="970632"/>
              </a:xfrm>
              <a:custGeom>
                <a:avLst/>
                <a:gdLst>
                  <a:gd name="connsiteX0" fmla="*/ 0 w 4267200"/>
                  <a:gd name="connsiteY0" fmla="*/ 762000 h 4876800"/>
                  <a:gd name="connsiteX1" fmla="*/ 0 w 4267200"/>
                  <a:gd name="connsiteY1" fmla="*/ 1219200 h 4876800"/>
                  <a:gd name="connsiteX2" fmla="*/ 2133600 w 4267200"/>
                  <a:gd name="connsiteY2" fmla="*/ 1981200 h 4876800"/>
                  <a:gd name="connsiteX3" fmla="*/ 4267200 w 4267200"/>
                  <a:gd name="connsiteY3" fmla="*/ 1219200 h 4876800"/>
                  <a:gd name="connsiteX4" fmla="*/ 4267200 w 4267200"/>
                  <a:gd name="connsiteY4" fmla="*/ 762000 h 4876800"/>
                  <a:gd name="connsiteX5" fmla="*/ 2133600 w 4267200"/>
                  <a:gd name="connsiteY5" fmla="*/ 0 h 4876800"/>
                  <a:gd name="connsiteX6" fmla="*/ 0 w 4267200"/>
                  <a:gd name="connsiteY6" fmla="*/ 762000 h 4876800"/>
                  <a:gd name="connsiteX7" fmla="*/ 0 w 4267200"/>
                  <a:gd name="connsiteY7" fmla="*/ 1772603 h 4876800"/>
                  <a:gd name="connsiteX8" fmla="*/ 0 w 4267200"/>
                  <a:gd name="connsiteY8" fmla="*/ 2743200 h 4876800"/>
                  <a:gd name="connsiteX9" fmla="*/ 2133600 w 4267200"/>
                  <a:gd name="connsiteY9" fmla="*/ 3505200 h 4876800"/>
                  <a:gd name="connsiteX10" fmla="*/ 4267200 w 4267200"/>
                  <a:gd name="connsiteY10" fmla="*/ 2743200 h 4876800"/>
                  <a:gd name="connsiteX11" fmla="*/ 4267200 w 4267200"/>
                  <a:gd name="connsiteY11" fmla="*/ 1772603 h 4876800"/>
                  <a:gd name="connsiteX12" fmla="*/ 3745230 w 4267200"/>
                  <a:gd name="connsiteY12" fmla="*/ 2045018 h 4876800"/>
                  <a:gd name="connsiteX13" fmla="*/ 2133600 w 4267200"/>
                  <a:gd name="connsiteY13" fmla="*/ 2286000 h 4876800"/>
                  <a:gd name="connsiteX14" fmla="*/ 521970 w 4267200"/>
                  <a:gd name="connsiteY14" fmla="*/ 2045018 h 4876800"/>
                  <a:gd name="connsiteX15" fmla="*/ 0 w 4267200"/>
                  <a:gd name="connsiteY15" fmla="*/ 1772603 h 4876800"/>
                  <a:gd name="connsiteX16" fmla="*/ 0 w 4267200"/>
                  <a:gd name="connsiteY16" fmla="*/ 3296603 h 4876800"/>
                  <a:gd name="connsiteX17" fmla="*/ 0 w 4267200"/>
                  <a:gd name="connsiteY17" fmla="*/ 4114800 h 4876800"/>
                  <a:gd name="connsiteX18" fmla="*/ 2133600 w 4267200"/>
                  <a:gd name="connsiteY18" fmla="*/ 4876800 h 4876800"/>
                  <a:gd name="connsiteX19" fmla="*/ 4267200 w 4267200"/>
                  <a:gd name="connsiteY19" fmla="*/ 4114800 h 4876800"/>
                  <a:gd name="connsiteX20" fmla="*/ 4267200 w 4267200"/>
                  <a:gd name="connsiteY20" fmla="*/ 3296603 h 4876800"/>
                  <a:gd name="connsiteX21" fmla="*/ 3745230 w 4267200"/>
                  <a:gd name="connsiteY21" fmla="*/ 3569018 h 4876800"/>
                  <a:gd name="connsiteX22" fmla="*/ 2133600 w 4267200"/>
                  <a:gd name="connsiteY22" fmla="*/ 3810000 h 4876800"/>
                  <a:gd name="connsiteX23" fmla="*/ 521970 w 4267200"/>
                  <a:gd name="connsiteY23" fmla="*/ 3569018 h 4876800"/>
                  <a:gd name="connsiteX24" fmla="*/ 0 w 4267200"/>
                  <a:gd name="connsiteY24" fmla="*/ 3296603 h 487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267200" h="4876800">
                    <a:moveTo>
                      <a:pt x="0" y="762000"/>
                    </a:moveTo>
                    <a:lnTo>
                      <a:pt x="0" y="1219200"/>
                    </a:lnTo>
                    <a:cubicBezTo>
                      <a:pt x="0" y="1640205"/>
                      <a:pt x="955358" y="1981200"/>
                      <a:pt x="2133600" y="1981200"/>
                    </a:cubicBezTo>
                    <a:cubicBezTo>
                      <a:pt x="3311843" y="1981200"/>
                      <a:pt x="4267200" y="1640205"/>
                      <a:pt x="4267200" y="1219200"/>
                    </a:cubicBezTo>
                    <a:lnTo>
                      <a:pt x="4267200" y="762000"/>
                    </a:lnTo>
                    <a:cubicBezTo>
                      <a:pt x="4267200" y="340995"/>
                      <a:pt x="3311843" y="0"/>
                      <a:pt x="2133600" y="0"/>
                    </a:cubicBezTo>
                    <a:cubicBezTo>
                      <a:pt x="955358" y="0"/>
                      <a:pt x="0" y="340995"/>
                      <a:pt x="0" y="762000"/>
                    </a:cubicBezTo>
                    <a:close/>
                    <a:moveTo>
                      <a:pt x="0" y="1772603"/>
                    </a:moveTo>
                    <a:lnTo>
                      <a:pt x="0" y="2743200"/>
                    </a:lnTo>
                    <a:cubicBezTo>
                      <a:pt x="0" y="3164205"/>
                      <a:pt x="955358" y="3505200"/>
                      <a:pt x="2133600" y="3505200"/>
                    </a:cubicBezTo>
                    <a:cubicBezTo>
                      <a:pt x="3311843" y="3505200"/>
                      <a:pt x="4267200" y="3164205"/>
                      <a:pt x="4267200" y="2743200"/>
                    </a:cubicBezTo>
                    <a:lnTo>
                      <a:pt x="4267200" y="1772603"/>
                    </a:lnTo>
                    <a:cubicBezTo>
                      <a:pt x="4125278" y="1884998"/>
                      <a:pt x="3943350" y="1974533"/>
                      <a:pt x="3745230" y="2045018"/>
                    </a:cubicBezTo>
                    <a:cubicBezTo>
                      <a:pt x="3317558" y="2197418"/>
                      <a:pt x="2747963" y="2286000"/>
                      <a:pt x="2133600" y="2286000"/>
                    </a:cubicBezTo>
                    <a:cubicBezTo>
                      <a:pt x="1519238" y="2286000"/>
                      <a:pt x="949643" y="2197418"/>
                      <a:pt x="521970" y="2045018"/>
                    </a:cubicBezTo>
                    <a:cubicBezTo>
                      <a:pt x="323850" y="1974533"/>
                      <a:pt x="141923" y="1884045"/>
                      <a:pt x="0" y="1772603"/>
                    </a:cubicBezTo>
                    <a:close/>
                    <a:moveTo>
                      <a:pt x="0" y="3296603"/>
                    </a:moveTo>
                    <a:lnTo>
                      <a:pt x="0" y="4114800"/>
                    </a:lnTo>
                    <a:cubicBezTo>
                      <a:pt x="0" y="4535805"/>
                      <a:pt x="955358" y="4876800"/>
                      <a:pt x="2133600" y="4876800"/>
                    </a:cubicBezTo>
                    <a:cubicBezTo>
                      <a:pt x="3311843" y="4876800"/>
                      <a:pt x="4267200" y="4535805"/>
                      <a:pt x="4267200" y="4114800"/>
                    </a:cubicBezTo>
                    <a:lnTo>
                      <a:pt x="4267200" y="3296603"/>
                    </a:lnTo>
                    <a:cubicBezTo>
                      <a:pt x="4125278" y="3408998"/>
                      <a:pt x="3943350" y="3498533"/>
                      <a:pt x="3745230" y="3569018"/>
                    </a:cubicBezTo>
                    <a:cubicBezTo>
                      <a:pt x="3317558" y="3721418"/>
                      <a:pt x="2747963" y="3810000"/>
                      <a:pt x="2133600" y="3810000"/>
                    </a:cubicBezTo>
                    <a:cubicBezTo>
                      <a:pt x="1519238" y="3810000"/>
                      <a:pt x="949643" y="3721418"/>
                      <a:pt x="521970" y="3569018"/>
                    </a:cubicBezTo>
                    <a:cubicBezTo>
                      <a:pt x="323850" y="3498533"/>
                      <a:pt x="141923" y="3408045"/>
                      <a:pt x="0" y="3296603"/>
                    </a:cubicBezTo>
                    <a:close/>
                  </a:path>
                </a:pathLst>
              </a:custGeom>
              <a:solidFill>
                <a:srgbClr val="017864"/>
              </a:solidFill>
              <a:ln w="12700" cap="flat">
                <a:solidFill>
                  <a:srgbClr val="033A3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34A209A5-5FEC-7494-DE36-05E0E3BF2828}"/>
                  </a:ext>
                </a:extLst>
              </p:cNvPr>
              <p:cNvSpPr/>
              <p:nvPr/>
            </p:nvSpPr>
            <p:spPr>
              <a:xfrm>
                <a:off x="3709865" y="3767826"/>
                <a:ext cx="849303" cy="515648"/>
              </a:xfrm>
              <a:custGeom>
                <a:avLst/>
                <a:gdLst>
                  <a:gd name="connsiteX0" fmla="*/ 0 w 4267200"/>
                  <a:gd name="connsiteY0" fmla="*/ 553403 h 2590800"/>
                  <a:gd name="connsiteX1" fmla="*/ 0 w 4267200"/>
                  <a:gd name="connsiteY1" fmla="*/ 0 h 2590800"/>
                  <a:gd name="connsiteX2" fmla="*/ 2133600 w 4267200"/>
                  <a:gd name="connsiteY2" fmla="*/ 762000 h 2590800"/>
                  <a:gd name="connsiteX3" fmla="*/ 4267200 w 4267200"/>
                  <a:gd name="connsiteY3" fmla="*/ 0 h 2590800"/>
                  <a:gd name="connsiteX4" fmla="*/ 4267200 w 4267200"/>
                  <a:gd name="connsiteY4" fmla="*/ 553403 h 2590800"/>
                  <a:gd name="connsiteX5" fmla="*/ 3745230 w 4267200"/>
                  <a:gd name="connsiteY5" fmla="*/ 825818 h 2590800"/>
                  <a:gd name="connsiteX6" fmla="*/ 2133600 w 4267200"/>
                  <a:gd name="connsiteY6" fmla="*/ 1066800 h 2590800"/>
                  <a:gd name="connsiteX7" fmla="*/ 521970 w 4267200"/>
                  <a:gd name="connsiteY7" fmla="*/ 825818 h 2590800"/>
                  <a:gd name="connsiteX8" fmla="*/ 0 w 4267200"/>
                  <a:gd name="connsiteY8" fmla="*/ 553403 h 2590800"/>
                  <a:gd name="connsiteX9" fmla="*/ 0 w 4267200"/>
                  <a:gd name="connsiteY9" fmla="*/ 2077403 h 2590800"/>
                  <a:gd name="connsiteX10" fmla="*/ 0 w 4267200"/>
                  <a:gd name="connsiteY10" fmla="*/ 1524000 h 2590800"/>
                  <a:gd name="connsiteX11" fmla="*/ 2133600 w 4267200"/>
                  <a:gd name="connsiteY11" fmla="*/ 2286000 h 2590800"/>
                  <a:gd name="connsiteX12" fmla="*/ 4267200 w 4267200"/>
                  <a:gd name="connsiteY12" fmla="*/ 1524000 h 2590800"/>
                  <a:gd name="connsiteX13" fmla="*/ 4267200 w 4267200"/>
                  <a:gd name="connsiteY13" fmla="*/ 2077403 h 2590800"/>
                  <a:gd name="connsiteX14" fmla="*/ 3745230 w 4267200"/>
                  <a:gd name="connsiteY14" fmla="*/ 2349818 h 2590800"/>
                  <a:gd name="connsiteX15" fmla="*/ 2133600 w 4267200"/>
                  <a:gd name="connsiteY15" fmla="*/ 2590800 h 2590800"/>
                  <a:gd name="connsiteX16" fmla="*/ 521970 w 4267200"/>
                  <a:gd name="connsiteY16" fmla="*/ 2349818 h 2590800"/>
                  <a:gd name="connsiteX17" fmla="*/ 0 w 4267200"/>
                  <a:gd name="connsiteY17" fmla="*/ 2077403 h 2590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267200" h="2590800">
                    <a:moveTo>
                      <a:pt x="0" y="553403"/>
                    </a:moveTo>
                    <a:lnTo>
                      <a:pt x="0" y="0"/>
                    </a:lnTo>
                    <a:cubicBezTo>
                      <a:pt x="0" y="421005"/>
                      <a:pt x="955358" y="762000"/>
                      <a:pt x="2133600" y="762000"/>
                    </a:cubicBezTo>
                    <a:cubicBezTo>
                      <a:pt x="3311843" y="762000"/>
                      <a:pt x="4267200" y="421005"/>
                      <a:pt x="4267200" y="0"/>
                    </a:cubicBezTo>
                    <a:lnTo>
                      <a:pt x="4267200" y="553403"/>
                    </a:lnTo>
                    <a:cubicBezTo>
                      <a:pt x="4125278" y="665797"/>
                      <a:pt x="3943350" y="755333"/>
                      <a:pt x="3745230" y="825818"/>
                    </a:cubicBezTo>
                    <a:cubicBezTo>
                      <a:pt x="3317558" y="978218"/>
                      <a:pt x="2747963" y="1066800"/>
                      <a:pt x="2133600" y="1066800"/>
                    </a:cubicBezTo>
                    <a:cubicBezTo>
                      <a:pt x="1519238" y="1066800"/>
                      <a:pt x="949643" y="978218"/>
                      <a:pt x="521970" y="825818"/>
                    </a:cubicBezTo>
                    <a:cubicBezTo>
                      <a:pt x="323850" y="755333"/>
                      <a:pt x="141923" y="664845"/>
                      <a:pt x="0" y="553403"/>
                    </a:cubicBezTo>
                    <a:close/>
                    <a:moveTo>
                      <a:pt x="0" y="2077403"/>
                    </a:moveTo>
                    <a:lnTo>
                      <a:pt x="0" y="1524000"/>
                    </a:lnTo>
                    <a:cubicBezTo>
                      <a:pt x="0" y="1945005"/>
                      <a:pt x="955358" y="2286000"/>
                      <a:pt x="2133600" y="2286000"/>
                    </a:cubicBezTo>
                    <a:cubicBezTo>
                      <a:pt x="3311843" y="2286000"/>
                      <a:pt x="4267200" y="1945005"/>
                      <a:pt x="4267200" y="1524000"/>
                    </a:cubicBezTo>
                    <a:lnTo>
                      <a:pt x="4267200" y="2077403"/>
                    </a:lnTo>
                    <a:cubicBezTo>
                      <a:pt x="4125278" y="2189798"/>
                      <a:pt x="3943350" y="2279333"/>
                      <a:pt x="3745230" y="2349818"/>
                    </a:cubicBezTo>
                    <a:cubicBezTo>
                      <a:pt x="3317558" y="2502218"/>
                      <a:pt x="2747963" y="2590800"/>
                      <a:pt x="2133600" y="2590800"/>
                    </a:cubicBezTo>
                    <a:cubicBezTo>
                      <a:pt x="1519238" y="2590800"/>
                      <a:pt x="949643" y="2502218"/>
                      <a:pt x="521970" y="2349818"/>
                    </a:cubicBezTo>
                    <a:cubicBezTo>
                      <a:pt x="323850" y="2279333"/>
                      <a:pt x="141923" y="2188845"/>
                      <a:pt x="0" y="2077403"/>
                    </a:cubicBezTo>
                    <a:close/>
                  </a:path>
                </a:pathLst>
              </a:custGeom>
              <a:solidFill>
                <a:srgbClr val="033A31"/>
              </a:solidFill>
              <a:ln w="12700" cap="flat">
                <a:solidFill>
                  <a:srgbClr val="033A3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</p:grpSp>
      </p:grpSp>
      <p:sp>
        <p:nvSpPr>
          <p:cNvPr id="46" name="Arrow: Bent 45">
            <a:extLst>
              <a:ext uri="{FF2B5EF4-FFF2-40B4-BE49-F238E27FC236}">
                <a16:creationId xmlns:a16="http://schemas.microsoft.com/office/drawing/2014/main" id="{B6197C64-A60A-4F37-CECF-CDAEFCF847FA}"/>
              </a:ext>
            </a:extLst>
          </p:cNvPr>
          <p:cNvSpPr/>
          <p:nvPr/>
        </p:nvSpPr>
        <p:spPr>
          <a:xfrm rot="5400000">
            <a:off x="8979001" y="2446893"/>
            <a:ext cx="725736" cy="2282703"/>
          </a:xfrm>
          <a:prstGeom prst="bentArrow">
            <a:avLst/>
          </a:prstGeom>
          <a:gradFill flip="none" rotWithShape="1">
            <a:gsLst>
              <a:gs pos="0">
                <a:srgbClr val="BCA045">
                  <a:alpha val="75000"/>
                </a:srgbClr>
              </a:gs>
              <a:gs pos="80000">
                <a:srgbClr val="BCA045"/>
              </a:gs>
            </a:gsLst>
            <a:lin ang="16200000" scaled="1"/>
            <a:tileRect/>
          </a:gradFill>
          <a:ln w="12700">
            <a:solidFill>
              <a:srgbClr val="A37C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45" name="Arrow: Bent 44">
            <a:extLst>
              <a:ext uri="{FF2B5EF4-FFF2-40B4-BE49-F238E27FC236}">
                <a16:creationId xmlns:a16="http://schemas.microsoft.com/office/drawing/2014/main" id="{17129E90-9668-614F-E02A-005EAB2A4465}"/>
              </a:ext>
            </a:extLst>
          </p:cNvPr>
          <p:cNvSpPr/>
          <p:nvPr/>
        </p:nvSpPr>
        <p:spPr>
          <a:xfrm rot="5400000">
            <a:off x="7127246" y="2446892"/>
            <a:ext cx="725736" cy="2282703"/>
          </a:xfrm>
          <a:prstGeom prst="bentArrow">
            <a:avLst/>
          </a:prstGeom>
          <a:gradFill flip="none" rotWithShape="1">
            <a:gsLst>
              <a:gs pos="0">
                <a:srgbClr val="BCA045">
                  <a:alpha val="75000"/>
                </a:srgbClr>
              </a:gs>
              <a:gs pos="80000">
                <a:srgbClr val="BCA045"/>
              </a:gs>
            </a:gsLst>
            <a:lin ang="16200000" scaled="1"/>
            <a:tileRect/>
          </a:gradFill>
          <a:ln w="12700">
            <a:solidFill>
              <a:srgbClr val="A37C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E88DC8A-10D9-8B81-1AB0-123C76315145}"/>
              </a:ext>
            </a:extLst>
          </p:cNvPr>
          <p:cNvGrpSpPr/>
          <p:nvPr/>
        </p:nvGrpSpPr>
        <p:grpSpPr>
          <a:xfrm>
            <a:off x="5663756" y="2661817"/>
            <a:ext cx="1021666" cy="1547504"/>
            <a:chOff x="1215190" y="2809457"/>
            <a:chExt cx="1021666" cy="1547504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658C2DD-2A0E-1430-ED1A-56E6F1D9121D}"/>
                </a:ext>
              </a:extLst>
            </p:cNvPr>
            <p:cNvSpPr/>
            <p:nvPr/>
          </p:nvSpPr>
          <p:spPr>
            <a:xfrm>
              <a:off x="1215190" y="2809457"/>
              <a:ext cx="685006" cy="1477166"/>
            </a:xfrm>
            <a:custGeom>
              <a:avLst/>
              <a:gdLst>
                <a:gd name="connsiteX0" fmla="*/ 888133 w 1776267"/>
                <a:gd name="connsiteY0" fmla="*/ 2879765 h 4267200"/>
                <a:gd name="connsiteX1" fmla="*/ 570633 w 1776267"/>
                <a:gd name="connsiteY1" fmla="*/ 3197265 h 4267200"/>
                <a:gd name="connsiteX2" fmla="*/ 888133 w 1776267"/>
                <a:gd name="connsiteY2" fmla="*/ 3514765 h 4267200"/>
                <a:gd name="connsiteX3" fmla="*/ 1205633 w 1776267"/>
                <a:gd name="connsiteY3" fmla="*/ 3197265 h 4267200"/>
                <a:gd name="connsiteX4" fmla="*/ 888133 w 1776267"/>
                <a:gd name="connsiteY4" fmla="*/ 2879765 h 4267200"/>
                <a:gd name="connsiteX5" fmla="*/ 343303 w 1776267"/>
                <a:gd name="connsiteY5" fmla="*/ 1212932 h 4267200"/>
                <a:gd name="connsiteX6" fmla="*/ 202880 w 1776267"/>
                <a:gd name="connsiteY6" fmla="*/ 1306011 h 4267200"/>
                <a:gd name="connsiteX7" fmla="*/ 190903 w 1776267"/>
                <a:gd name="connsiteY7" fmla="*/ 1365332 h 4267200"/>
                <a:gd name="connsiteX8" fmla="*/ 202880 w 1776267"/>
                <a:gd name="connsiteY8" fmla="*/ 1424652 h 4267200"/>
                <a:gd name="connsiteX9" fmla="*/ 343303 w 1776267"/>
                <a:gd name="connsiteY9" fmla="*/ 1517731 h 4267200"/>
                <a:gd name="connsiteX10" fmla="*/ 1432963 w 1776267"/>
                <a:gd name="connsiteY10" fmla="*/ 1517732 h 4267200"/>
                <a:gd name="connsiteX11" fmla="*/ 1585363 w 1776267"/>
                <a:gd name="connsiteY11" fmla="*/ 1365332 h 4267200"/>
                <a:gd name="connsiteX12" fmla="*/ 1585364 w 1776267"/>
                <a:gd name="connsiteY12" fmla="*/ 1365332 h 4267200"/>
                <a:gd name="connsiteX13" fmla="*/ 1432964 w 1776267"/>
                <a:gd name="connsiteY13" fmla="*/ 1212932 h 4267200"/>
                <a:gd name="connsiteX14" fmla="*/ 343303 w 1776267"/>
                <a:gd name="connsiteY14" fmla="*/ 606466 h 4267200"/>
                <a:gd name="connsiteX15" fmla="*/ 202880 w 1776267"/>
                <a:gd name="connsiteY15" fmla="*/ 699545 h 4267200"/>
                <a:gd name="connsiteX16" fmla="*/ 190903 w 1776267"/>
                <a:gd name="connsiteY16" fmla="*/ 758866 h 4267200"/>
                <a:gd name="connsiteX17" fmla="*/ 202880 w 1776267"/>
                <a:gd name="connsiteY17" fmla="*/ 818186 h 4267200"/>
                <a:gd name="connsiteX18" fmla="*/ 343303 w 1776267"/>
                <a:gd name="connsiteY18" fmla="*/ 911265 h 4267200"/>
                <a:gd name="connsiteX19" fmla="*/ 1432963 w 1776267"/>
                <a:gd name="connsiteY19" fmla="*/ 911266 h 4267200"/>
                <a:gd name="connsiteX20" fmla="*/ 1585363 w 1776267"/>
                <a:gd name="connsiteY20" fmla="*/ 758866 h 4267200"/>
                <a:gd name="connsiteX21" fmla="*/ 1585364 w 1776267"/>
                <a:gd name="connsiteY21" fmla="*/ 758866 h 4267200"/>
                <a:gd name="connsiteX22" fmla="*/ 1432964 w 1776267"/>
                <a:gd name="connsiteY22" fmla="*/ 606466 h 4267200"/>
                <a:gd name="connsiteX23" fmla="*/ 296050 w 1776267"/>
                <a:gd name="connsiteY23" fmla="*/ 0 h 4267200"/>
                <a:gd name="connsiteX24" fmla="*/ 1480217 w 1776267"/>
                <a:gd name="connsiteY24" fmla="*/ 0 h 4267200"/>
                <a:gd name="connsiteX25" fmla="*/ 1776267 w 1776267"/>
                <a:gd name="connsiteY25" fmla="*/ 296050 h 4267200"/>
                <a:gd name="connsiteX26" fmla="*/ 1776267 w 1776267"/>
                <a:gd name="connsiteY26" fmla="*/ 3971150 h 4267200"/>
                <a:gd name="connsiteX27" fmla="*/ 1480217 w 1776267"/>
                <a:gd name="connsiteY27" fmla="*/ 4267200 h 4267200"/>
                <a:gd name="connsiteX28" fmla="*/ 296050 w 1776267"/>
                <a:gd name="connsiteY28" fmla="*/ 4267200 h 4267200"/>
                <a:gd name="connsiteX29" fmla="*/ 0 w 1776267"/>
                <a:gd name="connsiteY29" fmla="*/ 3971150 h 4267200"/>
                <a:gd name="connsiteX30" fmla="*/ 0 w 1776267"/>
                <a:gd name="connsiteY30" fmla="*/ 296050 h 4267200"/>
                <a:gd name="connsiteX31" fmla="*/ 296050 w 1776267"/>
                <a:gd name="connsiteY31" fmla="*/ 0 h 426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776267" h="4267200">
                  <a:moveTo>
                    <a:pt x="888133" y="2879765"/>
                  </a:moveTo>
                  <a:cubicBezTo>
                    <a:pt x="712783" y="2879765"/>
                    <a:pt x="570633" y="3021915"/>
                    <a:pt x="570633" y="3197265"/>
                  </a:cubicBezTo>
                  <a:cubicBezTo>
                    <a:pt x="570633" y="3372615"/>
                    <a:pt x="712783" y="3514765"/>
                    <a:pt x="888133" y="3514765"/>
                  </a:cubicBezTo>
                  <a:cubicBezTo>
                    <a:pt x="1063483" y="3514765"/>
                    <a:pt x="1205633" y="3372615"/>
                    <a:pt x="1205633" y="3197265"/>
                  </a:cubicBezTo>
                  <a:cubicBezTo>
                    <a:pt x="1205633" y="3021915"/>
                    <a:pt x="1063483" y="2879765"/>
                    <a:pt x="888133" y="2879765"/>
                  </a:cubicBezTo>
                  <a:close/>
                  <a:moveTo>
                    <a:pt x="343303" y="1212932"/>
                  </a:moveTo>
                  <a:cubicBezTo>
                    <a:pt x="280177" y="1212932"/>
                    <a:pt x="226015" y="1251313"/>
                    <a:pt x="202880" y="1306011"/>
                  </a:cubicBezTo>
                  <a:lnTo>
                    <a:pt x="190903" y="1365332"/>
                  </a:lnTo>
                  <a:lnTo>
                    <a:pt x="202880" y="1424652"/>
                  </a:lnTo>
                  <a:cubicBezTo>
                    <a:pt x="226015" y="1479351"/>
                    <a:pt x="280177" y="1517731"/>
                    <a:pt x="343303" y="1517731"/>
                  </a:cubicBezTo>
                  <a:lnTo>
                    <a:pt x="1432963" y="1517732"/>
                  </a:lnTo>
                  <a:cubicBezTo>
                    <a:pt x="1517131" y="1517732"/>
                    <a:pt x="1585363" y="1449500"/>
                    <a:pt x="1585363" y="1365332"/>
                  </a:cubicBezTo>
                  <a:lnTo>
                    <a:pt x="1585364" y="1365332"/>
                  </a:lnTo>
                  <a:cubicBezTo>
                    <a:pt x="1585364" y="1281164"/>
                    <a:pt x="1517132" y="1212932"/>
                    <a:pt x="1432964" y="1212932"/>
                  </a:cubicBezTo>
                  <a:close/>
                  <a:moveTo>
                    <a:pt x="343303" y="606466"/>
                  </a:moveTo>
                  <a:cubicBezTo>
                    <a:pt x="280177" y="606466"/>
                    <a:pt x="226015" y="644847"/>
                    <a:pt x="202880" y="699545"/>
                  </a:cubicBezTo>
                  <a:lnTo>
                    <a:pt x="190903" y="758866"/>
                  </a:lnTo>
                  <a:lnTo>
                    <a:pt x="202880" y="818186"/>
                  </a:lnTo>
                  <a:cubicBezTo>
                    <a:pt x="226015" y="872885"/>
                    <a:pt x="280177" y="911265"/>
                    <a:pt x="343303" y="911265"/>
                  </a:cubicBezTo>
                  <a:lnTo>
                    <a:pt x="1432963" y="911266"/>
                  </a:lnTo>
                  <a:cubicBezTo>
                    <a:pt x="1517131" y="911266"/>
                    <a:pt x="1585363" y="843034"/>
                    <a:pt x="1585363" y="758866"/>
                  </a:cubicBezTo>
                  <a:lnTo>
                    <a:pt x="1585364" y="758866"/>
                  </a:lnTo>
                  <a:cubicBezTo>
                    <a:pt x="1585364" y="674698"/>
                    <a:pt x="1517132" y="606466"/>
                    <a:pt x="1432964" y="606466"/>
                  </a:cubicBezTo>
                  <a:close/>
                  <a:moveTo>
                    <a:pt x="296050" y="0"/>
                  </a:moveTo>
                  <a:lnTo>
                    <a:pt x="1480217" y="0"/>
                  </a:lnTo>
                  <a:cubicBezTo>
                    <a:pt x="1643721" y="0"/>
                    <a:pt x="1776267" y="132546"/>
                    <a:pt x="1776267" y="296050"/>
                  </a:cubicBezTo>
                  <a:lnTo>
                    <a:pt x="1776267" y="3971150"/>
                  </a:lnTo>
                  <a:cubicBezTo>
                    <a:pt x="1776267" y="4134654"/>
                    <a:pt x="1643721" y="4267200"/>
                    <a:pt x="1480217" y="4267200"/>
                  </a:cubicBezTo>
                  <a:lnTo>
                    <a:pt x="296050" y="4267200"/>
                  </a:lnTo>
                  <a:cubicBezTo>
                    <a:pt x="132546" y="4267200"/>
                    <a:pt x="0" y="4134654"/>
                    <a:pt x="0" y="3971150"/>
                  </a:cubicBezTo>
                  <a:lnTo>
                    <a:pt x="0" y="296050"/>
                  </a:lnTo>
                  <a:cubicBezTo>
                    <a:pt x="0" y="132546"/>
                    <a:pt x="132546" y="0"/>
                    <a:pt x="296050" y="0"/>
                  </a:cubicBezTo>
                  <a:close/>
                </a:path>
              </a:pathLst>
            </a:custGeom>
            <a:solidFill>
              <a:srgbClr val="017864">
                <a:alpha val="75000"/>
              </a:srgbClr>
            </a:solidFill>
            <a:ln>
              <a:solidFill>
                <a:srgbClr val="033A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H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1E01B0A-6BB1-907A-A293-7087CE31DAEE}"/>
                </a:ext>
              </a:extLst>
            </p:cNvPr>
            <p:cNvGrpSpPr/>
            <p:nvPr/>
          </p:nvGrpSpPr>
          <p:grpSpPr>
            <a:xfrm>
              <a:off x="1727658" y="3775020"/>
              <a:ext cx="509198" cy="581941"/>
              <a:chOff x="3709865" y="3525168"/>
              <a:chExt cx="849303" cy="970632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A474E6AD-7D6C-9B07-6C4E-2939176F37A5}"/>
                  </a:ext>
                </a:extLst>
              </p:cNvPr>
              <p:cNvSpPr/>
              <p:nvPr/>
            </p:nvSpPr>
            <p:spPr>
              <a:xfrm>
                <a:off x="3709865" y="3525168"/>
                <a:ext cx="849303" cy="970632"/>
              </a:xfrm>
              <a:custGeom>
                <a:avLst/>
                <a:gdLst>
                  <a:gd name="connsiteX0" fmla="*/ 0 w 4267200"/>
                  <a:gd name="connsiteY0" fmla="*/ 762000 h 4876800"/>
                  <a:gd name="connsiteX1" fmla="*/ 0 w 4267200"/>
                  <a:gd name="connsiteY1" fmla="*/ 1219200 h 4876800"/>
                  <a:gd name="connsiteX2" fmla="*/ 2133600 w 4267200"/>
                  <a:gd name="connsiteY2" fmla="*/ 1981200 h 4876800"/>
                  <a:gd name="connsiteX3" fmla="*/ 4267200 w 4267200"/>
                  <a:gd name="connsiteY3" fmla="*/ 1219200 h 4876800"/>
                  <a:gd name="connsiteX4" fmla="*/ 4267200 w 4267200"/>
                  <a:gd name="connsiteY4" fmla="*/ 762000 h 4876800"/>
                  <a:gd name="connsiteX5" fmla="*/ 2133600 w 4267200"/>
                  <a:gd name="connsiteY5" fmla="*/ 0 h 4876800"/>
                  <a:gd name="connsiteX6" fmla="*/ 0 w 4267200"/>
                  <a:gd name="connsiteY6" fmla="*/ 762000 h 4876800"/>
                  <a:gd name="connsiteX7" fmla="*/ 0 w 4267200"/>
                  <a:gd name="connsiteY7" fmla="*/ 1772603 h 4876800"/>
                  <a:gd name="connsiteX8" fmla="*/ 0 w 4267200"/>
                  <a:gd name="connsiteY8" fmla="*/ 2743200 h 4876800"/>
                  <a:gd name="connsiteX9" fmla="*/ 2133600 w 4267200"/>
                  <a:gd name="connsiteY9" fmla="*/ 3505200 h 4876800"/>
                  <a:gd name="connsiteX10" fmla="*/ 4267200 w 4267200"/>
                  <a:gd name="connsiteY10" fmla="*/ 2743200 h 4876800"/>
                  <a:gd name="connsiteX11" fmla="*/ 4267200 w 4267200"/>
                  <a:gd name="connsiteY11" fmla="*/ 1772603 h 4876800"/>
                  <a:gd name="connsiteX12" fmla="*/ 3745230 w 4267200"/>
                  <a:gd name="connsiteY12" fmla="*/ 2045018 h 4876800"/>
                  <a:gd name="connsiteX13" fmla="*/ 2133600 w 4267200"/>
                  <a:gd name="connsiteY13" fmla="*/ 2286000 h 4876800"/>
                  <a:gd name="connsiteX14" fmla="*/ 521970 w 4267200"/>
                  <a:gd name="connsiteY14" fmla="*/ 2045018 h 4876800"/>
                  <a:gd name="connsiteX15" fmla="*/ 0 w 4267200"/>
                  <a:gd name="connsiteY15" fmla="*/ 1772603 h 4876800"/>
                  <a:gd name="connsiteX16" fmla="*/ 0 w 4267200"/>
                  <a:gd name="connsiteY16" fmla="*/ 3296603 h 4876800"/>
                  <a:gd name="connsiteX17" fmla="*/ 0 w 4267200"/>
                  <a:gd name="connsiteY17" fmla="*/ 4114800 h 4876800"/>
                  <a:gd name="connsiteX18" fmla="*/ 2133600 w 4267200"/>
                  <a:gd name="connsiteY18" fmla="*/ 4876800 h 4876800"/>
                  <a:gd name="connsiteX19" fmla="*/ 4267200 w 4267200"/>
                  <a:gd name="connsiteY19" fmla="*/ 4114800 h 4876800"/>
                  <a:gd name="connsiteX20" fmla="*/ 4267200 w 4267200"/>
                  <a:gd name="connsiteY20" fmla="*/ 3296603 h 4876800"/>
                  <a:gd name="connsiteX21" fmla="*/ 3745230 w 4267200"/>
                  <a:gd name="connsiteY21" fmla="*/ 3569018 h 4876800"/>
                  <a:gd name="connsiteX22" fmla="*/ 2133600 w 4267200"/>
                  <a:gd name="connsiteY22" fmla="*/ 3810000 h 4876800"/>
                  <a:gd name="connsiteX23" fmla="*/ 521970 w 4267200"/>
                  <a:gd name="connsiteY23" fmla="*/ 3569018 h 4876800"/>
                  <a:gd name="connsiteX24" fmla="*/ 0 w 4267200"/>
                  <a:gd name="connsiteY24" fmla="*/ 3296603 h 487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267200" h="4876800">
                    <a:moveTo>
                      <a:pt x="0" y="762000"/>
                    </a:moveTo>
                    <a:lnTo>
                      <a:pt x="0" y="1219200"/>
                    </a:lnTo>
                    <a:cubicBezTo>
                      <a:pt x="0" y="1640205"/>
                      <a:pt x="955358" y="1981200"/>
                      <a:pt x="2133600" y="1981200"/>
                    </a:cubicBezTo>
                    <a:cubicBezTo>
                      <a:pt x="3311843" y="1981200"/>
                      <a:pt x="4267200" y="1640205"/>
                      <a:pt x="4267200" y="1219200"/>
                    </a:cubicBezTo>
                    <a:lnTo>
                      <a:pt x="4267200" y="762000"/>
                    </a:lnTo>
                    <a:cubicBezTo>
                      <a:pt x="4267200" y="340995"/>
                      <a:pt x="3311843" y="0"/>
                      <a:pt x="2133600" y="0"/>
                    </a:cubicBezTo>
                    <a:cubicBezTo>
                      <a:pt x="955358" y="0"/>
                      <a:pt x="0" y="340995"/>
                      <a:pt x="0" y="762000"/>
                    </a:cubicBezTo>
                    <a:close/>
                    <a:moveTo>
                      <a:pt x="0" y="1772603"/>
                    </a:moveTo>
                    <a:lnTo>
                      <a:pt x="0" y="2743200"/>
                    </a:lnTo>
                    <a:cubicBezTo>
                      <a:pt x="0" y="3164205"/>
                      <a:pt x="955358" y="3505200"/>
                      <a:pt x="2133600" y="3505200"/>
                    </a:cubicBezTo>
                    <a:cubicBezTo>
                      <a:pt x="3311843" y="3505200"/>
                      <a:pt x="4267200" y="3164205"/>
                      <a:pt x="4267200" y="2743200"/>
                    </a:cubicBezTo>
                    <a:lnTo>
                      <a:pt x="4267200" y="1772603"/>
                    </a:lnTo>
                    <a:cubicBezTo>
                      <a:pt x="4125278" y="1884998"/>
                      <a:pt x="3943350" y="1974533"/>
                      <a:pt x="3745230" y="2045018"/>
                    </a:cubicBezTo>
                    <a:cubicBezTo>
                      <a:pt x="3317558" y="2197418"/>
                      <a:pt x="2747963" y="2286000"/>
                      <a:pt x="2133600" y="2286000"/>
                    </a:cubicBezTo>
                    <a:cubicBezTo>
                      <a:pt x="1519238" y="2286000"/>
                      <a:pt x="949643" y="2197418"/>
                      <a:pt x="521970" y="2045018"/>
                    </a:cubicBezTo>
                    <a:cubicBezTo>
                      <a:pt x="323850" y="1974533"/>
                      <a:pt x="141923" y="1884045"/>
                      <a:pt x="0" y="1772603"/>
                    </a:cubicBezTo>
                    <a:close/>
                    <a:moveTo>
                      <a:pt x="0" y="3296603"/>
                    </a:moveTo>
                    <a:lnTo>
                      <a:pt x="0" y="4114800"/>
                    </a:lnTo>
                    <a:cubicBezTo>
                      <a:pt x="0" y="4535805"/>
                      <a:pt x="955358" y="4876800"/>
                      <a:pt x="2133600" y="4876800"/>
                    </a:cubicBezTo>
                    <a:cubicBezTo>
                      <a:pt x="3311843" y="4876800"/>
                      <a:pt x="4267200" y="4535805"/>
                      <a:pt x="4267200" y="4114800"/>
                    </a:cubicBezTo>
                    <a:lnTo>
                      <a:pt x="4267200" y="3296603"/>
                    </a:lnTo>
                    <a:cubicBezTo>
                      <a:pt x="4125278" y="3408998"/>
                      <a:pt x="3943350" y="3498533"/>
                      <a:pt x="3745230" y="3569018"/>
                    </a:cubicBezTo>
                    <a:cubicBezTo>
                      <a:pt x="3317558" y="3721418"/>
                      <a:pt x="2747963" y="3810000"/>
                      <a:pt x="2133600" y="3810000"/>
                    </a:cubicBezTo>
                    <a:cubicBezTo>
                      <a:pt x="1519238" y="3810000"/>
                      <a:pt x="949643" y="3721418"/>
                      <a:pt x="521970" y="3569018"/>
                    </a:cubicBezTo>
                    <a:cubicBezTo>
                      <a:pt x="323850" y="3498533"/>
                      <a:pt x="141923" y="3408045"/>
                      <a:pt x="0" y="3296603"/>
                    </a:cubicBezTo>
                    <a:close/>
                  </a:path>
                </a:pathLst>
              </a:custGeom>
              <a:solidFill>
                <a:srgbClr val="017864"/>
              </a:solidFill>
              <a:ln w="12700" cap="flat">
                <a:solidFill>
                  <a:srgbClr val="033A3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4AB1AFC9-7BEC-9B15-66DF-ABCB73AF5AA8}"/>
                  </a:ext>
                </a:extLst>
              </p:cNvPr>
              <p:cNvSpPr/>
              <p:nvPr/>
            </p:nvSpPr>
            <p:spPr>
              <a:xfrm>
                <a:off x="3709865" y="3767826"/>
                <a:ext cx="849303" cy="515648"/>
              </a:xfrm>
              <a:custGeom>
                <a:avLst/>
                <a:gdLst>
                  <a:gd name="connsiteX0" fmla="*/ 0 w 4267200"/>
                  <a:gd name="connsiteY0" fmla="*/ 553403 h 2590800"/>
                  <a:gd name="connsiteX1" fmla="*/ 0 w 4267200"/>
                  <a:gd name="connsiteY1" fmla="*/ 0 h 2590800"/>
                  <a:gd name="connsiteX2" fmla="*/ 2133600 w 4267200"/>
                  <a:gd name="connsiteY2" fmla="*/ 762000 h 2590800"/>
                  <a:gd name="connsiteX3" fmla="*/ 4267200 w 4267200"/>
                  <a:gd name="connsiteY3" fmla="*/ 0 h 2590800"/>
                  <a:gd name="connsiteX4" fmla="*/ 4267200 w 4267200"/>
                  <a:gd name="connsiteY4" fmla="*/ 553403 h 2590800"/>
                  <a:gd name="connsiteX5" fmla="*/ 3745230 w 4267200"/>
                  <a:gd name="connsiteY5" fmla="*/ 825818 h 2590800"/>
                  <a:gd name="connsiteX6" fmla="*/ 2133600 w 4267200"/>
                  <a:gd name="connsiteY6" fmla="*/ 1066800 h 2590800"/>
                  <a:gd name="connsiteX7" fmla="*/ 521970 w 4267200"/>
                  <a:gd name="connsiteY7" fmla="*/ 825818 h 2590800"/>
                  <a:gd name="connsiteX8" fmla="*/ 0 w 4267200"/>
                  <a:gd name="connsiteY8" fmla="*/ 553403 h 2590800"/>
                  <a:gd name="connsiteX9" fmla="*/ 0 w 4267200"/>
                  <a:gd name="connsiteY9" fmla="*/ 2077403 h 2590800"/>
                  <a:gd name="connsiteX10" fmla="*/ 0 w 4267200"/>
                  <a:gd name="connsiteY10" fmla="*/ 1524000 h 2590800"/>
                  <a:gd name="connsiteX11" fmla="*/ 2133600 w 4267200"/>
                  <a:gd name="connsiteY11" fmla="*/ 2286000 h 2590800"/>
                  <a:gd name="connsiteX12" fmla="*/ 4267200 w 4267200"/>
                  <a:gd name="connsiteY12" fmla="*/ 1524000 h 2590800"/>
                  <a:gd name="connsiteX13" fmla="*/ 4267200 w 4267200"/>
                  <a:gd name="connsiteY13" fmla="*/ 2077403 h 2590800"/>
                  <a:gd name="connsiteX14" fmla="*/ 3745230 w 4267200"/>
                  <a:gd name="connsiteY14" fmla="*/ 2349818 h 2590800"/>
                  <a:gd name="connsiteX15" fmla="*/ 2133600 w 4267200"/>
                  <a:gd name="connsiteY15" fmla="*/ 2590800 h 2590800"/>
                  <a:gd name="connsiteX16" fmla="*/ 521970 w 4267200"/>
                  <a:gd name="connsiteY16" fmla="*/ 2349818 h 2590800"/>
                  <a:gd name="connsiteX17" fmla="*/ 0 w 4267200"/>
                  <a:gd name="connsiteY17" fmla="*/ 2077403 h 2590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267200" h="2590800">
                    <a:moveTo>
                      <a:pt x="0" y="553403"/>
                    </a:moveTo>
                    <a:lnTo>
                      <a:pt x="0" y="0"/>
                    </a:lnTo>
                    <a:cubicBezTo>
                      <a:pt x="0" y="421005"/>
                      <a:pt x="955358" y="762000"/>
                      <a:pt x="2133600" y="762000"/>
                    </a:cubicBezTo>
                    <a:cubicBezTo>
                      <a:pt x="3311843" y="762000"/>
                      <a:pt x="4267200" y="421005"/>
                      <a:pt x="4267200" y="0"/>
                    </a:cubicBezTo>
                    <a:lnTo>
                      <a:pt x="4267200" y="553403"/>
                    </a:lnTo>
                    <a:cubicBezTo>
                      <a:pt x="4125278" y="665797"/>
                      <a:pt x="3943350" y="755333"/>
                      <a:pt x="3745230" y="825818"/>
                    </a:cubicBezTo>
                    <a:cubicBezTo>
                      <a:pt x="3317558" y="978218"/>
                      <a:pt x="2747963" y="1066800"/>
                      <a:pt x="2133600" y="1066800"/>
                    </a:cubicBezTo>
                    <a:cubicBezTo>
                      <a:pt x="1519238" y="1066800"/>
                      <a:pt x="949643" y="978218"/>
                      <a:pt x="521970" y="825818"/>
                    </a:cubicBezTo>
                    <a:cubicBezTo>
                      <a:pt x="323850" y="755333"/>
                      <a:pt x="141923" y="664845"/>
                      <a:pt x="0" y="553403"/>
                    </a:cubicBezTo>
                    <a:close/>
                    <a:moveTo>
                      <a:pt x="0" y="2077403"/>
                    </a:moveTo>
                    <a:lnTo>
                      <a:pt x="0" y="1524000"/>
                    </a:lnTo>
                    <a:cubicBezTo>
                      <a:pt x="0" y="1945005"/>
                      <a:pt x="955358" y="2286000"/>
                      <a:pt x="2133600" y="2286000"/>
                    </a:cubicBezTo>
                    <a:cubicBezTo>
                      <a:pt x="3311843" y="2286000"/>
                      <a:pt x="4267200" y="1945005"/>
                      <a:pt x="4267200" y="1524000"/>
                    </a:cubicBezTo>
                    <a:lnTo>
                      <a:pt x="4267200" y="2077403"/>
                    </a:lnTo>
                    <a:cubicBezTo>
                      <a:pt x="4125278" y="2189798"/>
                      <a:pt x="3943350" y="2279333"/>
                      <a:pt x="3745230" y="2349818"/>
                    </a:cubicBezTo>
                    <a:cubicBezTo>
                      <a:pt x="3317558" y="2502218"/>
                      <a:pt x="2747963" y="2590800"/>
                      <a:pt x="2133600" y="2590800"/>
                    </a:cubicBezTo>
                    <a:cubicBezTo>
                      <a:pt x="1519238" y="2590800"/>
                      <a:pt x="949643" y="2502218"/>
                      <a:pt x="521970" y="2349818"/>
                    </a:cubicBezTo>
                    <a:cubicBezTo>
                      <a:pt x="323850" y="2279333"/>
                      <a:pt x="141923" y="2188845"/>
                      <a:pt x="0" y="2077403"/>
                    </a:cubicBezTo>
                    <a:close/>
                  </a:path>
                </a:pathLst>
              </a:custGeom>
              <a:solidFill>
                <a:srgbClr val="033A31"/>
              </a:solidFill>
              <a:ln w="12700" cap="flat">
                <a:solidFill>
                  <a:srgbClr val="033A3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</p:grp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D456F360-A9AB-CCA9-C8F0-DEF200E4CD7A}"/>
              </a:ext>
            </a:extLst>
          </p:cNvPr>
          <p:cNvSpPr/>
          <p:nvPr/>
        </p:nvSpPr>
        <p:spPr>
          <a:xfrm>
            <a:off x="757990" y="1709052"/>
            <a:ext cx="4563323" cy="3916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DELETE FROM [</a:t>
            </a:r>
            <a:r>
              <a:rPr lang="en-CH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dbo</a:t>
            </a:r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].[</a:t>
            </a:r>
            <a:r>
              <a:rPr lang="en-CH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card_type</a:t>
            </a:r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 </a:t>
            </a:r>
          </a:p>
          <a:p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WHERE [id] = 11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863483D-EE44-E185-A1B0-4E370E7E8BA2}"/>
              </a:ext>
            </a:extLst>
          </p:cNvPr>
          <p:cNvSpPr/>
          <p:nvPr/>
        </p:nvSpPr>
        <p:spPr>
          <a:xfrm>
            <a:off x="5406375" y="2347127"/>
            <a:ext cx="2016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r>
              <a:rPr lang="en-CH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DELETE FROM [</a:t>
            </a:r>
            <a:r>
              <a:rPr lang="en-CH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dbo</a:t>
            </a:r>
            <a:r>
              <a:rPr lang="en-CH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].[</a:t>
            </a:r>
            <a:r>
              <a:rPr lang="en-CH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card_type</a:t>
            </a:r>
            <a:r>
              <a:rPr lang="en-CH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 </a:t>
            </a:r>
          </a:p>
          <a:p>
            <a:r>
              <a:rPr lang="en-CH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WHERE [id] = 11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27DD80D-418C-A951-8902-1B5D987D1219}"/>
              </a:ext>
            </a:extLst>
          </p:cNvPr>
          <p:cNvSpPr/>
          <p:nvPr/>
        </p:nvSpPr>
        <p:spPr>
          <a:xfrm>
            <a:off x="5406374" y="2347127"/>
            <a:ext cx="2016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r>
              <a:rPr lang="en-CH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DELETE FROM [</a:t>
            </a:r>
            <a:r>
              <a:rPr lang="en-CH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dbo</a:t>
            </a:r>
            <a:r>
              <a:rPr lang="en-CH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].[</a:t>
            </a:r>
            <a:r>
              <a:rPr lang="en-CH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card_type</a:t>
            </a:r>
            <a:r>
              <a:rPr lang="en-CH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 </a:t>
            </a:r>
          </a:p>
          <a:p>
            <a:r>
              <a:rPr lang="en-CH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WHERE [id] = 11</a:t>
            </a:r>
          </a:p>
        </p:txBody>
      </p:sp>
    </p:spTree>
    <p:extLst>
      <p:ext uri="{BB962C8B-B14F-4D97-AF65-F5344CB8AC3E}">
        <p14:creationId xmlns:p14="http://schemas.microsoft.com/office/powerpoint/2010/main" val="20799608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50" presetClass="path" presetSubtype="0" decel="2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2.96296E-6 L 0.26263 0.00116 C 0.31367 0.00486 0.31849 0.07176 0.31992 0.14074 L 0.31992 0.28241 " pathEditMode="relative" rAng="0" ptsTypes="AAAA">
                                      <p:cBhvr>
                                        <p:cTn id="14" dur="1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90" y="1412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0" presetClass="path" presetSubtype="0" accel="5000" decel="2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2.96296E-6 L 0.1112 0.00139 C 0.13737 0.00579 0.16459 0.07871 0.16537 0.15463 L 0.16537 0.30996 " pathEditMode="relative" rAng="0" ptsTypes="AAAA">
                                      <p:cBhvr>
                                        <p:cTn id="16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15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51" grpId="0" animBg="1"/>
      <p:bldP spid="51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35124-C02C-1FCB-BBCE-C9D00BB5C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27164-88C8-E541-B4BB-025C580E4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How it works</a:t>
            </a:r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98CEFAE-B01A-CD30-E5C3-09510F3FEBEC}"/>
              </a:ext>
            </a:extLst>
          </p:cNvPr>
          <p:cNvGrpSpPr/>
          <p:nvPr/>
        </p:nvGrpSpPr>
        <p:grpSpPr>
          <a:xfrm>
            <a:off x="8096104" y="3894872"/>
            <a:ext cx="1021666" cy="1547504"/>
            <a:chOff x="1215190" y="2809457"/>
            <a:chExt cx="1021666" cy="1547504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FDAACC25-44FC-B140-7CFC-F3DD01062DE3}"/>
                </a:ext>
              </a:extLst>
            </p:cNvPr>
            <p:cNvSpPr/>
            <p:nvPr/>
          </p:nvSpPr>
          <p:spPr>
            <a:xfrm>
              <a:off x="1215190" y="2809457"/>
              <a:ext cx="685006" cy="1477166"/>
            </a:xfrm>
            <a:custGeom>
              <a:avLst/>
              <a:gdLst>
                <a:gd name="connsiteX0" fmla="*/ 888133 w 1776267"/>
                <a:gd name="connsiteY0" fmla="*/ 2879765 h 4267200"/>
                <a:gd name="connsiteX1" fmla="*/ 570633 w 1776267"/>
                <a:gd name="connsiteY1" fmla="*/ 3197265 h 4267200"/>
                <a:gd name="connsiteX2" fmla="*/ 888133 w 1776267"/>
                <a:gd name="connsiteY2" fmla="*/ 3514765 h 4267200"/>
                <a:gd name="connsiteX3" fmla="*/ 1205633 w 1776267"/>
                <a:gd name="connsiteY3" fmla="*/ 3197265 h 4267200"/>
                <a:gd name="connsiteX4" fmla="*/ 888133 w 1776267"/>
                <a:gd name="connsiteY4" fmla="*/ 2879765 h 4267200"/>
                <a:gd name="connsiteX5" fmla="*/ 343303 w 1776267"/>
                <a:gd name="connsiteY5" fmla="*/ 1212932 h 4267200"/>
                <a:gd name="connsiteX6" fmla="*/ 202880 w 1776267"/>
                <a:gd name="connsiteY6" fmla="*/ 1306011 h 4267200"/>
                <a:gd name="connsiteX7" fmla="*/ 190903 w 1776267"/>
                <a:gd name="connsiteY7" fmla="*/ 1365332 h 4267200"/>
                <a:gd name="connsiteX8" fmla="*/ 202880 w 1776267"/>
                <a:gd name="connsiteY8" fmla="*/ 1424652 h 4267200"/>
                <a:gd name="connsiteX9" fmla="*/ 343303 w 1776267"/>
                <a:gd name="connsiteY9" fmla="*/ 1517731 h 4267200"/>
                <a:gd name="connsiteX10" fmla="*/ 1432963 w 1776267"/>
                <a:gd name="connsiteY10" fmla="*/ 1517732 h 4267200"/>
                <a:gd name="connsiteX11" fmla="*/ 1585363 w 1776267"/>
                <a:gd name="connsiteY11" fmla="*/ 1365332 h 4267200"/>
                <a:gd name="connsiteX12" fmla="*/ 1585364 w 1776267"/>
                <a:gd name="connsiteY12" fmla="*/ 1365332 h 4267200"/>
                <a:gd name="connsiteX13" fmla="*/ 1432964 w 1776267"/>
                <a:gd name="connsiteY13" fmla="*/ 1212932 h 4267200"/>
                <a:gd name="connsiteX14" fmla="*/ 343303 w 1776267"/>
                <a:gd name="connsiteY14" fmla="*/ 606466 h 4267200"/>
                <a:gd name="connsiteX15" fmla="*/ 202880 w 1776267"/>
                <a:gd name="connsiteY15" fmla="*/ 699545 h 4267200"/>
                <a:gd name="connsiteX16" fmla="*/ 190903 w 1776267"/>
                <a:gd name="connsiteY16" fmla="*/ 758866 h 4267200"/>
                <a:gd name="connsiteX17" fmla="*/ 202880 w 1776267"/>
                <a:gd name="connsiteY17" fmla="*/ 818186 h 4267200"/>
                <a:gd name="connsiteX18" fmla="*/ 343303 w 1776267"/>
                <a:gd name="connsiteY18" fmla="*/ 911265 h 4267200"/>
                <a:gd name="connsiteX19" fmla="*/ 1432963 w 1776267"/>
                <a:gd name="connsiteY19" fmla="*/ 911266 h 4267200"/>
                <a:gd name="connsiteX20" fmla="*/ 1585363 w 1776267"/>
                <a:gd name="connsiteY20" fmla="*/ 758866 h 4267200"/>
                <a:gd name="connsiteX21" fmla="*/ 1585364 w 1776267"/>
                <a:gd name="connsiteY21" fmla="*/ 758866 h 4267200"/>
                <a:gd name="connsiteX22" fmla="*/ 1432964 w 1776267"/>
                <a:gd name="connsiteY22" fmla="*/ 606466 h 4267200"/>
                <a:gd name="connsiteX23" fmla="*/ 296050 w 1776267"/>
                <a:gd name="connsiteY23" fmla="*/ 0 h 4267200"/>
                <a:gd name="connsiteX24" fmla="*/ 1480217 w 1776267"/>
                <a:gd name="connsiteY24" fmla="*/ 0 h 4267200"/>
                <a:gd name="connsiteX25" fmla="*/ 1776267 w 1776267"/>
                <a:gd name="connsiteY25" fmla="*/ 296050 h 4267200"/>
                <a:gd name="connsiteX26" fmla="*/ 1776267 w 1776267"/>
                <a:gd name="connsiteY26" fmla="*/ 3971150 h 4267200"/>
                <a:gd name="connsiteX27" fmla="*/ 1480217 w 1776267"/>
                <a:gd name="connsiteY27" fmla="*/ 4267200 h 4267200"/>
                <a:gd name="connsiteX28" fmla="*/ 296050 w 1776267"/>
                <a:gd name="connsiteY28" fmla="*/ 4267200 h 4267200"/>
                <a:gd name="connsiteX29" fmla="*/ 0 w 1776267"/>
                <a:gd name="connsiteY29" fmla="*/ 3971150 h 4267200"/>
                <a:gd name="connsiteX30" fmla="*/ 0 w 1776267"/>
                <a:gd name="connsiteY30" fmla="*/ 296050 h 4267200"/>
                <a:gd name="connsiteX31" fmla="*/ 296050 w 1776267"/>
                <a:gd name="connsiteY31" fmla="*/ 0 h 426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776267" h="4267200">
                  <a:moveTo>
                    <a:pt x="888133" y="2879765"/>
                  </a:moveTo>
                  <a:cubicBezTo>
                    <a:pt x="712783" y="2879765"/>
                    <a:pt x="570633" y="3021915"/>
                    <a:pt x="570633" y="3197265"/>
                  </a:cubicBezTo>
                  <a:cubicBezTo>
                    <a:pt x="570633" y="3372615"/>
                    <a:pt x="712783" y="3514765"/>
                    <a:pt x="888133" y="3514765"/>
                  </a:cubicBezTo>
                  <a:cubicBezTo>
                    <a:pt x="1063483" y="3514765"/>
                    <a:pt x="1205633" y="3372615"/>
                    <a:pt x="1205633" y="3197265"/>
                  </a:cubicBezTo>
                  <a:cubicBezTo>
                    <a:pt x="1205633" y="3021915"/>
                    <a:pt x="1063483" y="2879765"/>
                    <a:pt x="888133" y="2879765"/>
                  </a:cubicBezTo>
                  <a:close/>
                  <a:moveTo>
                    <a:pt x="343303" y="1212932"/>
                  </a:moveTo>
                  <a:cubicBezTo>
                    <a:pt x="280177" y="1212932"/>
                    <a:pt x="226015" y="1251313"/>
                    <a:pt x="202880" y="1306011"/>
                  </a:cubicBezTo>
                  <a:lnTo>
                    <a:pt x="190903" y="1365332"/>
                  </a:lnTo>
                  <a:lnTo>
                    <a:pt x="202880" y="1424652"/>
                  </a:lnTo>
                  <a:cubicBezTo>
                    <a:pt x="226015" y="1479351"/>
                    <a:pt x="280177" y="1517731"/>
                    <a:pt x="343303" y="1517731"/>
                  </a:cubicBezTo>
                  <a:lnTo>
                    <a:pt x="1432963" y="1517732"/>
                  </a:lnTo>
                  <a:cubicBezTo>
                    <a:pt x="1517131" y="1517732"/>
                    <a:pt x="1585363" y="1449500"/>
                    <a:pt x="1585363" y="1365332"/>
                  </a:cubicBezTo>
                  <a:lnTo>
                    <a:pt x="1585364" y="1365332"/>
                  </a:lnTo>
                  <a:cubicBezTo>
                    <a:pt x="1585364" y="1281164"/>
                    <a:pt x="1517132" y="1212932"/>
                    <a:pt x="1432964" y="1212932"/>
                  </a:cubicBezTo>
                  <a:close/>
                  <a:moveTo>
                    <a:pt x="343303" y="606466"/>
                  </a:moveTo>
                  <a:cubicBezTo>
                    <a:pt x="280177" y="606466"/>
                    <a:pt x="226015" y="644847"/>
                    <a:pt x="202880" y="699545"/>
                  </a:cubicBezTo>
                  <a:lnTo>
                    <a:pt x="190903" y="758866"/>
                  </a:lnTo>
                  <a:lnTo>
                    <a:pt x="202880" y="818186"/>
                  </a:lnTo>
                  <a:cubicBezTo>
                    <a:pt x="226015" y="872885"/>
                    <a:pt x="280177" y="911265"/>
                    <a:pt x="343303" y="911265"/>
                  </a:cubicBezTo>
                  <a:lnTo>
                    <a:pt x="1432963" y="911266"/>
                  </a:lnTo>
                  <a:cubicBezTo>
                    <a:pt x="1517131" y="911266"/>
                    <a:pt x="1585363" y="843034"/>
                    <a:pt x="1585363" y="758866"/>
                  </a:cubicBezTo>
                  <a:lnTo>
                    <a:pt x="1585364" y="758866"/>
                  </a:lnTo>
                  <a:cubicBezTo>
                    <a:pt x="1585364" y="674698"/>
                    <a:pt x="1517132" y="606466"/>
                    <a:pt x="1432964" y="606466"/>
                  </a:cubicBezTo>
                  <a:close/>
                  <a:moveTo>
                    <a:pt x="296050" y="0"/>
                  </a:moveTo>
                  <a:lnTo>
                    <a:pt x="1480217" y="0"/>
                  </a:lnTo>
                  <a:cubicBezTo>
                    <a:pt x="1643721" y="0"/>
                    <a:pt x="1776267" y="132546"/>
                    <a:pt x="1776267" y="296050"/>
                  </a:cubicBezTo>
                  <a:lnTo>
                    <a:pt x="1776267" y="3971150"/>
                  </a:lnTo>
                  <a:cubicBezTo>
                    <a:pt x="1776267" y="4134654"/>
                    <a:pt x="1643721" y="4267200"/>
                    <a:pt x="1480217" y="4267200"/>
                  </a:cubicBezTo>
                  <a:lnTo>
                    <a:pt x="296050" y="4267200"/>
                  </a:lnTo>
                  <a:cubicBezTo>
                    <a:pt x="132546" y="4267200"/>
                    <a:pt x="0" y="4134654"/>
                    <a:pt x="0" y="3971150"/>
                  </a:cubicBezTo>
                  <a:lnTo>
                    <a:pt x="0" y="296050"/>
                  </a:lnTo>
                  <a:cubicBezTo>
                    <a:pt x="0" y="132546"/>
                    <a:pt x="132546" y="0"/>
                    <a:pt x="296050" y="0"/>
                  </a:cubicBezTo>
                  <a:close/>
                </a:path>
              </a:pathLst>
            </a:custGeom>
            <a:solidFill>
              <a:srgbClr val="017864">
                <a:alpha val="75000"/>
              </a:srgbClr>
            </a:solidFill>
            <a:ln>
              <a:solidFill>
                <a:srgbClr val="033A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H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C7E11FD-C092-6A73-A81B-F653973DFC0F}"/>
                </a:ext>
              </a:extLst>
            </p:cNvPr>
            <p:cNvGrpSpPr/>
            <p:nvPr/>
          </p:nvGrpSpPr>
          <p:grpSpPr>
            <a:xfrm>
              <a:off x="1727658" y="3775020"/>
              <a:ext cx="509198" cy="581941"/>
              <a:chOff x="3709865" y="3525168"/>
              <a:chExt cx="849303" cy="970632"/>
            </a:xfrm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2683BB8A-6B90-4F8B-2B81-98457E6260F1}"/>
                  </a:ext>
                </a:extLst>
              </p:cNvPr>
              <p:cNvSpPr/>
              <p:nvPr/>
            </p:nvSpPr>
            <p:spPr>
              <a:xfrm>
                <a:off x="3709865" y="3525168"/>
                <a:ext cx="849303" cy="970632"/>
              </a:xfrm>
              <a:custGeom>
                <a:avLst/>
                <a:gdLst>
                  <a:gd name="connsiteX0" fmla="*/ 0 w 4267200"/>
                  <a:gd name="connsiteY0" fmla="*/ 762000 h 4876800"/>
                  <a:gd name="connsiteX1" fmla="*/ 0 w 4267200"/>
                  <a:gd name="connsiteY1" fmla="*/ 1219200 h 4876800"/>
                  <a:gd name="connsiteX2" fmla="*/ 2133600 w 4267200"/>
                  <a:gd name="connsiteY2" fmla="*/ 1981200 h 4876800"/>
                  <a:gd name="connsiteX3" fmla="*/ 4267200 w 4267200"/>
                  <a:gd name="connsiteY3" fmla="*/ 1219200 h 4876800"/>
                  <a:gd name="connsiteX4" fmla="*/ 4267200 w 4267200"/>
                  <a:gd name="connsiteY4" fmla="*/ 762000 h 4876800"/>
                  <a:gd name="connsiteX5" fmla="*/ 2133600 w 4267200"/>
                  <a:gd name="connsiteY5" fmla="*/ 0 h 4876800"/>
                  <a:gd name="connsiteX6" fmla="*/ 0 w 4267200"/>
                  <a:gd name="connsiteY6" fmla="*/ 762000 h 4876800"/>
                  <a:gd name="connsiteX7" fmla="*/ 0 w 4267200"/>
                  <a:gd name="connsiteY7" fmla="*/ 1772603 h 4876800"/>
                  <a:gd name="connsiteX8" fmla="*/ 0 w 4267200"/>
                  <a:gd name="connsiteY8" fmla="*/ 2743200 h 4876800"/>
                  <a:gd name="connsiteX9" fmla="*/ 2133600 w 4267200"/>
                  <a:gd name="connsiteY9" fmla="*/ 3505200 h 4876800"/>
                  <a:gd name="connsiteX10" fmla="*/ 4267200 w 4267200"/>
                  <a:gd name="connsiteY10" fmla="*/ 2743200 h 4876800"/>
                  <a:gd name="connsiteX11" fmla="*/ 4267200 w 4267200"/>
                  <a:gd name="connsiteY11" fmla="*/ 1772603 h 4876800"/>
                  <a:gd name="connsiteX12" fmla="*/ 3745230 w 4267200"/>
                  <a:gd name="connsiteY12" fmla="*/ 2045018 h 4876800"/>
                  <a:gd name="connsiteX13" fmla="*/ 2133600 w 4267200"/>
                  <a:gd name="connsiteY13" fmla="*/ 2286000 h 4876800"/>
                  <a:gd name="connsiteX14" fmla="*/ 521970 w 4267200"/>
                  <a:gd name="connsiteY14" fmla="*/ 2045018 h 4876800"/>
                  <a:gd name="connsiteX15" fmla="*/ 0 w 4267200"/>
                  <a:gd name="connsiteY15" fmla="*/ 1772603 h 4876800"/>
                  <a:gd name="connsiteX16" fmla="*/ 0 w 4267200"/>
                  <a:gd name="connsiteY16" fmla="*/ 3296603 h 4876800"/>
                  <a:gd name="connsiteX17" fmla="*/ 0 w 4267200"/>
                  <a:gd name="connsiteY17" fmla="*/ 4114800 h 4876800"/>
                  <a:gd name="connsiteX18" fmla="*/ 2133600 w 4267200"/>
                  <a:gd name="connsiteY18" fmla="*/ 4876800 h 4876800"/>
                  <a:gd name="connsiteX19" fmla="*/ 4267200 w 4267200"/>
                  <a:gd name="connsiteY19" fmla="*/ 4114800 h 4876800"/>
                  <a:gd name="connsiteX20" fmla="*/ 4267200 w 4267200"/>
                  <a:gd name="connsiteY20" fmla="*/ 3296603 h 4876800"/>
                  <a:gd name="connsiteX21" fmla="*/ 3745230 w 4267200"/>
                  <a:gd name="connsiteY21" fmla="*/ 3569018 h 4876800"/>
                  <a:gd name="connsiteX22" fmla="*/ 2133600 w 4267200"/>
                  <a:gd name="connsiteY22" fmla="*/ 3810000 h 4876800"/>
                  <a:gd name="connsiteX23" fmla="*/ 521970 w 4267200"/>
                  <a:gd name="connsiteY23" fmla="*/ 3569018 h 4876800"/>
                  <a:gd name="connsiteX24" fmla="*/ 0 w 4267200"/>
                  <a:gd name="connsiteY24" fmla="*/ 3296603 h 487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267200" h="4876800">
                    <a:moveTo>
                      <a:pt x="0" y="762000"/>
                    </a:moveTo>
                    <a:lnTo>
                      <a:pt x="0" y="1219200"/>
                    </a:lnTo>
                    <a:cubicBezTo>
                      <a:pt x="0" y="1640205"/>
                      <a:pt x="955358" y="1981200"/>
                      <a:pt x="2133600" y="1981200"/>
                    </a:cubicBezTo>
                    <a:cubicBezTo>
                      <a:pt x="3311843" y="1981200"/>
                      <a:pt x="4267200" y="1640205"/>
                      <a:pt x="4267200" y="1219200"/>
                    </a:cubicBezTo>
                    <a:lnTo>
                      <a:pt x="4267200" y="762000"/>
                    </a:lnTo>
                    <a:cubicBezTo>
                      <a:pt x="4267200" y="340995"/>
                      <a:pt x="3311843" y="0"/>
                      <a:pt x="2133600" y="0"/>
                    </a:cubicBezTo>
                    <a:cubicBezTo>
                      <a:pt x="955358" y="0"/>
                      <a:pt x="0" y="340995"/>
                      <a:pt x="0" y="762000"/>
                    </a:cubicBezTo>
                    <a:close/>
                    <a:moveTo>
                      <a:pt x="0" y="1772603"/>
                    </a:moveTo>
                    <a:lnTo>
                      <a:pt x="0" y="2743200"/>
                    </a:lnTo>
                    <a:cubicBezTo>
                      <a:pt x="0" y="3164205"/>
                      <a:pt x="955358" y="3505200"/>
                      <a:pt x="2133600" y="3505200"/>
                    </a:cubicBezTo>
                    <a:cubicBezTo>
                      <a:pt x="3311843" y="3505200"/>
                      <a:pt x="4267200" y="3164205"/>
                      <a:pt x="4267200" y="2743200"/>
                    </a:cubicBezTo>
                    <a:lnTo>
                      <a:pt x="4267200" y="1772603"/>
                    </a:lnTo>
                    <a:cubicBezTo>
                      <a:pt x="4125278" y="1884998"/>
                      <a:pt x="3943350" y="1974533"/>
                      <a:pt x="3745230" y="2045018"/>
                    </a:cubicBezTo>
                    <a:cubicBezTo>
                      <a:pt x="3317558" y="2197418"/>
                      <a:pt x="2747963" y="2286000"/>
                      <a:pt x="2133600" y="2286000"/>
                    </a:cubicBezTo>
                    <a:cubicBezTo>
                      <a:pt x="1519238" y="2286000"/>
                      <a:pt x="949643" y="2197418"/>
                      <a:pt x="521970" y="2045018"/>
                    </a:cubicBezTo>
                    <a:cubicBezTo>
                      <a:pt x="323850" y="1974533"/>
                      <a:pt x="141923" y="1884045"/>
                      <a:pt x="0" y="1772603"/>
                    </a:cubicBezTo>
                    <a:close/>
                    <a:moveTo>
                      <a:pt x="0" y="3296603"/>
                    </a:moveTo>
                    <a:lnTo>
                      <a:pt x="0" y="4114800"/>
                    </a:lnTo>
                    <a:cubicBezTo>
                      <a:pt x="0" y="4535805"/>
                      <a:pt x="955358" y="4876800"/>
                      <a:pt x="2133600" y="4876800"/>
                    </a:cubicBezTo>
                    <a:cubicBezTo>
                      <a:pt x="3311843" y="4876800"/>
                      <a:pt x="4267200" y="4535805"/>
                      <a:pt x="4267200" y="4114800"/>
                    </a:cubicBezTo>
                    <a:lnTo>
                      <a:pt x="4267200" y="3296603"/>
                    </a:lnTo>
                    <a:cubicBezTo>
                      <a:pt x="4125278" y="3408998"/>
                      <a:pt x="3943350" y="3498533"/>
                      <a:pt x="3745230" y="3569018"/>
                    </a:cubicBezTo>
                    <a:cubicBezTo>
                      <a:pt x="3317558" y="3721418"/>
                      <a:pt x="2747963" y="3810000"/>
                      <a:pt x="2133600" y="3810000"/>
                    </a:cubicBezTo>
                    <a:cubicBezTo>
                      <a:pt x="1519238" y="3810000"/>
                      <a:pt x="949643" y="3721418"/>
                      <a:pt x="521970" y="3569018"/>
                    </a:cubicBezTo>
                    <a:cubicBezTo>
                      <a:pt x="323850" y="3498533"/>
                      <a:pt x="141923" y="3408045"/>
                      <a:pt x="0" y="3296603"/>
                    </a:cubicBezTo>
                    <a:close/>
                  </a:path>
                </a:pathLst>
              </a:custGeom>
              <a:solidFill>
                <a:srgbClr val="017864"/>
              </a:solidFill>
              <a:ln w="12700" cap="flat">
                <a:solidFill>
                  <a:srgbClr val="033A3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27DD346E-3EF2-E150-02CB-D1EB26EB1966}"/>
                  </a:ext>
                </a:extLst>
              </p:cNvPr>
              <p:cNvSpPr/>
              <p:nvPr/>
            </p:nvSpPr>
            <p:spPr>
              <a:xfrm>
                <a:off x="3709865" y="3767826"/>
                <a:ext cx="849303" cy="515648"/>
              </a:xfrm>
              <a:custGeom>
                <a:avLst/>
                <a:gdLst>
                  <a:gd name="connsiteX0" fmla="*/ 0 w 4267200"/>
                  <a:gd name="connsiteY0" fmla="*/ 553403 h 2590800"/>
                  <a:gd name="connsiteX1" fmla="*/ 0 w 4267200"/>
                  <a:gd name="connsiteY1" fmla="*/ 0 h 2590800"/>
                  <a:gd name="connsiteX2" fmla="*/ 2133600 w 4267200"/>
                  <a:gd name="connsiteY2" fmla="*/ 762000 h 2590800"/>
                  <a:gd name="connsiteX3" fmla="*/ 4267200 w 4267200"/>
                  <a:gd name="connsiteY3" fmla="*/ 0 h 2590800"/>
                  <a:gd name="connsiteX4" fmla="*/ 4267200 w 4267200"/>
                  <a:gd name="connsiteY4" fmla="*/ 553403 h 2590800"/>
                  <a:gd name="connsiteX5" fmla="*/ 3745230 w 4267200"/>
                  <a:gd name="connsiteY5" fmla="*/ 825818 h 2590800"/>
                  <a:gd name="connsiteX6" fmla="*/ 2133600 w 4267200"/>
                  <a:gd name="connsiteY6" fmla="*/ 1066800 h 2590800"/>
                  <a:gd name="connsiteX7" fmla="*/ 521970 w 4267200"/>
                  <a:gd name="connsiteY7" fmla="*/ 825818 h 2590800"/>
                  <a:gd name="connsiteX8" fmla="*/ 0 w 4267200"/>
                  <a:gd name="connsiteY8" fmla="*/ 553403 h 2590800"/>
                  <a:gd name="connsiteX9" fmla="*/ 0 w 4267200"/>
                  <a:gd name="connsiteY9" fmla="*/ 2077403 h 2590800"/>
                  <a:gd name="connsiteX10" fmla="*/ 0 w 4267200"/>
                  <a:gd name="connsiteY10" fmla="*/ 1524000 h 2590800"/>
                  <a:gd name="connsiteX11" fmla="*/ 2133600 w 4267200"/>
                  <a:gd name="connsiteY11" fmla="*/ 2286000 h 2590800"/>
                  <a:gd name="connsiteX12" fmla="*/ 4267200 w 4267200"/>
                  <a:gd name="connsiteY12" fmla="*/ 1524000 h 2590800"/>
                  <a:gd name="connsiteX13" fmla="*/ 4267200 w 4267200"/>
                  <a:gd name="connsiteY13" fmla="*/ 2077403 h 2590800"/>
                  <a:gd name="connsiteX14" fmla="*/ 3745230 w 4267200"/>
                  <a:gd name="connsiteY14" fmla="*/ 2349818 h 2590800"/>
                  <a:gd name="connsiteX15" fmla="*/ 2133600 w 4267200"/>
                  <a:gd name="connsiteY15" fmla="*/ 2590800 h 2590800"/>
                  <a:gd name="connsiteX16" fmla="*/ 521970 w 4267200"/>
                  <a:gd name="connsiteY16" fmla="*/ 2349818 h 2590800"/>
                  <a:gd name="connsiteX17" fmla="*/ 0 w 4267200"/>
                  <a:gd name="connsiteY17" fmla="*/ 2077403 h 2590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267200" h="2590800">
                    <a:moveTo>
                      <a:pt x="0" y="553403"/>
                    </a:moveTo>
                    <a:lnTo>
                      <a:pt x="0" y="0"/>
                    </a:lnTo>
                    <a:cubicBezTo>
                      <a:pt x="0" y="421005"/>
                      <a:pt x="955358" y="762000"/>
                      <a:pt x="2133600" y="762000"/>
                    </a:cubicBezTo>
                    <a:cubicBezTo>
                      <a:pt x="3311843" y="762000"/>
                      <a:pt x="4267200" y="421005"/>
                      <a:pt x="4267200" y="0"/>
                    </a:cubicBezTo>
                    <a:lnTo>
                      <a:pt x="4267200" y="553403"/>
                    </a:lnTo>
                    <a:cubicBezTo>
                      <a:pt x="4125278" y="665797"/>
                      <a:pt x="3943350" y="755333"/>
                      <a:pt x="3745230" y="825818"/>
                    </a:cubicBezTo>
                    <a:cubicBezTo>
                      <a:pt x="3317558" y="978218"/>
                      <a:pt x="2747963" y="1066800"/>
                      <a:pt x="2133600" y="1066800"/>
                    </a:cubicBezTo>
                    <a:cubicBezTo>
                      <a:pt x="1519238" y="1066800"/>
                      <a:pt x="949643" y="978218"/>
                      <a:pt x="521970" y="825818"/>
                    </a:cubicBezTo>
                    <a:cubicBezTo>
                      <a:pt x="323850" y="755333"/>
                      <a:pt x="141923" y="664845"/>
                      <a:pt x="0" y="553403"/>
                    </a:cubicBezTo>
                    <a:close/>
                    <a:moveTo>
                      <a:pt x="0" y="2077403"/>
                    </a:moveTo>
                    <a:lnTo>
                      <a:pt x="0" y="1524000"/>
                    </a:lnTo>
                    <a:cubicBezTo>
                      <a:pt x="0" y="1945005"/>
                      <a:pt x="955358" y="2286000"/>
                      <a:pt x="2133600" y="2286000"/>
                    </a:cubicBezTo>
                    <a:cubicBezTo>
                      <a:pt x="3311843" y="2286000"/>
                      <a:pt x="4267200" y="1945005"/>
                      <a:pt x="4267200" y="1524000"/>
                    </a:cubicBezTo>
                    <a:lnTo>
                      <a:pt x="4267200" y="2077403"/>
                    </a:lnTo>
                    <a:cubicBezTo>
                      <a:pt x="4125278" y="2189798"/>
                      <a:pt x="3943350" y="2279333"/>
                      <a:pt x="3745230" y="2349818"/>
                    </a:cubicBezTo>
                    <a:cubicBezTo>
                      <a:pt x="3317558" y="2502218"/>
                      <a:pt x="2747963" y="2590800"/>
                      <a:pt x="2133600" y="2590800"/>
                    </a:cubicBezTo>
                    <a:cubicBezTo>
                      <a:pt x="1519238" y="2590800"/>
                      <a:pt x="949643" y="2502218"/>
                      <a:pt x="521970" y="2349818"/>
                    </a:cubicBezTo>
                    <a:cubicBezTo>
                      <a:pt x="323850" y="2279333"/>
                      <a:pt x="141923" y="2188845"/>
                      <a:pt x="0" y="2077403"/>
                    </a:cubicBezTo>
                    <a:close/>
                  </a:path>
                </a:pathLst>
              </a:custGeom>
              <a:solidFill>
                <a:srgbClr val="033A31"/>
              </a:solidFill>
              <a:ln w="12700" cap="flat">
                <a:solidFill>
                  <a:srgbClr val="033A3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CAD2A24-7FFE-CC5C-D887-CFF3F980C032}"/>
              </a:ext>
            </a:extLst>
          </p:cNvPr>
          <p:cNvGrpSpPr/>
          <p:nvPr/>
        </p:nvGrpSpPr>
        <p:grpSpPr>
          <a:xfrm>
            <a:off x="9972681" y="3894872"/>
            <a:ext cx="1021666" cy="1547504"/>
            <a:chOff x="1215190" y="2809457"/>
            <a:chExt cx="1021666" cy="1547504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E14C551-1D4E-E166-192A-4A102159AF20}"/>
                </a:ext>
              </a:extLst>
            </p:cNvPr>
            <p:cNvSpPr/>
            <p:nvPr/>
          </p:nvSpPr>
          <p:spPr>
            <a:xfrm>
              <a:off x="1215190" y="2809457"/>
              <a:ext cx="685006" cy="1477166"/>
            </a:xfrm>
            <a:custGeom>
              <a:avLst/>
              <a:gdLst>
                <a:gd name="connsiteX0" fmla="*/ 888133 w 1776267"/>
                <a:gd name="connsiteY0" fmla="*/ 2879765 h 4267200"/>
                <a:gd name="connsiteX1" fmla="*/ 570633 w 1776267"/>
                <a:gd name="connsiteY1" fmla="*/ 3197265 h 4267200"/>
                <a:gd name="connsiteX2" fmla="*/ 888133 w 1776267"/>
                <a:gd name="connsiteY2" fmla="*/ 3514765 h 4267200"/>
                <a:gd name="connsiteX3" fmla="*/ 1205633 w 1776267"/>
                <a:gd name="connsiteY3" fmla="*/ 3197265 h 4267200"/>
                <a:gd name="connsiteX4" fmla="*/ 888133 w 1776267"/>
                <a:gd name="connsiteY4" fmla="*/ 2879765 h 4267200"/>
                <a:gd name="connsiteX5" fmla="*/ 343303 w 1776267"/>
                <a:gd name="connsiteY5" fmla="*/ 1212932 h 4267200"/>
                <a:gd name="connsiteX6" fmla="*/ 202880 w 1776267"/>
                <a:gd name="connsiteY6" fmla="*/ 1306011 h 4267200"/>
                <a:gd name="connsiteX7" fmla="*/ 190903 w 1776267"/>
                <a:gd name="connsiteY7" fmla="*/ 1365332 h 4267200"/>
                <a:gd name="connsiteX8" fmla="*/ 202880 w 1776267"/>
                <a:gd name="connsiteY8" fmla="*/ 1424652 h 4267200"/>
                <a:gd name="connsiteX9" fmla="*/ 343303 w 1776267"/>
                <a:gd name="connsiteY9" fmla="*/ 1517731 h 4267200"/>
                <a:gd name="connsiteX10" fmla="*/ 1432963 w 1776267"/>
                <a:gd name="connsiteY10" fmla="*/ 1517732 h 4267200"/>
                <a:gd name="connsiteX11" fmla="*/ 1585363 w 1776267"/>
                <a:gd name="connsiteY11" fmla="*/ 1365332 h 4267200"/>
                <a:gd name="connsiteX12" fmla="*/ 1585364 w 1776267"/>
                <a:gd name="connsiteY12" fmla="*/ 1365332 h 4267200"/>
                <a:gd name="connsiteX13" fmla="*/ 1432964 w 1776267"/>
                <a:gd name="connsiteY13" fmla="*/ 1212932 h 4267200"/>
                <a:gd name="connsiteX14" fmla="*/ 343303 w 1776267"/>
                <a:gd name="connsiteY14" fmla="*/ 606466 h 4267200"/>
                <a:gd name="connsiteX15" fmla="*/ 202880 w 1776267"/>
                <a:gd name="connsiteY15" fmla="*/ 699545 h 4267200"/>
                <a:gd name="connsiteX16" fmla="*/ 190903 w 1776267"/>
                <a:gd name="connsiteY16" fmla="*/ 758866 h 4267200"/>
                <a:gd name="connsiteX17" fmla="*/ 202880 w 1776267"/>
                <a:gd name="connsiteY17" fmla="*/ 818186 h 4267200"/>
                <a:gd name="connsiteX18" fmla="*/ 343303 w 1776267"/>
                <a:gd name="connsiteY18" fmla="*/ 911265 h 4267200"/>
                <a:gd name="connsiteX19" fmla="*/ 1432963 w 1776267"/>
                <a:gd name="connsiteY19" fmla="*/ 911266 h 4267200"/>
                <a:gd name="connsiteX20" fmla="*/ 1585363 w 1776267"/>
                <a:gd name="connsiteY20" fmla="*/ 758866 h 4267200"/>
                <a:gd name="connsiteX21" fmla="*/ 1585364 w 1776267"/>
                <a:gd name="connsiteY21" fmla="*/ 758866 h 4267200"/>
                <a:gd name="connsiteX22" fmla="*/ 1432964 w 1776267"/>
                <a:gd name="connsiteY22" fmla="*/ 606466 h 4267200"/>
                <a:gd name="connsiteX23" fmla="*/ 296050 w 1776267"/>
                <a:gd name="connsiteY23" fmla="*/ 0 h 4267200"/>
                <a:gd name="connsiteX24" fmla="*/ 1480217 w 1776267"/>
                <a:gd name="connsiteY24" fmla="*/ 0 h 4267200"/>
                <a:gd name="connsiteX25" fmla="*/ 1776267 w 1776267"/>
                <a:gd name="connsiteY25" fmla="*/ 296050 h 4267200"/>
                <a:gd name="connsiteX26" fmla="*/ 1776267 w 1776267"/>
                <a:gd name="connsiteY26" fmla="*/ 3971150 h 4267200"/>
                <a:gd name="connsiteX27" fmla="*/ 1480217 w 1776267"/>
                <a:gd name="connsiteY27" fmla="*/ 4267200 h 4267200"/>
                <a:gd name="connsiteX28" fmla="*/ 296050 w 1776267"/>
                <a:gd name="connsiteY28" fmla="*/ 4267200 h 4267200"/>
                <a:gd name="connsiteX29" fmla="*/ 0 w 1776267"/>
                <a:gd name="connsiteY29" fmla="*/ 3971150 h 4267200"/>
                <a:gd name="connsiteX30" fmla="*/ 0 w 1776267"/>
                <a:gd name="connsiteY30" fmla="*/ 296050 h 4267200"/>
                <a:gd name="connsiteX31" fmla="*/ 296050 w 1776267"/>
                <a:gd name="connsiteY31" fmla="*/ 0 h 426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776267" h="4267200">
                  <a:moveTo>
                    <a:pt x="888133" y="2879765"/>
                  </a:moveTo>
                  <a:cubicBezTo>
                    <a:pt x="712783" y="2879765"/>
                    <a:pt x="570633" y="3021915"/>
                    <a:pt x="570633" y="3197265"/>
                  </a:cubicBezTo>
                  <a:cubicBezTo>
                    <a:pt x="570633" y="3372615"/>
                    <a:pt x="712783" y="3514765"/>
                    <a:pt x="888133" y="3514765"/>
                  </a:cubicBezTo>
                  <a:cubicBezTo>
                    <a:pt x="1063483" y="3514765"/>
                    <a:pt x="1205633" y="3372615"/>
                    <a:pt x="1205633" y="3197265"/>
                  </a:cubicBezTo>
                  <a:cubicBezTo>
                    <a:pt x="1205633" y="3021915"/>
                    <a:pt x="1063483" y="2879765"/>
                    <a:pt x="888133" y="2879765"/>
                  </a:cubicBezTo>
                  <a:close/>
                  <a:moveTo>
                    <a:pt x="343303" y="1212932"/>
                  </a:moveTo>
                  <a:cubicBezTo>
                    <a:pt x="280177" y="1212932"/>
                    <a:pt x="226015" y="1251313"/>
                    <a:pt x="202880" y="1306011"/>
                  </a:cubicBezTo>
                  <a:lnTo>
                    <a:pt x="190903" y="1365332"/>
                  </a:lnTo>
                  <a:lnTo>
                    <a:pt x="202880" y="1424652"/>
                  </a:lnTo>
                  <a:cubicBezTo>
                    <a:pt x="226015" y="1479351"/>
                    <a:pt x="280177" y="1517731"/>
                    <a:pt x="343303" y="1517731"/>
                  </a:cubicBezTo>
                  <a:lnTo>
                    <a:pt x="1432963" y="1517732"/>
                  </a:lnTo>
                  <a:cubicBezTo>
                    <a:pt x="1517131" y="1517732"/>
                    <a:pt x="1585363" y="1449500"/>
                    <a:pt x="1585363" y="1365332"/>
                  </a:cubicBezTo>
                  <a:lnTo>
                    <a:pt x="1585364" y="1365332"/>
                  </a:lnTo>
                  <a:cubicBezTo>
                    <a:pt x="1585364" y="1281164"/>
                    <a:pt x="1517132" y="1212932"/>
                    <a:pt x="1432964" y="1212932"/>
                  </a:cubicBezTo>
                  <a:close/>
                  <a:moveTo>
                    <a:pt x="343303" y="606466"/>
                  </a:moveTo>
                  <a:cubicBezTo>
                    <a:pt x="280177" y="606466"/>
                    <a:pt x="226015" y="644847"/>
                    <a:pt x="202880" y="699545"/>
                  </a:cubicBezTo>
                  <a:lnTo>
                    <a:pt x="190903" y="758866"/>
                  </a:lnTo>
                  <a:lnTo>
                    <a:pt x="202880" y="818186"/>
                  </a:lnTo>
                  <a:cubicBezTo>
                    <a:pt x="226015" y="872885"/>
                    <a:pt x="280177" y="911265"/>
                    <a:pt x="343303" y="911265"/>
                  </a:cubicBezTo>
                  <a:lnTo>
                    <a:pt x="1432963" y="911266"/>
                  </a:lnTo>
                  <a:cubicBezTo>
                    <a:pt x="1517131" y="911266"/>
                    <a:pt x="1585363" y="843034"/>
                    <a:pt x="1585363" y="758866"/>
                  </a:cubicBezTo>
                  <a:lnTo>
                    <a:pt x="1585364" y="758866"/>
                  </a:lnTo>
                  <a:cubicBezTo>
                    <a:pt x="1585364" y="674698"/>
                    <a:pt x="1517132" y="606466"/>
                    <a:pt x="1432964" y="606466"/>
                  </a:cubicBezTo>
                  <a:close/>
                  <a:moveTo>
                    <a:pt x="296050" y="0"/>
                  </a:moveTo>
                  <a:lnTo>
                    <a:pt x="1480217" y="0"/>
                  </a:lnTo>
                  <a:cubicBezTo>
                    <a:pt x="1643721" y="0"/>
                    <a:pt x="1776267" y="132546"/>
                    <a:pt x="1776267" y="296050"/>
                  </a:cubicBezTo>
                  <a:lnTo>
                    <a:pt x="1776267" y="3971150"/>
                  </a:lnTo>
                  <a:cubicBezTo>
                    <a:pt x="1776267" y="4134654"/>
                    <a:pt x="1643721" y="4267200"/>
                    <a:pt x="1480217" y="4267200"/>
                  </a:cubicBezTo>
                  <a:lnTo>
                    <a:pt x="296050" y="4267200"/>
                  </a:lnTo>
                  <a:cubicBezTo>
                    <a:pt x="132546" y="4267200"/>
                    <a:pt x="0" y="4134654"/>
                    <a:pt x="0" y="3971150"/>
                  </a:cubicBezTo>
                  <a:lnTo>
                    <a:pt x="0" y="296050"/>
                  </a:lnTo>
                  <a:cubicBezTo>
                    <a:pt x="0" y="132546"/>
                    <a:pt x="132546" y="0"/>
                    <a:pt x="296050" y="0"/>
                  </a:cubicBezTo>
                  <a:close/>
                </a:path>
              </a:pathLst>
            </a:custGeom>
            <a:solidFill>
              <a:srgbClr val="017864">
                <a:alpha val="75000"/>
              </a:srgbClr>
            </a:solidFill>
            <a:ln>
              <a:solidFill>
                <a:srgbClr val="033A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H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7714BD2-6F59-FF64-6880-0D482839EF78}"/>
                </a:ext>
              </a:extLst>
            </p:cNvPr>
            <p:cNvGrpSpPr/>
            <p:nvPr/>
          </p:nvGrpSpPr>
          <p:grpSpPr>
            <a:xfrm>
              <a:off x="1727658" y="3775020"/>
              <a:ext cx="509198" cy="581941"/>
              <a:chOff x="3709865" y="3525168"/>
              <a:chExt cx="849303" cy="970632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0957D317-D805-6E4A-49AE-015209DBAA74}"/>
                  </a:ext>
                </a:extLst>
              </p:cNvPr>
              <p:cNvSpPr/>
              <p:nvPr/>
            </p:nvSpPr>
            <p:spPr>
              <a:xfrm>
                <a:off x="3709865" y="3525168"/>
                <a:ext cx="849303" cy="970632"/>
              </a:xfrm>
              <a:custGeom>
                <a:avLst/>
                <a:gdLst>
                  <a:gd name="connsiteX0" fmla="*/ 0 w 4267200"/>
                  <a:gd name="connsiteY0" fmla="*/ 762000 h 4876800"/>
                  <a:gd name="connsiteX1" fmla="*/ 0 w 4267200"/>
                  <a:gd name="connsiteY1" fmla="*/ 1219200 h 4876800"/>
                  <a:gd name="connsiteX2" fmla="*/ 2133600 w 4267200"/>
                  <a:gd name="connsiteY2" fmla="*/ 1981200 h 4876800"/>
                  <a:gd name="connsiteX3" fmla="*/ 4267200 w 4267200"/>
                  <a:gd name="connsiteY3" fmla="*/ 1219200 h 4876800"/>
                  <a:gd name="connsiteX4" fmla="*/ 4267200 w 4267200"/>
                  <a:gd name="connsiteY4" fmla="*/ 762000 h 4876800"/>
                  <a:gd name="connsiteX5" fmla="*/ 2133600 w 4267200"/>
                  <a:gd name="connsiteY5" fmla="*/ 0 h 4876800"/>
                  <a:gd name="connsiteX6" fmla="*/ 0 w 4267200"/>
                  <a:gd name="connsiteY6" fmla="*/ 762000 h 4876800"/>
                  <a:gd name="connsiteX7" fmla="*/ 0 w 4267200"/>
                  <a:gd name="connsiteY7" fmla="*/ 1772603 h 4876800"/>
                  <a:gd name="connsiteX8" fmla="*/ 0 w 4267200"/>
                  <a:gd name="connsiteY8" fmla="*/ 2743200 h 4876800"/>
                  <a:gd name="connsiteX9" fmla="*/ 2133600 w 4267200"/>
                  <a:gd name="connsiteY9" fmla="*/ 3505200 h 4876800"/>
                  <a:gd name="connsiteX10" fmla="*/ 4267200 w 4267200"/>
                  <a:gd name="connsiteY10" fmla="*/ 2743200 h 4876800"/>
                  <a:gd name="connsiteX11" fmla="*/ 4267200 w 4267200"/>
                  <a:gd name="connsiteY11" fmla="*/ 1772603 h 4876800"/>
                  <a:gd name="connsiteX12" fmla="*/ 3745230 w 4267200"/>
                  <a:gd name="connsiteY12" fmla="*/ 2045018 h 4876800"/>
                  <a:gd name="connsiteX13" fmla="*/ 2133600 w 4267200"/>
                  <a:gd name="connsiteY13" fmla="*/ 2286000 h 4876800"/>
                  <a:gd name="connsiteX14" fmla="*/ 521970 w 4267200"/>
                  <a:gd name="connsiteY14" fmla="*/ 2045018 h 4876800"/>
                  <a:gd name="connsiteX15" fmla="*/ 0 w 4267200"/>
                  <a:gd name="connsiteY15" fmla="*/ 1772603 h 4876800"/>
                  <a:gd name="connsiteX16" fmla="*/ 0 w 4267200"/>
                  <a:gd name="connsiteY16" fmla="*/ 3296603 h 4876800"/>
                  <a:gd name="connsiteX17" fmla="*/ 0 w 4267200"/>
                  <a:gd name="connsiteY17" fmla="*/ 4114800 h 4876800"/>
                  <a:gd name="connsiteX18" fmla="*/ 2133600 w 4267200"/>
                  <a:gd name="connsiteY18" fmla="*/ 4876800 h 4876800"/>
                  <a:gd name="connsiteX19" fmla="*/ 4267200 w 4267200"/>
                  <a:gd name="connsiteY19" fmla="*/ 4114800 h 4876800"/>
                  <a:gd name="connsiteX20" fmla="*/ 4267200 w 4267200"/>
                  <a:gd name="connsiteY20" fmla="*/ 3296603 h 4876800"/>
                  <a:gd name="connsiteX21" fmla="*/ 3745230 w 4267200"/>
                  <a:gd name="connsiteY21" fmla="*/ 3569018 h 4876800"/>
                  <a:gd name="connsiteX22" fmla="*/ 2133600 w 4267200"/>
                  <a:gd name="connsiteY22" fmla="*/ 3810000 h 4876800"/>
                  <a:gd name="connsiteX23" fmla="*/ 521970 w 4267200"/>
                  <a:gd name="connsiteY23" fmla="*/ 3569018 h 4876800"/>
                  <a:gd name="connsiteX24" fmla="*/ 0 w 4267200"/>
                  <a:gd name="connsiteY24" fmla="*/ 3296603 h 487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267200" h="4876800">
                    <a:moveTo>
                      <a:pt x="0" y="762000"/>
                    </a:moveTo>
                    <a:lnTo>
                      <a:pt x="0" y="1219200"/>
                    </a:lnTo>
                    <a:cubicBezTo>
                      <a:pt x="0" y="1640205"/>
                      <a:pt x="955358" y="1981200"/>
                      <a:pt x="2133600" y="1981200"/>
                    </a:cubicBezTo>
                    <a:cubicBezTo>
                      <a:pt x="3311843" y="1981200"/>
                      <a:pt x="4267200" y="1640205"/>
                      <a:pt x="4267200" y="1219200"/>
                    </a:cubicBezTo>
                    <a:lnTo>
                      <a:pt x="4267200" y="762000"/>
                    </a:lnTo>
                    <a:cubicBezTo>
                      <a:pt x="4267200" y="340995"/>
                      <a:pt x="3311843" y="0"/>
                      <a:pt x="2133600" y="0"/>
                    </a:cubicBezTo>
                    <a:cubicBezTo>
                      <a:pt x="955358" y="0"/>
                      <a:pt x="0" y="340995"/>
                      <a:pt x="0" y="762000"/>
                    </a:cubicBezTo>
                    <a:close/>
                    <a:moveTo>
                      <a:pt x="0" y="1772603"/>
                    </a:moveTo>
                    <a:lnTo>
                      <a:pt x="0" y="2743200"/>
                    </a:lnTo>
                    <a:cubicBezTo>
                      <a:pt x="0" y="3164205"/>
                      <a:pt x="955358" y="3505200"/>
                      <a:pt x="2133600" y="3505200"/>
                    </a:cubicBezTo>
                    <a:cubicBezTo>
                      <a:pt x="3311843" y="3505200"/>
                      <a:pt x="4267200" y="3164205"/>
                      <a:pt x="4267200" y="2743200"/>
                    </a:cubicBezTo>
                    <a:lnTo>
                      <a:pt x="4267200" y="1772603"/>
                    </a:lnTo>
                    <a:cubicBezTo>
                      <a:pt x="4125278" y="1884998"/>
                      <a:pt x="3943350" y="1974533"/>
                      <a:pt x="3745230" y="2045018"/>
                    </a:cubicBezTo>
                    <a:cubicBezTo>
                      <a:pt x="3317558" y="2197418"/>
                      <a:pt x="2747963" y="2286000"/>
                      <a:pt x="2133600" y="2286000"/>
                    </a:cubicBezTo>
                    <a:cubicBezTo>
                      <a:pt x="1519238" y="2286000"/>
                      <a:pt x="949643" y="2197418"/>
                      <a:pt x="521970" y="2045018"/>
                    </a:cubicBezTo>
                    <a:cubicBezTo>
                      <a:pt x="323850" y="1974533"/>
                      <a:pt x="141923" y="1884045"/>
                      <a:pt x="0" y="1772603"/>
                    </a:cubicBezTo>
                    <a:close/>
                    <a:moveTo>
                      <a:pt x="0" y="3296603"/>
                    </a:moveTo>
                    <a:lnTo>
                      <a:pt x="0" y="4114800"/>
                    </a:lnTo>
                    <a:cubicBezTo>
                      <a:pt x="0" y="4535805"/>
                      <a:pt x="955358" y="4876800"/>
                      <a:pt x="2133600" y="4876800"/>
                    </a:cubicBezTo>
                    <a:cubicBezTo>
                      <a:pt x="3311843" y="4876800"/>
                      <a:pt x="4267200" y="4535805"/>
                      <a:pt x="4267200" y="4114800"/>
                    </a:cubicBezTo>
                    <a:lnTo>
                      <a:pt x="4267200" y="3296603"/>
                    </a:lnTo>
                    <a:cubicBezTo>
                      <a:pt x="4125278" y="3408998"/>
                      <a:pt x="3943350" y="3498533"/>
                      <a:pt x="3745230" y="3569018"/>
                    </a:cubicBezTo>
                    <a:cubicBezTo>
                      <a:pt x="3317558" y="3721418"/>
                      <a:pt x="2747963" y="3810000"/>
                      <a:pt x="2133600" y="3810000"/>
                    </a:cubicBezTo>
                    <a:cubicBezTo>
                      <a:pt x="1519238" y="3810000"/>
                      <a:pt x="949643" y="3721418"/>
                      <a:pt x="521970" y="3569018"/>
                    </a:cubicBezTo>
                    <a:cubicBezTo>
                      <a:pt x="323850" y="3498533"/>
                      <a:pt x="141923" y="3408045"/>
                      <a:pt x="0" y="3296603"/>
                    </a:cubicBezTo>
                    <a:close/>
                  </a:path>
                </a:pathLst>
              </a:custGeom>
              <a:solidFill>
                <a:srgbClr val="017864"/>
              </a:solidFill>
              <a:ln w="12700" cap="flat">
                <a:solidFill>
                  <a:srgbClr val="033A3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48785ACB-0569-4E44-F19A-2A9DC448DFDD}"/>
                  </a:ext>
                </a:extLst>
              </p:cNvPr>
              <p:cNvSpPr/>
              <p:nvPr/>
            </p:nvSpPr>
            <p:spPr>
              <a:xfrm>
                <a:off x="3709865" y="3767826"/>
                <a:ext cx="849303" cy="515648"/>
              </a:xfrm>
              <a:custGeom>
                <a:avLst/>
                <a:gdLst>
                  <a:gd name="connsiteX0" fmla="*/ 0 w 4267200"/>
                  <a:gd name="connsiteY0" fmla="*/ 553403 h 2590800"/>
                  <a:gd name="connsiteX1" fmla="*/ 0 w 4267200"/>
                  <a:gd name="connsiteY1" fmla="*/ 0 h 2590800"/>
                  <a:gd name="connsiteX2" fmla="*/ 2133600 w 4267200"/>
                  <a:gd name="connsiteY2" fmla="*/ 762000 h 2590800"/>
                  <a:gd name="connsiteX3" fmla="*/ 4267200 w 4267200"/>
                  <a:gd name="connsiteY3" fmla="*/ 0 h 2590800"/>
                  <a:gd name="connsiteX4" fmla="*/ 4267200 w 4267200"/>
                  <a:gd name="connsiteY4" fmla="*/ 553403 h 2590800"/>
                  <a:gd name="connsiteX5" fmla="*/ 3745230 w 4267200"/>
                  <a:gd name="connsiteY5" fmla="*/ 825818 h 2590800"/>
                  <a:gd name="connsiteX6" fmla="*/ 2133600 w 4267200"/>
                  <a:gd name="connsiteY6" fmla="*/ 1066800 h 2590800"/>
                  <a:gd name="connsiteX7" fmla="*/ 521970 w 4267200"/>
                  <a:gd name="connsiteY7" fmla="*/ 825818 h 2590800"/>
                  <a:gd name="connsiteX8" fmla="*/ 0 w 4267200"/>
                  <a:gd name="connsiteY8" fmla="*/ 553403 h 2590800"/>
                  <a:gd name="connsiteX9" fmla="*/ 0 w 4267200"/>
                  <a:gd name="connsiteY9" fmla="*/ 2077403 h 2590800"/>
                  <a:gd name="connsiteX10" fmla="*/ 0 w 4267200"/>
                  <a:gd name="connsiteY10" fmla="*/ 1524000 h 2590800"/>
                  <a:gd name="connsiteX11" fmla="*/ 2133600 w 4267200"/>
                  <a:gd name="connsiteY11" fmla="*/ 2286000 h 2590800"/>
                  <a:gd name="connsiteX12" fmla="*/ 4267200 w 4267200"/>
                  <a:gd name="connsiteY12" fmla="*/ 1524000 h 2590800"/>
                  <a:gd name="connsiteX13" fmla="*/ 4267200 w 4267200"/>
                  <a:gd name="connsiteY13" fmla="*/ 2077403 h 2590800"/>
                  <a:gd name="connsiteX14" fmla="*/ 3745230 w 4267200"/>
                  <a:gd name="connsiteY14" fmla="*/ 2349818 h 2590800"/>
                  <a:gd name="connsiteX15" fmla="*/ 2133600 w 4267200"/>
                  <a:gd name="connsiteY15" fmla="*/ 2590800 h 2590800"/>
                  <a:gd name="connsiteX16" fmla="*/ 521970 w 4267200"/>
                  <a:gd name="connsiteY16" fmla="*/ 2349818 h 2590800"/>
                  <a:gd name="connsiteX17" fmla="*/ 0 w 4267200"/>
                  <a:gd name="connsiteY17" fmla="*/ 2077403 h 2590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267200" h="2590800">
                    <a:moveTo>
                      <a:pt x="0" y="553403"/>
                    </a:moveTo>
                    <a:lnTo>
                      <a:pt x="0" y="0"/>
                    </a:lnTo>
                    <a:cubicBezTo>
                      <a:pt x="0" y="421005"/>
                      <a:pt x="955358" y="762000"/>
                      <a:pt x="2133600" y="762000"/>
                    </a:cubicBezTo>
                    <a:cubicBezTo>
                      <a:pt x="3311843" y="762000"/>
                      <a:pt x="4267200" y="421005"/>
                      <a:pt x="4267200" y="0"/>
                    </a:cubicBezTo>
                    <a:lnTo>
                      <a:pt x="4267200" y="553403"/>
                    </a:lnTo>
                    <a:cubicBezTo>
                      <a:pt x="4125278" y="665797"/>
                      <a:pt x="3943350" y="755333"/>
                      <a:pt x="3745230" y="825818"/>
                    </a:cubicBezTo>
                    <a:cubicBezTo>
                      <a:pt x="3317558" y="978218"/>
                      <a:pt x="2747963" y="1066800"/>
                      <a:pt x="2133600" y="1066800"/>
                    </a:cubicBezTo>
                    <a:cubicBezTo>
                      <a:pt x="1519238" y="1066800"/>
                      <a:pt x="949643" y="978218"/>
                      <a:pt x="521970" y="825818"/>
                    </a:cubicBezTo>
                    <a:cubicBezTo>
                      <a:pt x="323850" y="755333"/>
                      <a:pt x="141923" y="664845"/>
                      <a:pt x="0" y="553403"/>
                    </a:cubicBezTo>
                    <a:close/>
                    <a:moveTo>
                      <a:pt x="0" y="2077403"/>
                    </a:moveTo>
                    <a:lnTo>
                      <a:pt x="0" y="1524000"/>
                    </a:lnTo>
                    <a:cubicBezTo>
                      <a:pt x="0" y="1945005"/>
                      <a:pt x="955358" y="2286000"/>
                      <a:pt x="2133600" y="2286000"/>
                    </a:cubicBezTo>
                    <a:cubicBezTo>
                      <a:pt x="3311843" y="2286000"/>
                      <a:pt x="4267200" y="1945005"/>
                      <a:pt x="4267200" y="1524000"/>
                    </a:cubicBezTo>
                    <a:lnTo>
                      <a:pt x="4267200" y="2077403"/>
                    </a:lnTo>
                    <a:cubicBezTo>
                      <a:pt x="4125278" y="2189798"/>
                      <a:pt x="3943350" y="2279333"/>
                      <a:pt x="3745230" y="2349818"/>
                    </a:cubicBezTo>
                    <a:cubicBezTo>
                      <a:pt x="3317558" y="2502218"/>
                      <a:pt x="2747963" y="2590800"/>
                      <a:pt x="2133600" y="2590800"/>
                    </a:cubicBezTo>
                    <a:cubicBezTo>
                      <a:pt x="1519238" y="2590800"/>
                      <a:pt x="949643" y="2502218"/>
                      <a:pt x="521970" y="2349818"/>
                    </a:cubicBezTo>
                    <a:cubicBezTo>
                      <a:pt x="323850" y="2279333"/>
                      <a:pt x="141923" y="2188845"/>
                      <a:pt x="0" y="2077403"/>
                    </a:cubicBezTo>
                    <a:close/>
                  </a:path>
                </a:pathLst>
              </a:custGeom>
              <a:solidFill>
                <a:srgbClr val="033A31"/>
              </a:solidFill>
              <a:ln w="12700" cap="flat">
                <a:solidFill>
                  <a:srgbClr val="033A3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</p:grpSp>
      </p:grpSp>
      <p:sp>
        <p:nvSpPr>
          <p:cNvPr id="46" name="Arrow: Bent 45">
            <a:extLst>
              <a:ext uri="{FF2B5EF4-FFF2-40B4-BE49-F238E27FC236}">
                <a16:creationId xmlns:a16="http://schemas.microsoft.com/office/drawing/2014/main" id="{2D650956-6E06-0156-8C97-A773F93B2FB4}"/>
              </a:ext>
            </a:extLst>
          </p:cNvPr>
          <p:cNvSpPr/>
          <p:nvPr/>
        </p:nvSpPr>
        <p:spPr>
          <a:xfrm rot="5400000">
            <a:off x="8979001" y="2446893"/>
            <a:ext cx="725736" cy="2282703"/>
          </a:xfrm>
          <a:prstGeom prst="bentArrow">
            <a:avLst/>
          </a:prstGeom>
          <a:gradFill flip="none" rotWithShape="1">
            <a:gsLst>
              <a:gs pos="0">
                <a:srgbClr val="BCA045">
                  <a:alpha val="75000"/>
                </a:srgbClr>
              </a:gs>
              <a:gs pos="80000">
                <a:srgbClr val="BCA045"/>
              </a:gs>
            </a:gsLst>
            <a:lin ang="16200000" scaled="1"/>
            <a:tileRect/>
          </a:gradFill>
          <a:ln w="12700">
            <a:solidFill>
              <a:srgbClr val="A37C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45" name="Arrow: Bent 44">
            <a:extLst>
              <a:ext uri="{FF2B5EF4-FFF2-40B4-BE49-F238E27FC236}">
                <a16:creationId xmlns:a16="http://schemas.microsoft.com/office/drawing/2014/main" id="{F646DC4D-589B-D14B-31C1-3B6146D1CB5E}"/>
              </a:ext>
            </a:extLst>
          </p:cNvPr>
          <p:cNvSpPr/>
          <p:nvPr/>
        </p:nvSpPr>
        <p:spPr>
          <a:xfrm rot="5400000">
            <a:off x="7127246" y="2446892"/>
            <a:ext cx="725736" cy="2282703"/>
          </a:xfrm>
          <a:prstGeom prst="bentArrow">
            <a:avLst/>
          </a:prstGeom>
          <a:gradFill flip="none" rotWithShape="1">
            <a:gsLst>
              <a:gs pos="0">
                <a:srgbClr val="BCA045">
                  <a:alpha val="75000"/>
                </a:srgbClr>
              </a:gs>
              <a:gs pos="80000">
                <a:srgbClr val="BCA045"/>
              </a:gs>
            </a:gsLst>
            <a:lin ang="16200000" scaled="1"/>
            <a:tileRect/>
          </a:gradFill>
          <a:ln w="12700">
            <a:solidFill>
              <a:srgbClr val="A37C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114223E-D5A9-FEF1-A3B1-A55AE67BCA93}"/>
              </a:ext>
            </a:extLst>
          </p:cNvPr>
          <p:cNvGrpSpPr/>
          <p:nvPr/>
        </p:nvGrpSpPr>
        <p:grpSpPr>
          <a:xfrm>
            <a:off x="5663756" y="2661817"/>
            <a:ext cx="1021666" cy="1547504"/>
            <a:chOff x="1215190" y="2809457"/>
            <a:chExt cx="1021666" cy="1547504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8EB51AC-A7A4-D3A7-7B1E-1901F1A39B8B}"/>
                </a:ext>
              </a:extLst>
            </p:cNvPr>
            <p:cNvSpPr/>
            <p:nvPr/>
          </p:nvSpPr>
          <p:spPr>
            <a:xfrm>
              <a:off x="1215190" y="2809457"/>
              <a:ext cx="685006" cy="1477166"/>
            </a:xfrm>
            <a:custGeom>
              <a:avLst/>
              <a:gdLst>
                <a:gd name="connsiteX0" fmla="*/ 888133 w 1776267"/>
                <a:gd name="connsiteY0" fmla="*/ 2879765 h 4267200"/>
                <a:gd name="connsiteX1" fmla="*/ 570633 w 1776267"/>
                <a:gd name="connsiteY1" fmla="*/ 3197265 h 4267200"/>
                <a:gd name="connsiteX2" fmla="*/ 888133 w 1776267"/>
                <a:gd name="connsiteY2" fmla="*/ 3514765 h 4267200"/>
                <a:gd name="connsiteX3" fmla="*/ 1205633 w 1776267"/>
                <a:gd name="connsiteY3" fmla="*/ 3197265 h 4267200"/>
                <a:gd name="connsiteX4" fmla="*/ 888133 w 1776267"/>
                <a:gd name="connsiteY4" fmla="*/ 2879765 h 4267200"/>
                <a:gd name="connsiteX5" fmla="*/ 343303 w 1776267"/>
                <a:gd name="connsiteY5" fmla="*/ 1212932 h 4267200"/>
                <a:gd name="connsiteX6" fmla="*/ 202880 w 1776267"/>
                <a:gd name="connsiteY6" fmla="*/ 1306011 h 4267200"/>
                <a:gd name="connsiteX7" fmla="*/ 190903 w 1776267"/>
                <a:gd name="connsiteY7" fmla="*/ 1365332 h 4267200"/>
                <a:gd name="connsiteX8" fmla="*/ 202880 w 1776267"/>
                <a:gd name="connsiteY8" fmla="*/ 1424652 h 4267200"/>
                <a:gd name="connsiteX9" fmla="*/ 343303 w 1776267"/>
                <a:gd name="connsiteY9" fmla="*/ 1517731 h 4267200"/>
                <a:gd name="connsiteX10" fmla="*/ 1432963 w 1776267"/>
                <a:gd name="connsiteY10" fmla="*/ 1517732 h 4267200"/>
                <a:gd name="connsiteX11" fmla="*/ 1585363 w 1776267"/>
                <a:gd name="connsiteY11" fmla="*/ 1365332 h 4267200"/>
                <a:gd name="connsiteX12" fmla="*/ 1585364 w 1776267"/>
                <a:gd name="connsiteY12" fmla="*/ 1365332 h 4267200"/>
                <a:gd name="connsiteX13" fmla="*/ 1432964 w 1776267"/>
                <a:gd name="connsiteY13" fmla="*/ 1212932 h 4267200"/>
                <a:gd name="connsiteX14" fmla="*/ 343303 w 1776267"/>
                <a:gd name="connsiteY14" fmla="*/ 606466 h 4267200"/>
                <a:gd name="connsiteX15" fmla="*/ 202880 w 1776267"/>
                <a:gd name="connsiteY15" fmla="*/ 699545 h 4267200"/>
                <a:gd name="connsiteX16" fmla="*/ 190903 w 1776267"/>
                <a:gd name="connsiteY16" fmla="*/ 758866 h 4267200"/>
                <a:gd name="connsiteX17" fmla="*/ 202880 w 1776267"/>
                <a:gd name="connsiteY17" fmla="*/ 818186 h 4267200"/>
                <a:gd name="connsiteX18" fmla="*/ 343303 w 1776267"/>
                <a:gd name="connsiteY18" fmla="*/ 911265 h 4267200"/>
                <a:gd name="connsiteX19" fmla="*/ 1432963 w 1776267"/>
                <a:gd name="connsiteY19" fmla="*/ 911266 h 4267200"/>
                <a:gd name="connsiteX20" fmla="*/ 1585363 w 1776267"/>
                <a:gd name="connsiteY20" fmla="*/ 758866 h 4267200"/>
                <a:gd name="connsiteX21" fmla="*/ 1585364 w 1776267"/>
                <a:gd name="connsiteY21" fmla="*/ 758866 h 4267200"/>
                <a:gd name="connsiteX22" fmla="*/ 1432964 w 1776267"/>
                <a:gd name="connsiteY22" fmla="*/ 606466 h 4267200"/>
                <a:gd name="connsiteX23" fmla="*/ 296050 w 1776267"/>
                <a:gd name="connsiteY23" fmla="*/ 0 h 4267200"/>
                <a:gd name="connsiteX24" fmla="*/ 1480217 w 1776267"/>
                <a:gd name="connsiteY24" fmla="*/ 0 h 4267200"/>
                <a:gd name="connsiteX25" fmla="*/ 1776267 w 1776267"/>
                <a:gd name="connsiteY25" fmla="*/ 296050 h 4267200"/>
                <a:gd name="connsiteX26" fmla="*/ 1776267 w 1776267"/>
                <a:gd name="connsiteY26" fmla="*/ 3971150 h 4267200"/>
                <a:gd name="connsiteX27" fmla="*/ 1480217 w 1776267"/>
                <a:gd name="connsiteY27" fmla="*/ 4267200 h 4267200"/>
                <a:gd name="connsiteX28" fmla="*/ 296050 w 1776267"/>
                <a:gd name="connsiteY28" fmla="*/ 4267200 h 4267200"/>
                <a:gd name="connsiteX29" fmla="*/ 0 w 1776267"/>
                <a:gd name="connsiteY29" fmla="*/ 3971150 h 4267200"/>
                <a:gd name="connsiteX30" fmla="*/ 0 w 1776267"/>
                <a:gd name="connsiteY30" fmla="*/ 296050 h 4267200"/>
                <a:gd name="connsiteX31" fmla="*/ 296050 w 1776267"/>
                <a:gd name="connsiteY31" fmla="*/ 0 h 426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776267" h="4267200">
                  <a:moveTo>
                    <a:pt x="888133" y="2879765"/>
                  </a:moveTo>
                  <a:cubicBezTo>
                    <a:pt x="712783" y="2879765"/>
                    <a:pt x="570633" y="3021915"/>
                    <a:pt x="570633" y="3197265"/>
                  </a:cubicBezTo>
                  <a:cubicBezTo>
                    <a:pt x="570633" y="3372615"/>
                    <a:pt x="712783" y="3514765"/>
                    <a:pt x="888133" y="3514765"/>
                  </a:cubicBezTo>
                  <a:cubicBezTo>
                    <a:pt x="1063483" y="3514765"/>
                    <a:pt x="1205633" y="3372615"/>
                    <a:pt x="1205633" y="3197265"/>
                  </a:cubicBezTo>
                  <a:cubicBezTo>
                    <a:pt x="1205633" y="3021915"/>
                    <a:pt x="1063483" y="2879765"/>
                    <a:pt x="888133" y="2879765"/>
                  </a:cubicBezTo>
                  <a:close/>
                  <a:moveTo>
                    <a:pt x="343303" y="1212932"/>
                  </a:moveTo>
                  <a:cubicBezTo>
                    <a:pt x="280177" y="1212932"/>
                    <a:pt x="226015" y="1251313"/>
                    <a:pt x="202880" y="1306011"/>
                  </a:cubicBezTo>
                  <a:lnTo>
                    <a:pt x="190903" y="1365332"/>
                  </a:lnTo>
                  <a:lnTo>
                    <a:pt x="202880" y="1424652"/>
                  </a:lnTo>
                  <a:cubicBezTo>
                    <a:pt x="226015" y="1479351"/>
                    <a:pt x="280177" y="1517731"/>
                    <a:pt x="343303" y="1517731"/>
                  </a:cubicBezTo>
                  <a:lnTo>
                    <a:pt x="1432963" y="1517732"/>
                  </a:lnTo>
                  <a:cubicBezTo>
                    <a:pt x="1517131" y="1517732"/>
                    <a:pt x="1585363" y="1449500"/>
                    <a:pt x="1585363" y="1365332"/>
                  </a:cubicBezTo>
                  <a:lnTo>
                    <a:pt x="1585364" y="1365332"/>
                  </a:lnTo>
                  <a:cubicBezTo>
                    <a:pt x="1585364" y="1281164"/>
                    <a:pt x="1517132" y="1212932"/>
                    <a:pt x="1432964" y="1212932"/>
                  </a:cubicBezTo>
                  <a:close/>
                  <a:moveTo>
                    <a:pt x="343303" y="606466"/>
                  </a:moveTo>
                  <a:cubicBezTo>
                    <a:pt x="280177" y="606466"/>
                    <a:pt x="226015" y="644847"/>
                    <a:pt x="202880" y="699545"/>
                  </a:cubicBezTo>
                  <a:lnTo>
                    <a:pt x="190903" y="758866"/>
                  </a:lnTo>
                  <a:lnTo>
                    <a:pt x="202880" y="818186"/>
                  </a:lnTo>
                  <a:cubicBezTo>
                    <a:pt x="226015" y="872885"/>
                    <a:pt x="280177" y="911265"/>
                    <a:pt x="343303" y="911265"/>
                  </a:cubicBezTo>
                  <a:lnTo>
                    <a:pt x="1432963" y="911266"/>
                  </a:lnTo>
                  <a:cubicBezTo>
                    <a:pt x="1517131" y="911266"/>
                    <a:pt x="1585363" y="843034"/>
                    <a:pt x="1585363" y="758866"/>
                  </a:cubicBezTo>
                  <a:lnTo>
                    <a:pt x="1585364" y="758866"/>
                  </a:lnTo>
                  <a:cubicBezTo>
                    <a:pt x="1585364" y="674698"/>
                    <a:pt x="1517132" y="606466"/>
                    <a:pt x="1432964" y="606466"/>
                  </a:cubicBezTo>
                  <a:close/>
                  <a:moveTo>
                    <a:pt x="296050" y="0"/>
                  </a:moveTo>
                  <a:lnTo>
                    <a:pt x="1480217" y="0"/>
                  </a:lnTo>
                  <a:cubicBezTo>
                    <a:pt x="1643721" y="0"/>
                    <a:pt x="1776267" y="132546"/>
                    <a:pt x="1776267" y="296050"/>
                  </a:cubicBezTo>
                  <a:lnTo>
                    <a:pt x="1776267" y="3971150"/>
                  </a:lnTo>
                  <a:cubicBezTo>
                    <a:pt x="1776267" y="4134654"/>
                    <a:pt x="1643721" y="4267200"/>
                    <a:pt x="1480217" y="4267200"/>
                  </a:cubicBezTo>
                  <a:lnTo>
                    <a:pt x="296050" y="4267200"/>
                  </a:lnTo>
                  <a:cubicBezTo>
                    <a:pt x="132546" y="4267200"/>
                    <a:pt x="0" y="4134654"/>
                    <a:pt x="0" y="3971150"/>
                  </a:cubicBezTo>
                  <a:lnTo>
                    <a:pt x="0" y="296050"/>
                  </a:lnTo>
                  <a:cubicBezTo>
                    <a:pt x="0" y="132546"/>
                    <a:pt x="132546" y="0"/>
                    <a:pt x="296050" y="0"/>
                  </a:cubicBezTo>
                  <a:close/>
                </a:path>
              </a:pathLst>
            </a:custGeom>
            <a:solidFill>
              <a:srgbClr val="017864">
                <a:alpha val="75000"/>
              </a:srgbClr>
            </a:solidFill>
            <a:ln>
              <a:solidFill>
                <a:srgbClr val="033A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H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D2FEE60E-BDF1-6E10-0279-EFA301D05BDB}"/>
                </a:ext>
              </a:extLst>
            </p:cNvPr>
            <p:cNvGrpSpPr/>
            <p:nvPr/>
          </p:nvGrpSpPr>
          <p:grpSpPr>
            <a:xfrm>
              <a:off x="1727658" y="3775020"/>
              <a:ext cx="509198" cy="581941"/>
              <a:chOff x="3709865" y="3525168"/>
              <a:chExt cx="849303" cy="970632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18A6102B-64F2-E617-FE89-A84035BE8159}"/>
                  </a:ext>
                </a:extLst>
              </p:cNvPr>
              <p:cNvSpPr/>
              <p:nvPr/>
            </p:nvSpPr>
            <p:spPr>
              <a:xfrm>
                <a:off x="3709865" y="3525168"/>
                <a:ext cx="849303" cy="970632"/>
              </a:xfrm>
              <a:custGeom>
                <a:avLst/>
                <a:gdLst>
                  <a:gd name="connsiteX0" fmla="*/ 0 w 4267200"/>
                  <a:gd name="connsiteY0" fmla="*/ 762000 h 4876800"/>
                  <a:gd name="connsiteX1" fmla="*/ 0 w 4267200"/>
                  <a:gd name="connsiteY1" fmla="*/ 1219200 h 4876800"/>
                  <a:gd name="connsiteX2" fmla="*/ 2133600 w 4267200"/>
                  <a:gd name="connsiteY2" fmla="*/ 1981200 h 4876800"/>
                  <a:gd name="connsiteX3" fmla="*/ 4267200 w 4267200"/>
                  <a:gd name="connsiteY3" fmla="*/ 1219200 h 4876800"/>
                  <a:gd name="connsiteX4" fmla="*/ 4267200 w 4267200"/>
                  <a:gd name="connsiteY4" fmla="*/ 762000 h 4876800"/>
                  <a:gd name="connsiteX5" fmla="*/ 2133600 w 4267200"/>
                  <a:gd name="connsiteY5" fmla="*/ 0 h 4876800"/>
                  <a:gd name="connsiteX6" fmla="*/ 0 w 4267200"/>
                  <a:gd name="connsiteY6" fmla="*/ 762000 h 4876800"/>
                  <a:gd name="connsiteX7" fmla="*/ 0 w 4267200"/>
                  <a:gd name="connsiteY7" fmla="*/ 1772603 h 4876800"/>
                  <a:gd name="connsiteX8" fmla="*/ 0 w 4267200"/>
                  <a:gd name="connsiteY8" fmla="*/ 2743200 h 4876800"/>
                  <a:gd name="connsiteX9" fmla="*/ 2133600 w 4267200"/>
                  <a:gd name="connsiteY9" fmla="*/ 3505200 h 4876800"/>
                  <a:gd name="connsiteX10" fmla="*/ 4267200 w 4267200"/>
                  <a:gd name="connsiteY10" fmla="*/ 2743200 h 4876800"/>
                  <a:gd name="connsiteX11" fmla="*/ 4267200 w 4267200"/>
                  <a:gd name="connsiteY11" fmla="*/ 1772603 h 4876800"/>
                  <a:gd name="connsiteX12" fmla="*/ 3745230 w 4267200"/>
                  <a:gd name="connsiteY12" fmla="*/ 2045018 h 4876800"/>
                  <a:gd name="connsiteX13" fmla="*/ 2133600 w 4267200"/>
                  <a:gd name="connsiteY13" fmla="*/ 2286000 h 4876800"/>
                  <a:gd name="connsiteX14" fmla="*/ 521970 w 4267200"/>
                  <a:gd name="connsiteY14" fmla="*/ 2045018 h 4876800"/>
                  <a:gd name="connsiteX15" fmla="*/ 0 w 4267200"/>
                  <a:gd name="connsiteY15" fmla="*/ 1772603 h 4876800"/>
                  <a:gd name="connsiteX16" fmla="*/ 0 w 4267200"/>
                  <a:gd name="connsiteY16" fmla="*/ 3296603 h 4876800"/>
                  <a:gd name="connsiteX17" fmla="*/ 0 w 4267200"/>
                  <a:gd name="connsiteY17" fmla="*/ 4114800 h 4876800"/>
                  <a:gd name="connsiteX18" fmla="*/ 2133600 w 4267200"/>
                  <a:gd name="connsiteY18" fmla="*/ 4876800 h 4876800"/>
                  <a:gd name="connsiteX19" fmla="*/ 4267200 w 4267200"/>
                  <a:gd name="connsiteY19" fmla="*/ 4114800 h 4876800"/>
                  <a:gd name="connsiteX20" fmla="*/ 4267200 w 4267200"/>
                  <a:gd name="connsiteY20" fmla="*/ 3296603 h 4876800"/>
                  <a:gd name="connsiteX21" fmla="*/ 3745230 w 4267200"/>
                  <a:gd name="connsiteY21" fmla="*/ 3569018 h 4876800"/>
                  <a:gd name="connsiteX22" fmla="*/ 2133600 w 4267200"/>
                  <a:gd name="connsiteY22" fmla="*/ 3810000 h 4876800"/>
                  <a:gd name="connsiteX23" fmla="*/ 521970 w 4267200"/>
                  <a:gd name="connsiteY23" fmla="*/ 3569018 h 4876800"/>
                  <a:gd name="connsiteX24" fmla="*/ 0 w 4267200"/>
                  <a:gd name="connsiteY24" fmla="*/ 3296603 h 487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267200" h="4876800">
                    <a:moveTo>
                      <a:pt x="0" y="762000"/>
                    </a:moveTo>
                    <a:lnTo>
                      <a:pt x="0" y="1219200"/>
                    </a:lnTo>
                    <a:cubicBezTo>
                      <a:pt x="0" y="1640205"/>
                      <a:pt x="955358" y="1981200"/>
                      <a:pt x="2133600" y="1981200"/>
                    </a:cubicBezTo>
                    <a:cubicBezTo>
                      <a:pt x="3311843" y="1981200"/>
                      <a:pt x="4267200" y="1640205"/>
                      <a:pt x="4267200" y="1219200"/>
                    </a:cubicBezTo>
                    <a:lnTo>
                      <a:pt x="4267200" y="762000"/>
                    </a:lnTo>
                    <a:cubicBezTo>
                      <a:pt x="4267200" y="340995"/>
                      <a:pt x="3311843" y="0"/>
                      <a:pt x="2133600" y="0"/>
                    </a:cubicBezTo>
                    <a:cubicBezTo>
                      <a:pt x="955358" y="0"/>
                      <a:pt x="0" y="340995"/>
                      <a:pt x="0" y="762000"/>
                    </a:cubicBezTo>
                    <a:close/>
                    <a:moveTo>
                      <a:pt x="0" y="1772603"/>
                    </a:moveTo>
                    <a:lnTo>
                      <a:pt x="0" y="2743200"/>
                    </a:lnTo>
                    <a:cubicBezTo>
                      <a:pt x="0" y="3164205"/>
                      <a:pt x="955358" y="3505200"/>
                      <a:pt x="2133600" y="3505200"/>
                    </a:cubicBezTo>
                    <a:cubicBezTo>
                      <a:pt x="3311843" y="3505200"/>
                      <a:pt x="4267200" y="3164205"/>
                      <a:pt x="4267200" y="2743200"/>
                    </a:cubicBezTo>
                    <a:lnTo>
                      <a:pt x="4267200" y="1772603"/>
                    </a:lnTo>
                    <a:cubicBezTo>
                      <a:pt x="4125278" y="1884998"/>
                      <a:pt x="3943350" y="1974533"/>
                      <a:pt x="3745230" y="2045018"/>
                    </a:cubicBezTo>
                    <a:cubicBezTo>
                      <a:pt x="3317558" y="2197418"/>
                      <a:pt x="2747963" y="2286000"/>
                      <a:pt x="2133600" y="2286000"/>
                    </a:cubicBezTo>
                    <a:cubicBezTo>
                      <a:pt x="1519238" y="2286000"/>
                      <a:pt x="949643" y="2197418"/>
                      <a:pt x="521970" y="2045018"/>
                    </a:cubicBezTo>
                    <a:cubicBezTo>
                      <a:pt x="323850" y="1974533"/>
                      <a:pt x="141923" y="1884045"/>
                      <a:pt x="0" y="1772603"/>
                    </a:cubicBezTo>
                    <a:close/>
                    <a:moveTo>
                      <a:pt x="0" y="3296603"/>
                    </a:moveTo>
                    <a:lnTo>
                      <a:pt x="0" y="4114800"/>
                    </a:lnTo>
                    <a:cubicBezTo>
                      <a:pt x="0" y="4535805"/>
                      <a:pt x="955358" y="4876800"/>
                      <a:pt x="2133600" y="4876800"/>
                    </a:cubicBezTo>
                    <a:cubicBezTo>
                      <a:pt x="3311843" y="4876800"/>
                      <a:pt x="4267200" y="4535805"/>
                      <a:pt x="4267200" y="4114800"/>
                    </a:cubicBezTo>
                    <a:lnTo>
                      <a:pt x="4267200" y="3296603"/>
                    </a:lnTo>
                    <a:cubicBezTo>
                      <a:pt x="4125278" y="3408998"/>
                      <a:pt x="3943350" y="3498533"/>
                      <a:pt x="3745230" y="3569018"/>
                    </a:cubicBezTo>
                    <a:cubicBezTo>
                      <a:pt x="3317558" y="3721418"/>
                      <a:pt x="2747963" y="3810000"/>
                      <a:pt x="2133600" y="3810000"/>
                    </a:cubicBezTo>
                    <a:cubicBezTo>
                      <a:pt x="1519238" y="3810000"/>
                      <a:pt x="949643" y="3721418"/>
                      <a:pt x="521970" y="3569018"/>
                    </a:cubicBezTo>
                    <a:cubicBezTo>
                      <a:pt x="323850" y="3498533"/>
                      <a:pt x="141923" y="3408045"/>
                      <a:pt x="0" y="3296603"/>
                    </a:cubicBezTo>
                    <a:close/>
                  </a:path>
                </a:pathLst>
              </a:custGeom>
              <a:solidFill>
                <a:srgbClr val="017864"/>
              </a:solidFill>
              <a:ln w="12700" cap="flat">
                <a:solidFill>
                  <a:srgbClr val="033A3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C4D2D792-2225-C407-4691-D45668E6F891}"/>
                  </a:ext>
                </a:extLst>
              </p:cNvPr>
              <p:cNvSpPr/>
              <p:nvPr/>
            </p:nvSpPr>
            <p:spPr>
              <a:xfrm>
                <a:off x="3709865" y="3767826"/>
                <a:ext cx="849303" cy="515648"/>
              </a:xfrm>
              <a:custGeom>
                <a:avLst/>
                <a:gdLst>
                  <a:gd name="connsiteX0" fmla="*/ 0 w 4267200"/>
                  <a:gd name="connsiteY0" fmla="*/ 553403 h 2590800"/>
                  <a:gd name="connsiteX1" fmla="*/ 0 w 4267200"/>
                  <a:gd name="connsiteY1" fmla="*/ 0 h 2590800"/>
                  <a:gd name="connsiteX2" fmla="*/ 2133600 w 4267200"/>
                  <a:gd name="connsiteY2" fmla="*/ 762000 h 2590800"/>
                  <a:gd name="connsiteX3" fmla="*/ 4267200 w 4267200"/>
                  <a:gd name="connsiteY3" fmla="*/ 0 h 2590800"/>
                  <a:gd name="connsiteX4" fmla="*/ 4267200 w 4267200"/>
                  <a:gd name="connsiteY4" fmla="*/ 553403 h 2590800"/>
                  <a:gd name="connsiteX5" fmla="*/ 3745230 w 4267200"/>
                  <a:gd name="connsiteY5" fmla="*/ 825818 h 2590800"/>
                  <a:gd name="connsiteX6" fmla="*/ 2133600 w 4267200"/>
                  <a:gd name="connsiteY6" fmla="*/ 1066800 h 2590800"/>
                  <a:gd name="connsiteX7" fmla="*/ 521970 w 4267200"/>
                  <a:gd name="connsiteY7" fmla="*/ 825818 h 2590800"/>
                  <a:gd name="connsiteX8" fmla="*/ 0 w 4267200"/>
                  <a:gd name="connsiteY8" fmla="*/ 553403 h 2590800"/>
                  <a:gd name="connsiteX9" fmla="*/ 0 w 4267200"/>
                  <a:gd name="connsiteY9" fmla="*/ 2077403 h 2590800"/>
                  <a:gd name="connsiteX10" fmla="*/ 0 w 4267200"/>
                  <a:gd name="connsiteY10" fmla="*/ 1524000 h 2590800"/>
                  <a:gd name="connsiteX11" fmla="*/ 2133600 w 4267200"/>
                  <a:gd name="connsiteY11" fmla="*/ 2286000 h 2590800"/>
                  <a:gd name="connsiteX12" fmla="*/ 4267200 w 4267200"/>
                  <a:gd name="connsiteY12" fmla="*/ 1524000 h 2590800"/>
                  <a:gd name="connsiteX13" fmla="*/ 4267200 w 4267200"/>
                  <a:gd name="connsiteY13" fmla="*/ 2077403 h 2590800"/>
                  <a:gd name="connsiteX14" fmla="*/ 3745230 w 4267200"/>
                  <a:gd name="connsiteY14" fmla="*/ 2349818 h 2590800"/>
                  <a:gd name="connsiteX15" fmla="*/ 2133600 w 4267200"/>
                  <a:gd name="connsiteY15" fmla="*/ 2590800 h 2590800"/>
                  <a:gd name="connsiteX16" fmla="*/ 521970 w 4267200"/>
                  <a:gd name="connsiteY16" fmla="*/ 2349818 h 2590800"/>
                  <a:gd name="connsiteX17" fmla="*/ 0 w 4267200"/>
                  <a:gd name="connsiteY17" fmla="*/ 2077403 h 2590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267200" h="2590800">
                    <a:moveTo>
                      <a:pt x="0" y="553403"/>
                    </a:moveTo>
                    <a:lnTo>
                      <a:pt x="0" y="0"/>
                    </a:lnTo>
                    <a:cubicBezTo>
                      <a:pt x="0" y="421005"/>
                      <a:pt x="955358" y="762000"/>
                      <a:pt x="2133600" y="762000"/>
                    </a:cubicBezTo>
                    <a:cubicBezTo>
                      <a:pt x="3311843" y="762000"/>
                      <a:pt x="4267200" y="421005"/>
                      <a:pt x="4267200" y="0"/>
                    </a:cubicBezTo>
                    <a:lnTo>
                      <a:pt x="4267200" y="553403"/>
                    </a:lnTo>
                    <a:cubicBezTo>
                      <a:pt x="4125278" y="665797"/>
                      <a:pt x="3943350" y="755333"/>
                      <a:pt x="3745230" y="825818"/>
                    </a:cubicBezTo>
                    <a:cubicBezTo>
                      <a:pt x="3317558" y="978218"/>
                      <a:pt x="2747963" y="1066800"/>
                      <a:pt x="2133600" y="1066800"/>
                    </a:cubicBezTo>
                    <a:cubicBezTo>
                      <a:pt x="1519238" y="1066800"/>
                      <a:pt x="949643" y="978218"/>
                      <a:pt x="521970" y="825818"/>
                    </a:cubicBezTo>
                    <a:cubicBezTo>
                      <a:pt x="323850" y="755333"/>
                      <a:pt x="141923" y="664845"/>
                      <a:pt x="0" y="553403"/>
                    </a:cubicBezTo>
                    <a:close/>
                    <a:moveTo>
                      <a:pt x="0" y="2077403"/>
                    </a:moveTo>
                    <a:lnTo>
                      <a:pt x="0" y="1524000"/>
                    </a:lnTo>
                    <a:cubicBezTo>
                      <a:pt x="0" y="1945005"/>
                      <a:pt x="955358" y="2286000"/>
                      <a:pt x="2133600" y="2286000"/>
                    </a:cubicBezTo>
                    <a:cubicBezTo>
                      <a:pt x="3311843" y="2286000"/>
                      <a:pt x="4267200" y="1945005"/>
                      <a:pt x="4267200" y="1524000"/>
                    </a:cubicBezTo>
                    <a:lnTo>
                      <a:pt x="4267200" y="2077403"/>
                    </a:lnTo>
                    <a:cubicBezTo>
                      <a:pt x="4125278" y="2189798"/>
                      <a:pt x="3943350" y="2279333"/>
                      <a:pt x="3745230" y="2349818"/>
                    </a:cubicBezTo>
                    <a:cubicBezTo>
                      <a:pt x="3317558" y="2502218"/>
                      <a:pt x="2747963" y="2590800"/>
                      <a:pt x="2133600" y="2590800"/>
                    </a:cubicBezTo>
                    <a:cubicBezTo>
                      <a:pt x="1519238" y="2590800"/>
                      <a:pt x="949643" y="2502218"/>
                      <a:pt x="521970" y="2349818"/>
                    </a:cubicBezTo>
                    <a:cubicBezTo>
                      <a:pt x="323850" y="2279333"/>
                      <a:pt x="141923" y="2188845"/>
                      <a:pt x="0" y="2077403"/>
                    </a:cubicBezTo>
                    <a:close/>
                  </a:path>
                </a:pathLst>
              </a:custGeom>
              <a:solidFill>
                <a:srgbClr val="033A31"/>
              </a:solidFill>
              <a:ln w="12700" cap="flat">
                <a:solidFill>
                  <a:srgbClr val="033A3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</p:grp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7EEE0470-3E7F-0D13-9045-6643A71241B0}"/>
              </a:ext>
            </a:extLst>
          </p:cNvPr>
          <p:cNvSpPr/>
          <p:nvPr/>
        </p:nvSpPr>
        <p:spPr>
          <a:xfrm>
            <a:off x="757990" y="1709052"/>
            <a:ext cx="4563323" cy="3916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UPDATE [</a:t>
            </a:r>
            <a:r>
              <a:rPr lang="en-CH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dbo</a:t>
            </a:r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].[customer]</a:t>
            </a:r>
          </a:p>
          <a:p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SET [</a:t>
            </a:r>
            <a:r>
              <a:rPr lang="en-CH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code_area</a:t>
            </a:r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 = </a:t>
            </a:r>
            <a:r>
              <a: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100</a:t>
            </a:r>
            <a:r>
              <a: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'</a:t>
            </a:r>
            <a:endParaRPr lang="en-CH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WHERE [</a:t>
            </a:r>
            <a:r>
              <a:rPr lang="en-CH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customer_id</a:t>
            </a:r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 = 1234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9464214-D758-2577-E41A-9CA8F498C208}"/>
              </a:ext>
            </a:extLst>
          </p:cNvPr>
          <p:cNvSpPr/>
          <p:nvPr/>
        </p:nvSpPr>
        <p:spPr>
          <a:xfrm>
            <a:off x="5406375" y="2347127"/>
            <a:ext cx="1800000" cy="50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r>
              <a:rPr lang="en-CH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UPDATE [</a:t>
            </a:r>
            <a:r>
              <a:rPr lang="en-CH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dbo</a:t>
            </a:r>
            <a:r>
              <a:rPr lang="en-CH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].[customer]</a:t>
            </a:r>
          </a:p>
          <a:p>
            <a:r>
              <a:rPr lang="en-CH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SET [</a:t>
            </a:r>
            <a:r>
              <a:rPr lang="en-CH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code_area</a:t>
            </a:r>
            <a:r>
              <a:rPr lang="en-CH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 = ‘100’</a:t>
            </a:r>
          </a:p>
          <a:p>
            <a:r>
              <a:rPr lang="en-CH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WHERE [</a:t>
            </a:r>
            <a:r>
              <a:rPr lang="en-CH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customer_id</a:t>
            </a:r>
            <a:r>
              <a:rPr lang="en-CH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 = 1234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B08051-3F7D-C33F-01A6-EC0123B84985}"/>
              </a:ext>
            </a:extLst>
          </p:cNvPr>
          <p:cNvSpPr/>
          <p:nvPr/>
        </p:nvSpPr>
        <p:spPr>
          <a:xfrm>
            <a:off x="5406374" y="2351803"/>
            <a:ext cx="1800000" cy="504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r>
              <a:rPr lang="en-CH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UPDATE [</a:t>
            </a:r>
            <a:r>
              <a:rPr lang="en-CH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dbo</a:t>
            </a:r>
            <a:r>
              <a:rPr lang="en-CH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].[customer]</a:t>
            </a:r>
          </a:p>
          <a:p>
            <a:r>
              <a:rPr lang="en-CH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SET [</a:t>
            </a:r>
            <a:r>
              <a:rPr lang="en-CH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code_area</a:t>
            </a:r>
            <a:r>
              <a:rPr lang="en-CH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 = ‘100’</a:t>
            </a:r>
          </a:p>
          <a:p>
            <a:r>
              <a:rPr lang="en-CH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WHERE [</a:t>
            </a:r>
            <a:r>
              <a:rPr lang="en-CH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customer_id</a:t>
            </a:r>
            <a:r>
              <a:rPr lang="en-CH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 = 1234</a:t>
            </a:r>
          </a:p>
        </p:txBody>
      </p:sp>
    </p:spTree>
    <p:extLst>
      <p:ext uri="{BB962C8B-B14F-4D97-AF65-F5344CB8AC3E}">
        <p14:creationId xmlns:p14="http://schemas.microsoft.com/office/powerpoint/2010/main" val="39093567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50" presetClass="path" presetSubtype="0" decel="2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81481E-6 L 0.2681 0.00115 C 0.32018 0.00462 0.32526 0.06875 0.32656 0.13495 L 0.32656 0.27013 " pathEditMode="relative" rAng="0" ptsTypes="AAAA">
                                      <p:cBhvr>
                                        <p:cTn id="14" dur="1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328" y="1349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0" presetClass="path" presetSubtype="0" accel="5000" decel="2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3.7037E-7 L 0.11666 0.00139 C 0.14427 0.00532 0.17278 0.07431 0.17344 0.1463 L 0.17344 0.29259 " pathEditMode="relative" rAng="0" ptsTypes="AAAA">
                                      <p:cBhvr>
                                        <p:cTn id="16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72" y="1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51" grpId="0" animBg="1"/>
      <p:bldP spid="51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7BB4A6-D1B5-D931-0F7B-BA2C443DE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82367-A3CD-E120-A53E-29523BAC9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How it works</a:t>
            </a:r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7740A16-E3A6-2F08-D161-3E822A8C8002}"/>
              </a:ext>
            </a:extLst>
          </p:cNvPr>
          <p:cNvGrpSpPr/>
          <p:nvPr/>
        </p:nvGrpSpPr>
        <p:grpSpPr>
          <a:xfrm>
            <a:off x="8096104" y="3894872"/>
            <a:ext cx="1021666" cy="1547504"/>
            <a:chOff x="1215190" y="2809457"/>
            <a:chExt cx="1021666" cy="1547504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4460F87-DBD3-4541-CD8C-5F5667EEDB42}"/>
                </a:ext>
              </a:extLst>
            </p:cNvPr>
            <p:cNvSpPr/>
            <p:nvPr/>
          </p:nvSpPr>
          <p:spPr>
            <a:xfrm>
              <a:off x="1215190" y="2809457"/>
              <a:ext cx="685006" cy="1477166"/>
            </a:xfrm>
            <a:custGeom>
              <a:avLst/>
              <a:gdLst>
                <a:gd name="connsiteX0" fmla="*/ 888133 w 1776267"/>
                <a:gd name="connsiteY0" fmla="*/ 2879765 h 4267200"/>
                <a:gd name="connsiteX1" fmla="*/ 570633 w 1776267"/>
                <a:gd name="connsiteY1" fmla="*/ 3197265 h 4267200"/>
                <a:gd name="connsiteX2" fmla="*/ 888133 w 1776267"/>
                <a:gd name="connsiteY2" fmla="*/ 3514765 h 4267200"/>
                <a:gd name="connsiteX3" fmla="*/ 1205633 w 1776267"/>
                <a:gd name="connsiteY3" fmla="*/ 3197265 h 4267200"/>
                <a:gd name="connsiteX4" fmla="*/ 888133 w 1776267"/>
                <a:gd name="connsiteY4" fmla="*/ 2879765 h 4267200"/>
                <a:gd name="connsiteX5" fmla="*/ 343303 w 1776267"/>
                <a:gd name="connsiteY5" fmla="*/ 1212932 h 4267200"/>
                <a:gd name="connsiteX6" fmla="*/ 202880 w 1776267"/>
                <a:gd name="connsiteY6" fmla="*/ 1306011 h 4267200"/>
                <a:gd name="connsiteX7" fmla="*/ 190903 w 1776267"/>
                <a:gd name="connsiteY7" fmla="*/ 1365332 h 4267200"/>
                <a:gd name="connsiteX8" fmla="*/ 202880 w 1776267"/>
                <a:gd name="connsiteY8" fmla="*/ 1424652 h 4267200"/>
                <a:gd name="connsiteX9" fmla="*/ 343303 w 1776267"/>
                <a:gd name="connsiteY9" fmla="*/ 1517731 h 4267200"/>
                <a:gd name="connsiteX10" fmla="*/ 1432963 w 1776267"/>
                <a:gd name="connsiteY10" fmla="*/ 1517732 h 4267200"/>
                <a:gd name="connsiteX11" fmla="*/ 1585363 w 1776267"/>
                <a:gd name="connsiteY11" fmla="*/ 1365332 h 4267200"/>
                <a:gd name="connsiteX12" fmla="*/ 1585364 w 1776267"/>
                <a:gd name="connsiteY12" fmla="*/ 1365332 h 4267200"/>
                <a:gd name="connsiteX13" fmla="*/ 1432964 w 1776267"/>
                <a:gd name="connsiteY13" fmla="*/ 1212932 h 4267200"/>
                <a:gd name="connsiteX14" fmla="*/ 343303 w 1776267"/>
                <a:gd name="connsiteY14" fmla="*/ 606466 h 4267200"/>
                <a:gd name="connsiteX15" fmla="*/ 202880 w 1776267"/>
                <a:gd name="connsiteY15" fmla="*/ 699545 h 4267200"/>
                <a:gd name="connsiteX16" fmla="*/ 190903 w 1776267"/>
                <a:gd name="connsiteY16" fmla="*/ 758866 h 4267200"/>
                <a:gd name="connsiteX17" fmla="*/ 202880 w 1776267"/>
                <a:gd name="connsiteY17" fmla="*/ 818186 h 4267200"/>
                <a:gd name="connsiteX18" fmla="*/ 343303 w 1776267"/>
                <a:gd name="connsiteY18" fmla="*/ 911265 h 4267200"/>
                <a:gd name="connsiteX19" fmla="*/ 1432963 w 1776267"/>
                <a:gd name="connsiteY19" fmla="*/ 911266 h 4267200"/>
                <a:gd name="connsiteX20" fmla="*/ 1585363 w 1776267"/>
                <a:gd name="connsiteY20" fmla="*/ 758866 h 4267200"/>
                <a:gd name="connsiteX21" fmla="*/ 1585364 w 1776267"/>
                <a:gd name="connsiteY21" fmla="*/ 758866 h 4267200"/>
                <a:gd name="connsiteX22" fmla="*/ 1432964 w 1776267"/>
                <a:gd name="connsiteY22" fmla="*/ 606466 h 4267200"/>
                <a:gd name="connsiteX23" fmla="*/ 296050 w 1776267"/>
                <a:gd name="connsiteY23" fmla="*/ 0 h 4267200"/>
                <a:gd name="connsiteX24" fmla="*/ 1480217 w 1776267"/>
                <a:gd name="connsiteY24" fmla="*/ 0 h 4267200"/>
                <a:gd name="connsiteX25" fmla="*/ 1776267 w 1776267"/>
                <a:gd name="connsiteY25" fmla="*/ 296050 h 4267200"/>
                <a:gd name="connsiteX26" fmla="*/ 1776267 w 1776267"/>
                <a:gd name="connsiteY26" fmla="*/ 3971150 h 4267200"/>
                <a:gd name="connsiteX27" fmla="*/ 1480217 w 1776267"/>
                <a:gd name="connsiteY27" fmla="*/ 4267200 h 4267200"/>
                <a:gd name="connsiteX28" fmla="*/ 296050 w 1776267"/>
                <a:gd name="connsiteY28" fmla="*/ 4267200 h 4267200"/>
                <a:gd name="connsiteX29" fmla="*/ 0 w 1776267"/>
                <a:gd name="connsiteY29" fmla="*/ 3971150 h 4267200"/>
                <a:gd name="connsiteX30" fmla="*/ 0 w 1776267"/>
                <a:gd name="connsiteY30" fmla="*/ 296050 h 4267200"/>
                <a:gd name="connsiteX31" fmla="*/ 296050 w 1776267"/>
                <a:gd name="connsiteY31" fmla="*/ 0 h 426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776267" h="4267200">
                  <a:moveTo>
                    <a:pt x="888133" y="2879765"/>
                  </a:moveTo>
                  <a:cubicBezTo>
                    <a:pt x="712783" y="2879765"/>
                    <a:pt x="570633" y="3021915"/>
                    <a:pt x="570633" y="3197265"/>
                  </a:cubicBezTo>
                  <a:cubicBezTo>
                    <a:pt x="570633" y="3372615"/>
                    <a:pt x="712783" y="3514765"/>
                    <a:pt x="888133" y="3514765"/>
                  </a:cubicBezTo>
                  <a:cubicBezTo>
                    <a:pt x="1063483" y="3514765"/>
                    <a:pt x="1205633" y="3372615"/>
                    <a:pt x="1205633" y="3197265"/>
                  </a:cubicBezTo>
                  <a:cubicBezTo>
                    <a:pt x="1205633" y="3021915"/>
                    <a:pt x="1063483" y="2879765"/>
                    <a:pt x="888133" y="2879765"/>
                  </a:cubicBezTo>
                  <a:close/>
                  <a:moveTo>
                    <a:pt x="343303" y="1212932"/>
                  </a:moveTo>
                  <a:cubicBezTo>
                    <a:pt x="280177" y="1212932"/>
                    <a:pt x="226015" y="1251313"/>
                    <a:pt x="202880" y="1306011"/>
                  </a:cubicBezTo>
                  <a:lnTo>
                    <a:pt x="190903" y="1365332"/>
                  </a:lnTo>
                  <a:lnTo>
                    <a:pt x="202880" y="1424652"/>
                  </a:lnTo>
                  <a:cubicBezTo>
                    <a:pt x="226015" y="1479351"/>
                    <a:pt x="280177" y="1517731"/>
                    <a:pt x="343303" y="1517731"/>
                  </a:cubicBezTo>
                  <a:lnTo>
                    <a:pt x="1432963" y="1517732"/>
                  </a:lnTo>
                  <a:cubicBezTo>
                    <a:pt x="1517131" y="1517732"/>
                    <a:pt x="1585363" y="1449500"/>
                    <a:pt x="1585363" y="1365332"/>
                  </a:cubicBezTo>
                  <a:lnTo>
                    <a:pt x="1585364" y="1365332"/>
                  </a:lnTo>
                  <a:cubicBezTo>
                    <a:pt x="1585364" y="1281164"/>
                    <a:pt x="1517132" y="1212932"/>
                    <a:pt x="1432964" y="1212932"/>
                  </a:cubicBezTo>
                  <a:close/>
                  <a:moveTo>
                    <a:pt x="343303" y="606466"/>
                  </a:moveTo>
                  <a:cubicBezTo>
                    <a:pt x="280177" y="606466"/>
                    <a:pt x="226015" y="644847"/>
                    <a:pt x="202880" y="699545"/>
                  </a:cubicBezTo>
                  <a:lnTo>
                    <a:pt x="190903" y="758866"/>
                  </a:lnTo>
                  <a:lnTo>
                    <a:pt x="202880" y="818186"/>
                  </a:lnTo>
                  <a:cubicBezTo>
                    <a:pt x="226015" y="872885"/>
                    <a:pt x="280177" y="911265"/>
                    <a:pt x="343303" y="911265"/>
                  </a:cubicBezTo>
                  <a:lnTo>
                    <a:pt x="1432963" y="911266"/>
                  </a:lnTo>
                  <a:cubicBezTo>
                    <a:pt x="1517131" y="911266"/>
                    <a:pt x="1585363" y="843034"/>
                    <a:pt x="1585363" y="758866"/>
                  </a:cubicBezTo>
                  <a:lnTo>
                    <a:pt x="1585364" y="758866"/>
                  </a:lnTo>
                  <a:cubicBezTo>
                    <a:pt x="1585364" y="674698"/>
                    <a:pt x="1517132" y="606466"/>
                    <a:pt x="1432964" y="606466"/>
                  </a:cubicBezTo>
                  <a:close/>
                  <a:moveTo>
                    <a:pt x="296050" y="0"/>
                  </a:moveTo>
                  <a:lnTo>
                    <a:pt x="1480217" y="0"/>
                  </a:lnTo>
                  <a:cubicBezTo>
                    <a:pt x="1643721" y="0"/>
                    <a:pt x="1776267" y="132546"/>
                    <a:pt x="1776267" y="296050"/>
                  </a:cubicBezTo>
                  <a:lnTo>
                    <a:pt x="1776267" y="3971150"/>
                  </a:lnTo>
                  <a:cubicBezTo>
                    <a:pt x="1776267" y="4134654"/>
                    <a:pt x="1643721" y="4267200"/>
                    <a:pt x="1480217" y="4267200"/>
                  </a:cubicBezTo>
                  <a:lnTo>
                    <a:pt x="296050" y="4267200"/>
                  </a:lnTo>
                  <a:cubicBezTo>
                    <a:pt x="132546" y="4267200"/>
                    <a:pt x="0" y="4134654"/>
                    <a:pt x="0" y="3971150"/>
                  </a:cubicBezTo>
                  <a:lnTo>
                    <a:pt x="0" y="296050"/>
                  </a:lnTo>
                  <a:cubicBezTo>
                    <a:pt x="0" y="132546"/>
                    <a:pt x="132546" y="0"/>
                    <a:pt x="296050" y="0"/>
                  </a:cubicBezTo>
                  <a:close/>
                </a:path>
              </a:pathLst>
            </a:custGeom>
            <a:solidFill>
              <a:srgbClr val="017864">
                <a:alpha val="75000"/>
              </a:srgbClr>
            </a:solidFill>
            <a:ln>
              <a:solidFill>
                <a:srgbClr val="033A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H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5F29FE2-6399-4332-9642-A938E39A0444}"/>
                </a:ext>
              </a:extLst>
            </p:cNvPr>
            <p:cNvGrpSpPr/>
            <p:nvPr/>
          </p:nvGrpSpPr>
          <p:grpSpPr>
            <a:xfrm>
              <a:off x="1727658" y="3775020"/>
              <a:ext cx="509198" cy="581941"/>
              <a:chOff x="3709865" y="3525168"/>
              <a:chExt cx="849303" cy="970632"/>
            </a:xfrm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41DD507F-9B7C-DC1E-B591-8D2CEB264575}"/>
                  </a:ext>
                </a:extLst>
              </p:cNvPr>
              <p:cNvSpPr/>
              <p:nvPr/>
            </p:nvSpPr>
            <p:spPr>
              <a:xfrm>
                <a:off x="3709865" y="3525168"/>
                <a:ext cx="849303" cy="970632"/>
              </a:xfrm>
              <a:custGeom>
                <a:avLst/>
                <a:gdLst>
                  <a:gd name="connsiteX0" fmla="*/ 0 w 4267200"/>
                  <a:gd name="connsiteY0" fmla="*/ 762000 h 4876800"/>
                  <a:gd name="connsiteX1" fmla="*/ 0 w 4267200"/>
                  <a:gd name="connsiteY1" fmla="*/ 1219200 h 4876800"/>
                  <a:gd name="connsiteX2" fmla="*/ 2133600 w 4267200"/>
                  <a:gd name="connsiteY2" fmla="*/ 1981200 h 4876800"/>
                  <a:gd name="connsiteX3" fmla="*/ 4267200 w 4267200"/>
                  <a:gd name="connsiteY3" fmla="*/ 1219200 h 4876800"/>
                  <a:gd name="connsiteX4" fmla="*/ 4267200 w 4267200"/>
                  <a:gd name="connsiteY4" fmla="*/ 762000 h 4876800"/>
                  <a:gd name="connsiteX5" fmla="*/ 2133600 w 4267200"/>
                  <a:gd name="connsiteY5" fmla="*/ 0 h 4876800"/>
                  <a:gd name="connsiteX6" fmla="*/ 0 w 4267200"/>
                  <a:gd name="connsiteY6" fmla="*/ 762000 h 4876800"/>
                  <a:gd name="connsiteX7" fmla="*/ 0 w 4267200"/>
                  <a:gd name="connsiteY7" fmla="*/ 1772603 h 4876800"/>
                  <a:gd name="connsiteX8" fmla="*/ 0 w 4267200"/>
                  <a:gd name="connsiteY8" fmla="*/ 2743200 h 4876800"/>
                  <a:gd name="connsiteX9" fmla="*/ 2133600 w 4267200"/>
                  <a:gd name="connsiteY9" fmla="*/ 3505200 h 4876800"/>
                  <a:gd name="connsiteX10" fmla="*/ 4267200 w 4267200"/>
                  <a:gd name="connsiteY10" fmla="*/ 2743200 h 4876800"/>
                  <a:gd name="connsiteX11" fmla="*/ 4267200 w 4267200"/>
                  <a:gd name="connsiteY11" fmla="*/ 1772603 h 4876800"/>
                  <a:gd name="connsiteX12" fmla="*/ 3745230 w 4267200"/>
                  <a:gd name="connsiteY12" fmla="*/ 2045018 h 4876800"/>
                  <a:gd name="connsiteX13" fmla="*/ 2133600 w 4267200"/>
                  <a:gd name="connsiteY13" fmla="*/ 2286000 h 4876800"/>
                  <a:gd name="connsiteX14" fmla="*/ 521970 w 4267200"/>
                  <a:gd name="connsiteY14" fmla="*/ 2045018 h 4876800"/>
                  <a:gd name="connsiteX15" fmla="*/ 0 w 4267200"/>
                  <a:gd name="connsiteY15" fmla="*/ 1772603 h 4876800"/>
                  <a:gd name="connsiteX16" fmla="*/ 0 w 4267200"/>
                  <a:gd name="connsiteY16" fmla="*/ 3296603 h 4876800"/>
                  <a:gd name="connsiteX17" fmla="*/ 0 w 4267200"/>
                  <a:gd name="connsiteY17" fmla="*/ 4114800 h 4876800"/>
                  <a:gd name="connsiteX18" fmla="*/ 2133600 w 4267200"/>
                  <a:gd name="connsiteY18" fmla="*/ 4876800 h 4876800"/>
                  <a:gd name="connsiteX19" fmla="*/ 4267200 w 4267200"/>
                  <a:gd name="connsiteY19" fmla="*/ 4114800 h 4876800"/>
                  <a:gd name="connsiteX20" fmla="*/ 4267200 w 4267200"/>
                  <a:gd name="connsiteY20" fmla="*/ 3296603 h 4876800"/>
                  <a:gd name="connsiteX21" fmla="*/ 3745230 w 4267200"/>
                  <a:gd name="connsiteY21" fmla="*/ 3569018 h 4876800"/>
                  <a:gd name="connsiteX22" fmla="*/ 2133600 w 4267200"/>
                  <a:gd name="connsiteY22" fmla="*/ 3810000 h 4876800"/>
                  <a:gd name="connsiteX23" fmla="*/ 521970 w 4267200"/>
                  <a:gd name="connsiteY23" fmla="*/ 3569018 h 4876800"/>
                  <a:gd name="connsiteX24" fmla="*/ 0 w 4267200"/>
                  <a:gd name="connsiteY24" fmla="*/ 3296603 h 487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267200" h="4876800">
                    <a:moveTo>
                      <a:pt x="0" y="762000"/>
                    </a:moveTo>
                    <a:lnTo>
                      <a:pt x="0" y="1219200"/>
                    </a:lnTo>
                    <a:cubicBezTo>
                      <a:pt x="0" y="1640205"/>
                      <a:pt x="955358" y="1981200"/>
                      <a:pt x="2133600" y="1981200"/>
                    </a:cubicBezTo>
                    <a:cubicBezTo>
                      <a:pt x="3311843" y="1981200"/>
                      <a:pt x="4267200" y="1640205"/>
                      <a:pt x="4267200" y="1219200"/>
                    </a:cubicBezTo>
                    <a:lnTo>
                      <a:pt x="4267200" y="762000"/>
                    </a:lnTo>
                    <a:cubicBezTo>
                      <a:pt x="4267200" y="340995"/>
                      <a:pt x="3311843" y="0"/>
                      <a:pt x="2133600" y="0"/>
                    </a:cubicBezTo>
                    <a:cubicBezTo>
                      <a:pt x="955358" y="0"/>
                      <a:pt x="0" y="340995"/>
                      <a:pt x="0" y="762000"/>
                    </a:cubicBezTo>
                    <a:close/>
                    <a:moveTo>
                      <a:pt x="0" y="1772603"/>
                    </a:moveTo>
                    <a:lnTo>
                      <a:pt x="0" y="2743200"/>
                    </a:lnTo>
                    <a:cubicBezTo>
                      <a:pt x="0" y="3164205"/>
                      <a:pt x="955358" y="3505200"/>
                      <a:pt x="2133600" y="3505200"/>
                    </a:cubicBezTo>
                    <a:cubicBezTo>
                      <a:pt x="3311843" y="3505200"/>
                      <a:pt x="4267200" y="3164205"/>
                      <a:pt x="4267200" y="2743200"/>
                    </a:cubicBezTo>
                    <a:lnTo>
                      <a:pt x="4267200" y="1772603"/>
                    </a:lnTo>
                    <a:cubicBezTo>
                      <a:pt x="4125278" y="1884998"/>
                      <a:pt x="3943350" y="1974533"/>
                      <a:pt x="3745230" y="2045018"/>
                    </a:cubicBezTo>
                    <a:cubicBezTo>
                      <a:pt x="3317558" y="2197418"/>
                      <a:pt x="2747963" y="2286000"/>
                      <a:pt x="2133600" y="2286000"/>
                    </a:cubicBezTo>
                    <a:cubicBezTo>
                      <a:pt x="1519238" y="2286000"/>
                      <a:pt x="949643" y="2197418"/>
                      <a:pt x="521970" y="2045018"/>
                    </a:cubicBezTo>
                    <a:cubicBezTo>
                      <a:pt x="323850" y="1974533"/>
                      <a:pt x="141923" y="1884045"/>
                      <a:pt x="0" y="1772603"/>
                    </a:cubicBezTo>
                    <a:close/>
                    <a:moveTo>
                      <a:pt x="0" y="3296603"/>
                    </a:moveTo>
                    <a:lnTo>
                      <a:pt x="0" y="4114800"/>
                    </a:lnTo>
                    <a:cubicBezTo>
                      <a:pt x="0" y="4535805"/>
                      <a:pt x="955358" y="4876800"/>
                      <a:pt x="2133600" y="4876800"/>
                    </a:cubicBezTo>
                    <a:cubicBezTo>
                      <a:pt x="3311843" y="4876800"/>
                      <a:pt x="4267200" y="4535805"/>
                      <a:pt x="4267200" y="4114800"/>
                    </a:cubicBezTo>
                    <a:lnTo>
                      <a:pt x="4267200" y="3296603"/>
                    </a:lnTo>
                    <a:cubicBezTo>
                      <a:pt x="4125278" y="3408998"/>
                      <a:pt x="3943350" y="3498533"/>
                      <a:pt x="3745230" y="3569018"/>
                    </a:cubicBezTo>
                    <a:cubicBezTo>
                      <a:pt x="3317558" y="3721418"/>
                      <a:pt x="2747963" y="3810000"/>
                      <a:pt x="2133600" y="3810000"/>
                    </a:cubicBezTo>
                    <a:cubicBezTo>
                      <a:pt x="1519238" y="3810000"/>
                      <a:pt x="949643" y="3721418"/>
                      <a:pt x="521970" y="3569018"/>
                    </a:cubicBezTo>
                    <a:cubicBezTo>
                      <a:pt x="323850" y="3498533"/>
                      <a:pt x="141923" y="3408045"/>
                      <a:pt x="0" y="3296603"/>
                    </a:cubicBezTo>
                    <a:close/>
                  </a:path>
                </a:pathLst>
              </a:custGeom>
              <a:solidFill>
                <a:srgbClr val="017864"/>
              </a:solidFill>
              <a:ln w="12700" cap="flat">
                <a:solidFill>
                  <a:srgbClr val="033A3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80B70F90-D3BE-D8D2-9423-804CE726A435}"/>
                  </a:ext>
                </a:extLst>
              </p:cNvPr>
              <p:cNvSpPr/>
              <p:nvPr/>
            </p:nvSpPr>
            <p:spPr>
              <a:xfrm>
                <a:off x="3709865" y="3767826"/>
                <a:ext cx="849303" cy="515648"/>
              </a:xfrm>
              <a:custGeom>
                <a:avLst/>
                <a:gdLst>
                  <a:gd name="connsiteX0" fmla="*/ 0 w 4267200"/>
                  <a:gd name="connsiteY0" fmla="*/ 553403 h 2590800"/>
                  <a:gd name="connsiteX1" fmla="*/ 0 w 4267200"/>
                  <a:gd name="connsiteY1" fmla="*/ 0 h 2590800"/>
                  <a:gd name="connsiteX2" fmla="*/ 2133600 w 4267200"/>
                  <a:gd name="connsiteY2" fmla="*/ 762000 h 2590800"/>
                  <a:gd name="connsiteX3" fmla="*/ 4267200 w 4267200"/>
                  <a:gd name="connsiteY3" fmla="*/ 0 h 2590800"/>
                  <a:gd name="connsiteX4" fmla="*/ 4267200 w 4267200"/>
                  <a:gd name="connsiteY4" fmla="*/ 553403 h 2590800"/>
                  <a:gd name="connsiteX5" fmla="*/ 3745230 w 4267200"/>
                  <a:gd name="connsiteY5" fmla="*/ 825818 h 2590800"/>
                  <a:gd name="connsiteX6" fmla="*/ 2133600 w 4267200"/>
                  <a:gd name="connsiteY6" fmla="*/ 1066800 h 2590800"/>
                  <a:gd name="connsiteX7" fmla="*/ 521970 w 4267200"/>
                  <a:gd name="connsiteY7" fmla="*/ 825818 h 2590800"/>
                  <a:gd name="connsiteX8" fmla="*/ 0 w 4267200"/>
                  <a:gd name="connsiteY8" fmla="*/ 553403 h 2590800"/>
                  <a:gd name="connsiteX9" fmla="*/ 0 w 4267200"/>
                  <a:gd name="connsiteY9" fmla="*/ 2077403 h 2590800"/>
                  <a:gd name="connsiteX10" fmla="*/ 0 w 4267200"/>
                  <a:gd name="connsiteY10" fmla="*/ 1524000 h 2590800"/>
                  <a:gd name="connsiteX11" fmla="*/ 2133600 w 4267200"/>
                  <a:gd name="connsiteY11" fmla="*/ 2286000 h 2590800"/>
                  <a:gd name="connsiteX12" fmla="*/ 4267200 w 4267200"/>
                  <a:gd name="connsiteY12" fmla="*/ 1524000 h 2590800"/>
                  <a:gd name="connsiteX13" fmla="*/ 4267200 w 4267200"/>
                  <a:gd name="connsiteY13" fmla="*/ 2077403 h 2590800"/>
                  <a:gd name="connsiteX14" fmla="*/ 3745230 w 4267200"/>
                  <a:gd name="connsiteY14" fmla="*/ 2349818 h 2590800"/>
                  <a:gd name="connsiteX15" fmla="*/ 2133600 w 4267200"/>
                  <a:gd name="connsiteY15" fmla="*/ 2590800 h 2590800"/>
                  <a:gd name="connsiteX16" fmla="*/ 521970 w 4267200"/>
                  <a:gd name="connsiteY16" fmla="*/ 2349818 h 2590800"/>
                  <a:gd name="connsiteX17" fmla="*/ 0 w 4267200"/>
                  <a:gd name="connsiteY17" fmla="*/ 2077403 h 2590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267200" h="2590800">
                    <a:moveTo>
                      <a:pt x="0" y="553403"/>
                    </a:moveTo>
                    <a:lnTo>
                      <a:pt x="0" y="0"/>
                    </a:lnTo>
                    <a:cubicBezTo>
                      <a:pt x="0" y="421005"/>
                      <a:pt x="955358" y="762000"/>
                      <a:pt x="2133600" y="762000"/>
                    </a:cubicBezTo>
                    <a:cubicBezTo>
                      <a:pt x="3311843" y="762000"/>
                      <a:pt x="4267200" y="421005"/>
                      <a:pt x="4267200" y="0"/>
                    </a:cubicBezTo>
                    <a:lnTo>
                      <a:pt x="4267200" y="553403"/>
                    </a:lnTo>
                    <a:cubicBezTo>
                      <a:pt x="4125278" y="665797"/>
                      <a:pt x="3943350" y="755333"/>
                      <a:pt x="3745230" y="825818"/>
                    </a:cubicBezTo>
                    <a:cubicBezTo>
                      <a:pt x="3317558" y="978218"/>
                      <a:pt x="2747963" y="1066800"/>
                      <a:pt x="2133600" y="1066800"/>
                    </a:cubicBezTo>
                    <a:cubicBezTo>
                      <a:pt x="1519238" y="1066800"/>
                      <a:pt x="949643" y="978218"/>
                      <a:pt x="521970" y="825818"/>
                    </a:cubicBezTo>
                    <a:cubicBezTo>
                      <a:pt x="323850" y="755333"/>
                      <a:pt x="141923" y="664845"/>
                      <a:pt x="0" y="553403"/>
                    </a:cubicBezTo>
                    <a:close/>
                    <a:moveTo>
                      <a:pt x="0" y="2077403"/>
                    </a:moveTo>
                    <a:lnTo>
                      <a:pt x="0" y="1524000"/>
                    </a:lnTo>
                    <a:cubicBezTo>
                      <a:pt x="0" y="1945005"/>
                      <a:pt x="955358" y="2286000"/>
                      <a:pt x="2133600" y="2286000"/>
                    </a:cubicBezTo>
                    <a:cubicBezTo>
                      <a:pt x="3311843" y="2286000"/>
                      <a:pt x="4267200" y="1945005"/>
                      <a:pt x="4267200" y="1524000"/>
                    </a:cubicBezTo>
                    <a:lnTo>
                      <a:pt x="4267200" y="2077403"/>
                    </a:lnTo>
                    <a:cubicBezTo>
                      <a:pt x="4125278" y="2189798"/>
                      <a:pt x="3943350" y="2279333"/>
                      <a:pt x="3745230" y="2349818"/>
                    </a:cubicBezTo>
                    <a:cubicBezTo>
                      <a:pt x="3317558" y="2502218"/>
                      <a:pt x="2747963" y="2590800"/>
                      <a:pt x="2133600" y="2590800"/>
                    </a:cubicBezTo>
                    <a:cubicBezTo>
                      <a:pt x="1519238" y="2590800"/>
                      <a:pt x="949643" y="2502218"/>
                      <a:pt x="521970" y="2349818"/>
                    </a:cubicBezTo>
                    <a:cubicBezTo>
                      <a:pt x="323850" y="2279333"/>
                      <a:pt x="141923" y="2188845"/>
                      <a:pt x="0" y="2077403"/>
                    </a:cubicBezTo>
                    <a:close/>
                  </a:path>
                </a:pathLst>
              </a:custGeom>
              <a:solidFill>
                <a:srgbClr val="033A31"/>
              </a:solidFill>
              <a:ln w="12700" cap="flat">
                <a:solidFill>
                  <a:srgbClr val="033A3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EF69089-2D80-F3CB-2FCF-23F72999C542}"/>
              </a:ext>
            </a:extLst>
          </p:cNvPr>
          <p:cNvGrpSpPr/>
          <p:nvPr/>
        </p:nvGrpSpPr>
        <p:grpSpPr>
          <a:xfrm>
            <a:off x="9972681" y="3894872"/>
            <a:ext cx="1021666" cy="1547504"/>
            <a:chOff x="1215190" y="2809457"/>
            <a:chExt cx="1021666" cy="1547504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DDF1D97-A498-DC8A-5EFD-27FBE92F8FC4}"/>
                </a:ext>
              </a:extLst>
            </p:cNvPr>
            <p:cNvSpPr/>
            <p:nvPr/>
          </p:nvSpPr>
          <p:spPr>
            <a:xfrm>
              <a:off x="1215190" y="2809457"/>
              <a:ext cx="685006" cy="1477166"/>
            </a:xfrm>
            <a:custGeom>
              <a:avLst/>
              <a:gdLst>
                <a:gd name="connsiteX0" fmla="*/ 888133 w 1776267"/>
                <a:gd name="connsiteY0" fmla="*/ 2879765 h 4267200"/>
                <a:gd name="connsiteX1" fmla="*/ 570633 w 1776267"/>
                <a:gd name="connsiteY1" fmla="*/ 3197265 h 4267200"/>
                <a:gd name="connsiteX2" fmla="*/ 888133 w 1776267"/>
                <a:gd name="connsiteY2" fmla="*/ 3514765 h 4267200"/>
                <a:gd name="connsiteX3" fmla="*/ 1205633 w 1776267"/>
                <a:gd name="connsiteY3" fmla="*/ 3197265 h 4267200"/>
                <a:gd name="connsiteX4" fmla="*/ 888133 w 1776267"/>
                <a:gd name="connsiteY4" fmla="*/ 2879765 h 4267200"/>
                <a:gd name="connsiteX5" fmla="*/ 343303 w 1776267"/>
                <a:gd name="connsiteY5" fmla="*/ 1212932 h 4267200"/>
                <a:gd name="connsiteX6" fmla="*/ 202880 w 1776267"/>
                <a:gd name="connsiteY6" fmla="*/ 1306011 h 4267200"/>
                <a:gd name="connsiteX7" fmla="*/ 190903 w 1776267"/>
                <a:gd name="connsiteY7" fmla="*/ 1365332 h 4267200"/>
                <a:gd name="connsiteX8" fmla="*/ 202880 w 1776267"/>
                <a:gd name="connsiteY8" fmla="*/ 1424652 h 4267200"/>
                <a:gd name="connsiteX9" fmla="*/ 343303 w 1776267"/>
                <a:gd name="connsiteY9" fmla="*/ 1517731 h 4267200"/>
                <a:gd name="connsiteX10" fmla="*/ 1432963 w 1776267"/>
                <a:gd name="connsiteY10" fmla="*/ 1517732 h 4267200"/>
                <a:gd name="connsiteX11" fmla="*/ 1585363 w 1776267"/>
                <a:gd name="connsiteY11" fmla="*/ 1365332 h 4267200"/>
                <a:gd name="connsiteX12" fmla="*/ 1585364 w 1776267"/>
                <a:gd name="connsiteY12" fmla="*/ 1365332 h 4267200"/>
                <a:gd name="connsiteX13" fmla="*/ 1432964 w 1776267"/>
                <a:gd name="connsiteY13" fmla="*/ 1212932 h 4267200"/>
                <a:gd name="connsiteX14" fmla="*/ 343303 w 1776267"/>
                <a:gd name="connsiteY14" fmla="*/ 606466 h 4267200"/>
                <a:gd name="connsiteX15" fmla="*/ 202880 w 1776267"/>
                <a:gd name="connsiteY15" fmla="*/ 699545 h 4267200"/>
                <a:gd name="connsiteX16" fmla="*/ 190903 w 1776267"/>
                <a:gd name="connsiteY16" fmla="*/ 758866 h 4267200"/>
                <a:gd name="connsiteX17" fmla="*/ 202880 w 1776267"/>
                <a:gd name="connsiteY17" fmla="*/ 818186 h 4267200"/>
                <a:gd name="connsiteX18" fmla="*/ 343303 w 1776267"/>
                <a:gd name="connsiteY18" fmla="*/ 911265 h 4267200"/>
                <a:gd name="connsiteX19" fmla="*/ 1432963 w 1776267"/>
                <a:gd name="connsiteY19" fmla="*/ 911266 h 4267200"/>
                <a:gd name="connsiteX20" fmla="*/ 1585363 w 1776267"/>
                <a:gd name="connsiteY20" fmla="*/ 758866 h 4267200"/>
                <a:gd name="connsiteX21" fmla="*/ 1585364 w 1776267"/>
                <a:gd name="connsiteY21" fmla="*/ 758866 h 4267200"/>
                <a:gd name="connsiteX22" fmla="*/ 1432964 w 1776267"/>
                <a:gd name="connsiteY22" fmla="*/ 606466 h 4267200"/>
                <a:gd name="connsiteX23" fmla="*/ 296050 w 1776267"/>
                <a:gd name="connsiteY23" fmla="*/ 0 h 4267200"/>
                <a:gd name="connsiteX24" fmla="*/ 1480217 w 1776267"/>
                <a:gd name="connsiteY24" fmla="*/ 0 h 4267200"/>
                <a:gd name="connsiteX25" fmla="*/ 1776267 w 1776267"/>
                <a:gd name="connsiteY25" fmla="*/ 296050 h 4267200"/>
                <a:gd name="connsiteX26" fmla="*/ 1776267 w 1776267"/>
                <a:gd name="connsiteY26" fmla="*/ 3971150 h 4267200"/>
                <a:gd name="connsiteX27" fmla="*/ 1480217 w 1776267"/>
                <a:gd name="connsiteY27" fmla="*/ 4267200 h 4267200"/>
                <a:gd name="connsiteX28" fmla="*/ 296050 w 1776267"/>
                <a:gd name="connsiteY28" fmla="*/ 4267200 h 4267200"/>
                <a:gd name="connsiteX29" fmla="*/ 0 w 1776267"/>
                <a:gd name="connsiteY29" fmla="*/ 3971150 h 4267200"/>
                <a:gd name="connsiteX30" fmla="*/ 0 w 1776267"/>
                <a:gd name="connsiteY30" fmla="*/ 296050 h 4267200"/>
                <a:gd name="connsiteX31" fmla="*/ 296050 w 1776267"/>
                <a:gd name="connsiteY31" fmla="*/ 0 h 426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776267" h="4267200">
                  <a:moveTo>
                    <a:pt x="888133" y="2879765"/>
                  </a:moveTo>
                  <a:cubicBezTo>
                    <a:pt x="712783" y="2879765"/>
                    <a:pt x="570633" y="3021915"/>
                    <a:pt x="570633" y="3197265"/>
                  </a:cubicBezTo>
                  <a:cubicBezTo>
                    <a:pt x="570633" y="3372615"/>
                    <a:pt x="712783" y="3514765"/>
                    <a:pt x="888133" y="3514765"/>
                  </a:cubicBezTo>
                  <a:cubicBezTo>
                    <a:pt x="1063483" y="3514765"/>
                    <a:pt x="1205633" y="3372615"/>
                    <a:pt x="1205633" y="3197265"/>
                  </a:cubicBezTo>
                  <a:cubicBezTo>
                    <a:pt x="1205633" y="3021915"/>
                    <a:pt x="1063483" y="2879765"/>
                    <a:pt x="888133" y="2879765"/>
                  </a:cubicBezTo>
                  <a:close/>
                  <a:moveTo>
                    <a:pt x="343303" y="1212932"/>
                  </a:moveTo>
                  <a:cubicBezTo>
                    <a:pt x="280177" y="1212932"/>
                    <a:pt x="226015" y="1251313"/>
                    <a:pt x="202880" y="1306011"/>
                  </a:cubicBezTo>
                  <a:lnTo>
                    <a:pt x="190903" y="1365332"/>
                  </a:lnTo>
                  <a:lnTo>
                    <a:pt x="202880" y="1424652"/>
                  </a:lnTo>
                  <a:cubicBezTo>
                    <a:pt x="226015" y="1479351"/>
                    <a:pt x="280177" y="1517731"/>
                    <a:pt x="343303" y="1517731"/>
                  </a:cubicBezTo>
                  <a:lnTo>
                    <a:pt x="1432963" y="1517732"/>
                  </a:lnTo>
                  <a:cubicBezTo>
                    <a:pt x="1517131" y="1517732"/>
                    <a:pt x="1585363" y="1449500"/>
                    <a:pt x="1585363" y="1365332"/>
                  </a:cubicBezTo>
                  <a:lnTo>
                    <a:pt x="1585364" y="1365332"/>
                  </a:lnTo>
                  <a:cubicBezTo>
                    <a:pt x="1585364" y="1281164"/>
                    <a:pt x="1517132" y="1212932"/>
                    <a:pt x="1432964" y="1212932"/>
                  </a:cubicBezTo>
                  <a:close/>
                  <a:moveTo>
                    <a:pt x="343303" y="606466"/>
                  </a:moveTo>
                  <a:cubicBezTo>
                    <a:pt x="280177" y="606466"/>
                    <a:pt x="226015" y="644847"/>
                    <a:pt x="202880" y="699545"/>
                  </a:cubicBezTo>
                  <a:lnTo>
                    <a:pt x="190903" y="758866"/>
                  </a:lnTo>
                  <a:lnTo>
                    <a:pt x="202880" y="818186"/>
                  </a:lnTo>
                  <a:cubicBezTo>
                    <a:pt x="226015" y="872885"/>
                    <a:pt x="280177" y="911265"/>
                    <a:pt x="343303" y="911265"/>
                  </a:cubicBezTo>
                  <a:lnTo>
                    <a:pt x="1432963" y="911266"/>
                  </a:lnTo>
                  <a:cubicBezTo>
                    <a:pt x="1517131" y="911266"/>
                    <a:pt x="1585363" y="843034"/>
                    <a:pt x="1585363" y="758866"/>
                  </a:cubicBezTo>
                  <a:lnTo>
                    <a:pt x="1585364" y="758866"/>
                  </a:lnTo>
                  <a:cubicBezTo>
                    <a:pt x="1585364" y="674698"/>
                    <a:pt x="1517132" y="606466"/>
                    <a:pt x="1432964" y="606466"/>
                  </a:cubicBezTo>
                  <a:close/>
                  <a:moveTo>
                    <a:pt x="296050" y="0"/>
                  </a:moveTo>
                  <a:lnTo>
                    <a:pt x="1480217" y="0"/>
                  </a:lnTo>
                  <a:cubicBezTo>
                    <a:pt x="1643721" y="0"/>
                    <a:pt x="1776267" y="132546"/>
                    <a:pt x="1776267" y="296050"/>
                  </a:cubicBezTo>
                  <a:lnTo>
                    <a:pt x="1776267" y="3971150"/>
                  </a:lnTo>
                  <a:cubicBezTo>
                    <a:pt x="1776267" y="4134654"/>
                    <a:pt x="1643721" y="4267200"/>
                    <a:pt x="1480217" y="4267200"/>
                  </a:cubicBezTo>
                  <a:lnTo>
                    <a:pt x="296050" y="4267200"/>
                  </a:lnTo>
                  <a:cubicBezTo>
                    <a:pt x="132546" y="4267200"/>
                    <a:pt x="0" y="4134654"/>
                    <a:pt x="0" y="3971150"/>
                  </a:cubicBezTo>
                  <a:lnTo>
                    <a:pt x="0" y="296050"/>
                  </a:lnTo>
                  <a:cubicBezTo>
                    <a:pt x="0" y="132546"/>
                    <a:pt x="132546" y="0"/>
                    <a:pt x="296050" y="0"/>
                  </a:cubicBezTo>
                  <a:close/>
                </a:path>
              </a:pathLst>
            </a:custGeom>
            <a:solidFill>
              <a:srgbClr val="017864">
                <a:alpha val="75000"/>
              </a:srgbClr>
            </a:solidFill>
            <a:ln>
              <a:solidFill>
                <a:srgbClr val="033A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H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BA5473B-EC48-B953-DD55-0B332874C025}"/>
                </a:ext>
              </a:extLst>
            </p:cNvPr>
            <p:cNvGrpSpPr/>
            <p:nvPr/>
          </p:nvGrpSpPr>
          <p:grpSpPr>
            <a:xfrm>
              <a:off x="1727658" y="3775020"/>
              <a:ext cx="509198" cy="581941"/>
              <a:chOff x="3709865" y="3525168"/>
              <a:chExt cx="849303" cy="970632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7AA3AC8D-2AFE-DE16-3DF8-1D1E372F7CC8}"/>
                  </a:ext>
                </a:extLst>
              </p:cNvPr>
              <p:cNvSpPr/>
              <p:nvPr/>
            </p:nvSpPr>
            <p:spPr>
              <a:xfrm>
                <a:off x="3709865" y="3525168"/>
                <a:ext cx="849303" cy="970632"/>
              </a:xfrm>
              <a:custGeom>
                <a:avLst/>
                <a:gdLst>
                  <a:gd name="connsiteX0" fmla="*/ 0 w 4267200"/>
                  <a:gd name="connsiteY0" fmla="*/ 762000 h 4876800"/>
                  <a:gd name="connsiteX1" fmla="*/ 0 w 4267200"/>
                  <a:gd name="connsiteY1" fmla="*/ 1219200 h 4876800"/>
                  <a:gd name="connsiteX2" fmla="*/ 2133600 w 4267200"/>
                  <a:gd name="connsiteY2" fmla="*/ 1981200 h 4876800"/>
                  <a:gd name="connsiteX3" fmla="*/ 4267200 w 4267200"/>
                  <a:gd name="connsiteY3" fmla="*/ 1219200 h 4876800"/>
                  <a:gd name="connsiteX4" fmla="*/ 4267200 w 4267200"/>
                  <a:gd name="connsiteY4" fmla="*/ 762000 h 4876800"/>
                  <a:gd name="connsiteX5" fmla="*/ 2133600 w 4267200"/>
                  <a:gd name="connsiteY5" fmla="*/ 0 h 4876800"/>
                  <a:gd name="connsiteX6" fmla="*/ 0 w 4267200"/>
                  <a:gd name="connsiteY6" fmla="*/ 762000 h 4876800"/>
                  <a:gd name="connsiteX7" fmla="*/ 0 w 4267200"/>
                  <a:gd name="connsiteY7" fmla="*/ 1772603 h 4876800"/>
                  <a:gd name="connsiteX8" fmla="*/ 0 w 4267200"/>
                  <a:gd name="connsiteY8" fmla="*/ 2743200 h 4876800"/>
                  <a:gd name="connsiteX9" fmla="*/ 2133600 w 4267200"/>
                  <a:gd name="connsiteY9" fmla="*/ 3505200 h 4876800"/>
                  <a:gd name="connsiteX10" fmla="*/ 4267200 w 4267200"/>
                  <a:gd name="connsiteY10" fmla="*/ 2743200 h 4876800"/>
                  <a:gd name="connsiteX11" fmla="*/ 4267200 w 4267200"/>
                  <a:gd name="connsiteY11" fmla="*/ 1772603 h 4876800"/>
                  <a:gd name="connsiteX12" fmla="*/ 3745230 w 4267200"/>
                  <a:gd name="connsiteY12" fmla="*/ 2045018 h 4876800"/>
                  <a:gd name="connsiteX13" fmla="*/ 2133600 w 4267200"/>
                  <a:gd name="connsiteY13" fmla="*/ 2286000 h 4876800"/>
                  <a:gd name="connsiteX14" fmla="*/ 521970 w 4267200"/>
                  <a:gd name="connsiteY14" fmla="*/ 2045018 h 4876800"/>
                  <a:gd name="connsiteX15" fmla="*/ 0 w 4267200"/>
                  <a:gd name="connsiteY15" fmla="*/ 1772603 h 4876800"/>
                  <a:gd name="connsiteX16" fmla="*/ 0 w 4267200"/>
                  <a:gd name="connsiteY16" fmla="*/ 3296603 h 4876800"/>
                  <a:gd name="connsiteX17" fmla="*/ 0 w 4267200"/>
                  <a:gd name="connsiteY17" fmla="*/ 4114800 h 4876800"/>
                  <a:gd name="connsiteX18" fmla="*/ 2133600 w 4267200"/>
                  <a:gd name="connsiteY18" fmla="*/ 4876800 h 4876800"/>
                  <a:gd name="connsiteX19" fmla="*/ 4267200 w 4267200"/>
                  <a:gd name="connsiteY19" fmla="*/ 4114800 h 4876800"/>
                  <a:gd name="connsiteX20" fmla="*/ 4267200 w 4267200"/>
                  <a:gd name="connsiteY20" fmla="*/ 3296603 h 4876800"/>
                  <a:gd name="connsiteX21" fmla="*/ 3745230 w 4267200"/>
                  <a:gd name="connsiteY21" fmla="*/ 3569018 h 4876800"/>
                  <a:gd name="connsiteX22" fmla="*/ 2133600 w 4267200"/>
                  <a:gd name="connsiteY22" fmla="*/ 3810000 h 4876800"/>
                  <a:gd name="connsiteX23" fmla="*/ 521970 w 4267200"/>
                  <a:gd name="connsiteY23" fmla="*/ 3569018 h 4876800"/>
                  <a:gd name="connsiteX24" fmla="*/ 0 w 4267200"/>
                  <a:gd name="connsiteY24" fmla="*/ 3296603 h 487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267200" h="4876800">
                    <a:moveTo>
                      <a:pt x="0" y="762000"/>
                    </a:moveTo>
                    <a:lnTo>
                      <a:pt x="0" y="1219200"/>
                    </a:lnTo>
                    <a:cubicBezTo>
                      <a:pt x="0" y="1640205"/>
                      <a:pt x="955358" y="1981200"/>
                      <a:pt x="2133600" y="1981200"/>
                    </a:cubicBezTo>
                    <a:cubicBezTo>
                      <a:pt x="3311843" y="1981200"/>
                      <a:pt x="4267200" y="1640205"/>
                      <a:pt x="4267200" y="1219200"/>
                    </a:cubicBezTo>
                    <a:lnTo>
                      <a:pt x="4267200" y="762000"/>
                    </a:lnTo>
                    <a:cubicBezTo>
                      <a:pt x="4267200" y="340995"/>
                      <a:pt x="3311843" y="0"/>
                      <a:pt x="2133600" y="0"/>
                    </a:cubicBezTo>
                    <a:cubicBezTo>
                      <a:pt x="955358" y="0"/>
                      <a:pt x="0" y="340995"/>
                      <a:pt x="0" y="762000"/>
                    </a:cubicBezTo>
                    <a:close/>
                    <a:moveTo>
                      <a:pt x="0" y="1772603"/>
                    </a:moveTo>
                    <a:lnTo>
                      <a:pt x="0" y="2743200"/>
                    </a:lnTo>
                    <a:cubicBezTo>
                      <a:pt x="0" y="3164205"/>
                      <a:pt x="955358" y="3505200"/>
                      <a:pt x="2133600" y="3505200"/>
                    </a:cubicBezTo>
                    <a:cubicBezTo>
                      <a:pt x="3311843" y="3505200"/>
                      <a:pt x="4267200" y="3164205"/>
                      <a:pt x="4267200" y="2743200"/>
                    </a:cubicBezTo>
                    <a:lnTo>
                      <a:pt x="4267200" y="1772603"/>
                    </a:lnTo>
                    <a:cubicBezTo>
                      <a:pt x="4125278" y="1884998"/>
                      <a:pt x="3943350" y="1974533"/>
                      <a:pt x="3745230" y="2045018"/>
                    </a:cubicBezTo>
                    <a:cubicBezTo>
                      <a:pt x="3317558" y="2197418"/>
                      <a:pt x="2747963" y="2286000"/>
                      <a:pt x="2133600" y="2286000"/>
                    </a:cubicBezTo>
                    <a:cubicBezTo>
                      <a:pt x="1519238" y="2286000"/>
                      <a:pt x="949643" y="2197418"/>
                      <a:pt x="521970" y="2045018"/>
                    </a:cubicBezTo>
                    <a:cubicBezTo>
                      <a:pt x="323850" y="1974533"/>
                      <a:pt x="141923" y="1884045"/>
                      <a:pt x="0" y="1772603"/>
                    </a:cubicBezTo>
                    <a:close/>
                    <a:moveTo>
                      <a:pt x="0" y="3296603"/>
                    </a:moveTo>
                    <a:lnTo>
                      <a:pt x="0" y="4114800"/>
                    </a:lnTo>
                    <a:cubicBezTo>
                      <a:pt x="0" y="4535805"/>
                      <a:pt x="955358" y="4876800"/>
                      <a:pt x="2133600" y="4876800"/>
                    </a:cubicBezTo>
                    <a:cubicBezTo>
                      <a:pt x="3311843" y="4876800"/>
                      <a:pt x="4267200" y="4535805"/>
                      <a:pt x="4267200" y="4114800"/>
                    </a:cubicBezTo>
                    <a:lnTo>
                      <a:pt x="4267200" y="3296603"/>
                    </a:lnTo>
                    <a:cubicBezTo>
                      <a:pt x="4125278" y="3408998"/>
                      <a:pt x="3943350" y="3498533"/>
                      <a:pt x="3745230" y="3569018"/>
                    </a:cubicBezTo>
                    <a:cubicBezTo>
                      <a:pt x="3317558" y="3721418"/>
                      <a:pt x="2747963" y="3810000"/>
                      <a:pt x="2133600" y="3810000"/>
                    </a:cubicBezTo>
                    <a:cubicBezTo>
                      <a:pt x="1519238" y="3810000"/>
                      <a:pt x="949643" y="3721418"/>
                      <a:pt x="521970" y="3569018"/>
                    </a:cubicBezTo>
                    <a:cubicBezTo>
                      <a:pt x="323850" y="3498533"/>
                      <a:pt x="141923" y="3408045"/>
                      <a:pt x="0" y="3296603"/>
                    </a:cubicBezTo>
                    <a:close/>
                  </a:path>
                </a:pathLst>
              </a:custGeom>
              <a:solidFill>
                <a:srgbClr val="017864"/>
              </a:solidFill>
              <a:ln w="12700" cap="flat">
                <a:solidFill>
                  <a:srgbClr val="033A3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246F70C-2B9B-1969-9E87-B0D637686085}"/>
                  </a:ext>
                </a:extLst>
              </p:cNvPr>
              <p:cNvSpPr/>
              <p:nvPr/>
            </p:nvSpPr>
            <p:spPr>
              <a:xfrm>
                <a:off x="3709865" y="3767826"/>
                <a:ext cx="849303" cy="515648"/>
              </a:xfrm>
              <a:custGeom>
                <a:avLst/>
                <a:gdLst>
                  <a:gd name="connsiteX0" fmla="*/ 0 w 4267200"/>
                  <a:gd name="connsiteY0" fmla="*/ 553403 h 2590800"/>
                  <a:gd name="connsiteX1" fmla="*/ 0 w 4267200"/>
                  <a:gd name="connsiteY1" fmla="*/ 0 h 2590800"/>
                  <a:gd name="connsiteX2" fmla="*/ 2133600 w 4267200"/>
                  <a:gd name="connsiteY2" fmla="*/ 762000 h 2590800"/>
                  <a:gd name="connsiteX3" fmla="*/ 4267200 w 4267200"/>
                  <a:gd name="connsiteY3" fmla="*/ 0 h 2590800"/>
                  <a:gd name="connsiteX4" fmla="*/ 4267200 w 4267200"/>
                  <a:gd name="connsiteY4" fmla="*/ 553403 h 2590800"/>
                  <a:gd name="connsiteX5" fmla="*/ 3745230 w 4267200"/>
                  <a:gd name="connsiteY5" fmla="*/ 825818 h 2590800"/>
                  <a:gd name="connsiteX6" fmla="*/ 2133600 w 4267200"/>
                  <a:gd name="connsiteY6" fmla="*/ 1066800 h 2590800"/>
                  <a:gd name="connsiteX7" fmla="*/ 521970 w 4267200"/>
                  <a:gd name="connsiteY7" fmla="*/ 825818 h 2590800"/>
                  <a:gd name="connsiteX8" fmla="*/ 0 w 4267200"/>
                  <a:gd name="connsiteY8" fmla="*/ 553403 h 2590800"/>
                  <a:gd name="connsiteX9" fmla="*/ 0 w 4267200"/>
                  <a:gd name="connsiteY9" fmla="*/ 2077403 h 2590800"/>
                  <a:gd name="connsiteX10" fmla="*/ 0 w 4267200"/>
                  <a:gd name="connsiteY10" fmla="*/ 1524000 h 2590800"/>
                  <a:gd name="connsiteX11" fmla="*/ 2133600 w 4267200"/>
                  <a:gd name="connsiteY11" fmla="*/ 2286000 h 2590800"/>
                  <a:gd name="connsiteX12" fmla="*/ 4267200 w 4267200"/>
                  <a:gd name="connsiteY12" fmla="*/ 1524000 h 2590800"/>
                  <a:gd name="connsiteX13" fmla="*/ 4267200 w 4267200"/>
                  <a:gd name="connsiteY13" fmla="*/ 2077403 h 2590800"/>
                  <a:gd name="connsiteX14" fmla="*/ 3745230 w 4267200"/>
                  <a:gd name="connsiteY14" fmla="*/ 2349818 h 2590800"/>
                  <a:gd name="connsiteX15" fmla="*/ 2133600 w 4267200"/>
                  <a:gd name="connsiteY15" fmla="*/ 2590800 h 2590800"/>
                  <a:gd name="connsiteX16" fmla="*/ 521970 w 4267200"/>
                  <a:gd name="connsiteY16" fmla="*/ 2349818 h 2590800"/>
                  <a:gd name="connsiteX17" fmla="*/ 0 w 4267200"/>
                  <a:gd name="connsiteY17" fmla="*/ 2077403 h 2590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267200" h="2590800">
                    <a:moveTo>
                      <a:pt x="0" y="553403"/>
                    </a:moveTo>
                    <a:lnTo>
                      <a:pt x="0" y="0"/>
                    </a:lnTo>
                    <a:cubicBezTo>
                      <a:pt x="0" y="421005"/>
                      <a:pt x="955358" y="762000"/>
                      <a:pt x="2133600" y="762000"/>
                    </a:cubicBezTo>
                    <a:cubicBezTo>
                      <a:pt x="3311843" y="762000"/>
                      <a:pt x="4267200" y="421005"/>
                      <a:pt x="4267200" y="0"/>
                    </a:cubicBezTo>
                    <a:lnTo>
                      <a:pt x="4267200" y="553403"/>
                    </a:lnTo>
                    <a:cubicBezTo>
                      <a:pt x="4125278" y="665797"/>
                      <a:pt x="3943350" y="755333"/>
                      <a:pt x="3745230" y="825818"/>
                    </a:cubicBezTo>
                    <a:cubicBezTo>
                      <a:pt x="3317558" y="978218"/>
                      <a:pt x="2747963" y="1066800"/>
                      <a:pt x="2133600" y="1066800"/>
                    </a:cubicBezTo>
                    <a:cubicBezTo>
                      <a:pt x="1519238" y="1066800"/>
                      <a:pt x="949643" y="978218"/>
                      <a:pt x="521970" y="825818"/>
                    </a:cubicBezTo>
                    <a:cubicBezTo>
                      <a:pt x="323850" y="755333"/>
                      <a:pt x="141923" y="664845"/>
                      <a:pt x="0" y="553403"/>
                    </a:cubicBezTo>
                    <a:close/>
                    <a:moveTo>
                      <a:pt x="0" y="2077403"/>
                    </a:moveTo>
                    <a:lnTo>
                      <a:pt x="0" y="1524000"/>
                    </a:lnTo>
                    <a:cubicBezTo>
                      <a:pt x="0" y="1945005"/>
                      <a:pt x="955358" y="2286000"/>
                      <a:pt x="2133600" y="2286000"/>
                    </a:cubicBezTo>
                    <a:cubicBezTo>
                      <a:pt x="3311843" y="2286000"/>
                      <a:pt x="4267200" y="1945005"/>
                      <a:pt x="4267200" y="1524000"/>
                    </a:cubicBezTo>
                    <a:lnTo>
                      <a:pt x="4267200" y="2077403"/>
                    </a:lnTo>
                    <a:cubicBezTo>
                      <a:pt x="4125278" y="2189798"/>
                      <a:pt x="3943350" y="2279333"/>
                      <a:pt x="3745230" y="2349818"/>
                    </a:cubicBezTo>
                    <a:cubicBezTo>
                      <a:pt x="3317558" y="2502218"/>
                      <a:pt x="2747963" y="2590800"/>
                      <a:pt x="2133600" y="2590800"/>
                    </a:cubicBezTo>
                    <a:cubicBezTo>
                      <a:pt x="1519238" y="2590800"/>
                      <a:pt x="949643" y="2502218"/>
                      <a:pt x="521970" y="2349818"/>
                    </a:cubicBezTo>
                    <a:cubicBezTo>
                      <a:pt x="323850" y="2279333"/>
                      <a:pt x="141923" y="2188845"/>
                      <a:pt x="0" y="2077403"/>
                    </a:cubicBezTo>
                    <a:close/>
                  </a:path>
                </a:pathLst>
              </a:custGeom>
              <a:solidFill>
                <a:srgbClr val="033A31"/>
              </a:solidFill>
              <a:ln w="12700" cap="flat">
                <a:solidFill>
                  <a:srgbClr val="033A3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</p:grpSp>
      </p:grpSp>
      <p:sp>
        <p:nvSpPr>
          <p:cNvPr id="46" name="Arrow: Bent 45">
            <a:extLst>
              <a:ext uri="{FF2B5EF4-FFF2-40B4-BE49-F238E27FC236}">
                <a16:creationId xmlns:a16="http://schemas.microsoft.com/office/drawing/2014/main" id="{27AD970A-57EE-9B98-F923-4F9F53E70C4F}"/>
              </a:ext>
            </a:extLst>
          </p:cNvPr>
          <p:cNvSpPr/>
          <p:nvPr/>
        </p:nvSpPr>
        <p:spPr>
          <a:xfrm rot="5400000">
            <a:off x="8979001" y="2446893"/>
            <a:ext cx="725736" cy="2282703"/>
          </a:xfrm>
          <a:prstGeom prst="bentArrow">
            <a:avLst/>
          </a:prstGeom>
          <a:gradFill flip="none" rotWithShape="1">
            <a:gsLst>
              <a:gs pos="0">
                <a:srgbClr val="BCA045">
                  <a:alpha val="75000"/>
                </a:srgbClr>
              </a:gs>
              <a:gs pos="80000">
                <a:srgbClr val="BCA045"/>
              </a:gs>
            </a:gsLst>
            <a:lin ang="16200000" scaled="1"/>
            <a:tileRect/>
          </a:gradFill>
          <a:ln w="12700">
            <a:solidFill>
              <a:srgbClr val="A37C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45" name="Arrow: Bent 44">
            <a:extLst>
              <a:ext uri="{FF2B5EF4-FFF2-40B4-BE49-F238E27FC236}">
                <a16:creationId xmlns:a16="http://schemas.microsoft.com/office/drawing/2014/main" id="{2C2942E4-6201-9E2C-20CA-A39617D2B0C5}"/>
              </a:ext>
            </a:extLst>
          </p:cNvPr>
          <p:cNvSpPr/>
          <p:nvPr/>
        </p:nvSpPr>
        <p:spPr>
          <a:xfrm rot="5400000">
            <a:off x="7127246" y="2446892"/>
            <a:ext cx="725736" cy="2282703"/>
          </a:xfrm>
          <a:prstGeom prst="bentArrow">
            <a:avLst/>
          </a:prstGeom>
          <a:gradFill flip="none" rotWithShape="1">
            <a:gsLst>
              <a:gs pos="0">
                <a:srgbClr val="BCA045">
                  <a:alpha val="75000"/>
                </a:srgbClr>
              </a:gs>
              <a:gs pos="80000">
                <a:srgbClr val="BCA045"/>
              </a:gs>
            </a:gsLst>
            <a:lin ang="16200000" scaled="1"/>
            <a:tileRect/>
          </a:gradFill>
          <a:ln w="12700">
            <a:solidFill>
              <a:srgbClr val="A37C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2FE58B1-9AB9-96BB-C58B-8E246CF48F64}"/>
              </a:ext>
            </a:extLst>
          </p:cNvPr>
          <p:cNvGrpSpPr/>
          <p:nvPr/>
        </p:nvGrpSpPr>
        <p:grpSpPr>
          <a:xfrm>
            <a:off x="5663756" y="2661817"/>
            <a:ext cx="1021666" cy="1547504"/>
            <a:chOff x="1215190" y="2809457"/>
            <a:chExt cx="1021666" cy="1547504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4B3A7E7-E3D6-36FB-A1A1-463854DDC555}"/>
                </a:ext>
              </a:extLst>
            </p:cNvPr>
            <p:cNvSpPr/>
            <p:nvPr/>
          </p:nvSpPr>
          <p:spPr>
            <a:xfrm>
              <a:off x="1215190" y="2809457"/>
              <a:ext cx="685006" cy="1477166"/>
            </a:xfrm>
            <a:custGeom>
              <a:avLst/>
              <a:gdLst>
                <a:gd name="connsiteX0" fmla="*/ 888133 w 1776267"/>
                <a:gd name="connsiteY0" fmla="*/ 2879765 h 4267200"/>
                <a:gd name="connsiteX1" fmla="*/ 570633 w 1776267"/>
                <a:gd name="connsiteY1" fmla="*/ 3197265 h 4267200"/>
                <a:gd name="connsiteX2" fmla="*/ 888133 w 1776267"/>
                <a:gd name="connsiteY2" fmla="*/ 3514765 h 4267200"/>
                <a:gd name="connsiteX3" fmla="*/ 1205633 w 1776267"/>
                <a:gd name="connsiteY3" fmla="*/ 3197265 h 4267200"/>
                <a:gd name="connsiteX4" fmla="*/ 888133 w 1776267"/>
                <a:gd name="connsiteY4" fmla="*/ 2879765 h 4267200"/>
                <a:gd name="connsiteX5" fmla="*/ 343303 w 1776267"/>
                <a:gd name="connsiteY5" fmla="*/ 1212932 h 4267200"/>
                <a:gd name="connsiteX6" fmla="*/ 202880 w 1776267"/>
                <a:gd name="connsiteY6" fmla="*/ 1306011 h 4267200"/>
                <a:gd name="connsiteX7" fmla="*/ 190903 w 1776267"/>
                <a:gd name="connsiteY7" fmla="*/ 1365332 h 4267200"/>
                <a:gd name="connsiteX8" fmla="*/ 202880 w 1776267"/>
                <a:gd name="connsiteY8" fmla="*/ 1424652 h 4267200"/>
                <a:gd name="connsiteX9" fmla="*/ 343303 w 1776267"/>
                <a:gd name="connsiteY9" fmla="*/ 1517731 h 4267200"/>
                <a:gd name="connsiteX10" fmla="*/ 1432963 w 1776267"/>
                <a:gd name="connsiteY10" fmla="*/ 1517732 h 4267200"/>
                <a:gd name="connsiteX11" fmla="*/ 1585363 w 1776267"/>
                <a:gd name="connsiteY11" fmla="*/ 1365332 h 4267200"/>
                <a:gd name="connsiteX12" fmla="*/ 1585364 w 1776267"/>
                <a:gd name="connsiteY12" fmla="*/ 1365332 h 4267200"/>
                <a:gd name="connsiteX13" fmla="*/ 1432964 w 1776267"/>
                <a:gd name="connsiteY13" fmla="*/ 1212932 h 4267200"/>
                <a:gd name="connsiteX14" fmla="*/ 343303 w 1776267"/>
                <a:gd name="connsiteY14" fmla="*/ 606466 h 4267200"/>
                <a:gd name="connsiteX15" fmla="*/ 202880 w 1776267"/>
                <a:gd name="connsiteY15" fmla="*/ 699545 h 4267200"/>
                <a:gd name="connsiteX16" fmla="*/ 190903 w 1776267"/>
                <a:gd name="connsiteY16" fmla="*/ 758866 h 4267200"/>
                <a:gd name="connsiteX17" fmla="*/ 202880 w 1776267"/>
                <a:gd name="connsiteY17" fmla="*/ 818186 h 4267200"/>
                <a:gd name="connsiteX18" fmla="*/ 343303 w 1776267"/>
                <a:gd name="connsiteY18" fmla="*/ 911265 h 4267200"/>
                <a:gd name="connsiteX19" fmla="*/ 1432963 w 1776267"/>
                <a:gd name="connsiteY19" fmla="*/ 911266 h 4267200"/>
                <a:gd name="connsiteX20" fmla="*/ 1585363 w 1776267"/>
                <a:gd name="connsiteY20" fmla="*/ 758866 h 4267200"/>
                <a:gd name="connsiteX21" fmla="*/ 1585364 w 1776267"/>
                <a:gd name="connsiteY21" fmla="*/ 758866 h 4267200"/>
                <a:gd name="connsiteX22" fmla="*/ 1432964 w 1776267"/>
                <a:gd name="connsiteY22" fmla="*/ 606466 h 4267200"/>
                <a:gd name="connsiteX23" fmla="*/ 296050 w 1776267"/>
                <a:gd name="connsiteY23" fmla="*/ 0 h 4267200"/>
                <a:gd name="connsiteX24" fmla="*/ 1480217 w 1776267"/>
                <a:gd name="connsiteY24" fmla="*/ 0 h 4267200"/>
                <a:gd name="connsiteX25" fmla="*/ 1776267 w 1776267"/>
                <a:gd name="connsiteY25" fmla="*/ 296050 h 4267200"/>
                <a:gd name="connsiteX26" fmla="*/ 1776267 w 1776267"/>
                <a:gd name="connsiteY26" fmla="*/ 3971150 h 4267200"/>
                <a:gd name="connsiteX27" fmla="*/ 1480217 w 1776267"/>
                <a:gd name="connsiteY27" fmla="*/ 4267200 h 4267200"/>
                <a:gd name="connsiteX28" fmla="*/ 296050 w 1776267"/>
                <a:gd name="connsiteY28" fmla="*/ 4267200 h 4267200"/>
                <a:gd name="connsiteX29" fmla="*/ 0 w 1776267"/>
                <a:gd name="connsiteY29" fmla="*/ 3971150 h 4267200"/>
                <a:gd name="connsiteX30" fmla="*/ 0 w 1776267"/>
                <a:gd name="connsiteY30" fmla="*/ 296050 h 4267200"/>
                <a:gd name="connsiteX31" fmla="*/ 296050 w 1776267"/>
                <a:gd name="connsiteY31" fmla="*/ 0 h 426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776267" h="4267200">
                  <a:moveTo>
                    <a:pt x="888133" y="2879765"/>
                  </a:moveTo>
                  <a:cubicBezTo>
                    <a:pt x="712783" y="2879765"/>
                    <a:pt x="570633" y="3021915"/>
                    <a:pt x="570633" y="3197265"/>
                  </a:cubicBezTo>
                  <a:cubicBezTo>
                    <a:pt x="570633" y="3372615"/>
                    <a:pt x="712783" y="3514765"/>
                    <a:pt x="888133" y="3514765"/>
                  </a:cubicBezTo>
                  <a:cubicBezTo>
                    <a:pt x="1063483" y="3514765"/>
                    <a:pt x="1205633" y="3372615"/>
                    <a:pt x="1205633" y="3197265"/>
                  </a:cubicBezTo>
                  <a:cubicBezTo>
                    <a:pt x="1205633" y="3021915"/>
                    <a:pt x="1063483" y="2879765"/>
                    <a:pt x="888133" y="2879765"/>
                  </a:cubicBezTo>
                  <a:close/>
                  <a:moveTo>
                    <a:pt x="343303" y="1212932"/>
                  </a:moveTo>
                  <a:cubicBezTo>
                    <a:pt x="280177" y="1212932"/>
                    <a:pt x="226015" y="1251313"/>
                    <a:pt x="202880" y="1306011"/>
                  </a:cubicBezTo>
                  <a:lnTo>
                    <a:pt x="190903" y="1365332"/>
                  </a:lnTo>
                  <a:lnTo>
                    <a:pt x="202880" y="1424652"/>
                  </a:lnTo>
                  <a:cubicBezTo>
                    <a:pt x="226015" y="1479351"/>
                    <a:pt x="280177" y="1517731"/>
                    <a:pt x="343303" y="1517731"/>
                  </a:cubicBezTo>
                  <a:lnTo>
                    <a:pt x="1432963" y="1517732"/>
                  </a:lnTo>
                  <a:cubicBezTo>
                    <a:pt x="1517131" y="1517732"/>
                    <a:pt x="1585363" y="1449500"/>
                    <a:pt x="1585363" y="1365332"/>
                  </a:cubicBezTo>
                  <a:lnTo>
                    <a:pt x="1585364" y="1365332"/>
                  </a:lnTo>
                  <a:cubicBezTo>
                    <a:pt x="1585364" y="1281164"/>
                    <a:pt x="1517132" y="1212932"/>
                    <a:pt x="1432964" y="1212932"/>
                  </a:cubicBezTo>
                  <a:close/>
                  <a:moveTo>
                    <a:pt x="343303" y="606466"/>
                  </a:moveTo>
                  <a:cubicBezTo>
                    <a:pt x="280177" y="606466"/>
                    <a:pt x="226015" y="644847"/>
                    <a:pt x="202880" y="699545"/>
                  </a:cubicBezTo>
                  <a:lnTo>
                    <a:pt x="190903" y="758866"/>
                  </a:lnTo>
                  <a:lnTo>
                    <a:pt x="202880" y="818186"/>
                  </a:lnTo>
                  <a:cubicBezTo>
                    <a:pt x="226015" y="872885"/>
                    <a:pt x="280177" y="911265"/>
                    <a:pt x="343303" y="911265"/>
                  </a:cubicBezTo>
                  <a:lnTo>
                    <a:pt x="1432963" y="911266"/>
                  </a:lnTo>
                  <a:cubicBezTo>
                    <a:pt x="1517131" y="911266"/>
                    <a:pt x="1585363" y="843034"/>
                    <a:pt x="1585363" y="758866"/>
                  </a:cubicBezTo>
                  <a:lnTo>
                    <a:pt x="1585364" y="758866"/>
                  </a:lnTo>
                  <a:cubicBezTo>
                    <a:pt x="1585364" y="674698"/>
                    <a:pt x="1517132" y="606466"/>
                    <a:pt x="1432964" y="606466"/>
                  </a:cubicBezTo>
                  <a:close/>
                  <a:moveTo>
                    <a:pt x="296050" y="0"/>
                  </a:moveTo>
                  <a:lnTo>
                    <a:pt x="1480217" y="0"/>
                  </a:lnTo>
                  <a:cubicBezTo>
                    <a:pt x="1643721" y="0"/>
                    <a:pt x="1776267" y="132546"/>
                    <a:pt x="1776267" y="296050"/>
                  </a:cubicBezTo>
                  <a:lnTo>
                    <a:pt x="1776267" y="3971150"/>
                  </a:lnTo>
                  <a:cubicBezTo>
                    <a:pt x="1776267" y="4134654"/>
                    <a:pt x="1643721" y="4267200"/>
                    <a:pt x="1480217" y="4267200"/>
                  </a:cubicBezTo>
                  <a:lnTo>
                    <a:pt x="296050" y="4267200"/>
                  </a:lnTo>
                  <a:cubicBezTo>
                    <a:pt x="132546" y="4267200"/>
                    <a:pt x="0" y="4134654"/>
                    <a:pt x="0" y="3971150"/>
                  </a:cubicBezTo>
                  <a:lnTo>
                    <a:pt x="0" y="296050"/>
                  </a:lnTo>
                  <a:cubicBezTo>
                    <a:pt x="0" y="132546"/>
                    <a:pt x="132546" y="0"/>
                    <a:pt x="296050" y="0"/>
                  </a:cubicBezTo>
                  <a:close/>
                </a:path>
              </a:pathLst>
            </a:custGeom>
            <a:solidFill>
              <a:srgbClr val="017864">
                <a:alpha val="75000"/>
              </a:srgbClr>
            </a:solidFill>
            <a:ln>
              <a:solidFill>
                <a:srgbClr val="033A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H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6DA7F01-164D-0BE3-409B-665FACAB198F}"/>
                </a:ext>
              </a:extLst>
            </p:cNvPr>
            <p:cNvGrpSpPr/>
            <p:nvPr/>
          </p:nvGrpSpPr>
          <p:grpSpPr>
            <a:xfrm>
              <a:off x="1727658" y="3775020"/>
              <a:ext cx="509198" cy="581941"/>
              <a:chOff x="3709865" y="3525168"/>
              <a:chExt cx="849303" cy="970632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412C876C-AB6D-061B-1E85-5302CB92FDA8}"/>
                  </a:ext>
                </a:extLst>
              </p:cNvPr>
              <p:cNvSpPr/>
              <p:nvPr/>
            </p:nvSpPr>
            <p:spPr>
              <a:xfrm>
                <a:off x="3709865" y="3525168"/>
                <a:ext cx="849303" cy="970632"/>
              </a:xfrm>
              <a:custGeom>
                <a:avLst/>
                <a:gdLst>
                  <a:gd name="connsiteX0" fmla="*/ 0 w 4267200"/>
                  <a:gd name="connsiteY0" fmla="*/ 762000 h 4876800"/>
                  <a:gd name="connsiteX1" fmla="*/ 0 w 4267200"/>
                  <a:gd name="connsiteY1" fmla="*/ 1219200 h 4876800"/>
                  <a:gd name="connsiteX2" fmla="*/ 2133600 w 4267200"/>
                  <a:gd name="connsiteY2" fmla="*/ 1981200 h 4876800"/>
                  <a:gd name="connsiteX3" fmla="*/ 4267200 w 4267200"/>
                  <a:gd name="connsiteY3" fmla="*/ 1219200 h 4876800"/>
                  <a:gd name="connsiteX4" fmla="*/ 4267200 w 4267200"/>
                  <a:gd name="connsiteY4" fmla="*/ 762000 h 4876800"/>
                  <a:gd name="connsiteX5" fmla="*/ 2133600 w 4267200"/>
                  <a:gd name="connsiteY5" fmla="*/ 0 h 4876800"/>
                  <a:gd name="connsiteX6" fmla="*/ 0 w 4267200"/>
                  <a:gd name="connsiteY6" fmla="*/ 762000 h 4876800"/>
                  <a:gd name="connsiteX7" fmla="*/ 0 w 4267200"/>
                  <a:gd name="connsiteY7" fmla="*/ 1772603 h 4876800"/>
                  <a:gd name="connsiteX8" fmla="*/ 0 w 4267200"/>
                  <a:gd name="connsiteY8" fmla="*/ 2743200 h 4876800"/>
                  <a:gd name="connsiteX9" fmla="*/ 2133600 w 4267200"/>
                  <a:gd name="connsiteY9" fmla="*/ 3505200 h 4876800"/>
                  <a:gd name="connsiteX10" fmla="*/ 4267200 w 4267200"/>
                  <a:gd name="connsiteY10" fmla="*/ 2743200 h 4876800"/>
                  <a:gd name="connsiteX11" fmla="*/ 4267200 w 4267200"/>
                  <a:gd name="connsiteY11" fmla="*/ 1772603 h 4876800"/>
                  <a:gd name="connsiteX12" fmla="*/ 3745230 w 4267200"/>
                  <a:gd name="connsiteY12" fmla="*/ 2045018 h 4876800"/>
                  <a:gd name="connsiteX13" fmla="*/ 2133600 w 4267200"/>
                  <a:gd name="connsiteY13" fmla="*/ 2286000 h 4876800"/>
                  <a:gd name="connsiteX14" fmla="*/ 521970 w 4267200"/>
                  <a:gd name="connsiteY14" fmla="*/ 2045018 h 4876800"/>
                  <a:gd name="connsiteX15" fmla="*/ 0 w 4267200"/>
                  <a:gd name="connsiteY15" fmla="*/ 1772603 h 4876800"/>
                  <a:gd name="connsiteX16" fmla="*/ 0 w 4267200"/>
                  <a:gd name="connsiteY16" fmla="*/ 3296603 h 4876800"/>
                  <a:gd name="connsiteX17" fmla="*/ 0 w 4267200"/>
                  <a:gd name="connsiteY17" fmla="*/ 4114800 h 4876800"/>
                  <a:gd name="connsiteX18" fmla="*/ 2133600 w 4267200"/>
                  <a:gd name="connsiteY18" fmla="*/ 4876800 h 4876800"/>
                  <a:gd name="connsiteX19" fmla="*/ 4267200 w 4267200"/>
                  <a:gd name="connsiteY19" fmla="*/ 4114800 h 4876800"/>
                  <a:gd name="connsiteX20" fmla="*/ 4267200 w 4267200"/>
                  <a:gd name="connsiteY20" fmla="*/ 3296603 h 4876800"/>
                  <a:gd name="connsiteX21" fmla="*/ 3745230 w 4267200"/>
                  <a:gd name="connsiteY21" fmla="*/ 3569018 h 4876800"/>
                  <a:gd name="connsiteX22" fmla="*/ 2133600 w 4267200"/>
                  <a:gd name="connsiteY22" fmla="*/ 3810000 h 4876800"/>
                  <a:gd name="connsiteX23" fmla="*/ 521970 w 4267200"/>
                  <a:gd name="connsiteY23" fmla="*/ 3569018 h 4876800"/>
                  <a:gd name="connsiteX24" fmla="*/ 0 w 4267200"/>
                  <a:gd name="connsiteY24" fmla="*/ 3296603 h 487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267200" h="4876800">
                    <a:moveTo>
                      <a:pt x="0" y="762000"/>
                    </a:moveTo>
                    <a:lnTo>
                      <a:pt x="0" y="1219200"/>
                    </a:lnTo>
                    <a:cubicBezTo>
                      <a:pt x="0" y="1640205"/>
                      <a:pt x="955358" y="1981200"/>
                      <a:pt x="2133600" y="1981200"/>
                    </a:cubicBezTo>
                    <a:cubicBezTo>
                      <a:pt x="3311843" y="1981200"/>
                      <a:pt x="4267200" y="1640205"/>
                      <a:pt x="4267200" y="1219200"/>
                    </a:cubicBezTo>
                    <a:lnTo>
                      <a:pt x="4267200" y="762000"/>
                    </a:lnTo>
                    <a:cubicBezTo>
                      <a:pt x="4267200" y="340995"/>
                      <a:pt x="3311843" y="0"/>
                      <a:pt x="2133600" y="0"/>
                    </a:cubicBezTo>
                    <a:cubicBezTo>
                      <a:pt x="955358" y="0"/>
                      <a:pt x="0" y="340995"/>
                      <a:pt x="0" y="762000"/>
                    </a:cubicBezTo>
                    <a:close/>
                    <a:moveTo>
                      <a:pt x="0" y="1772603"/>
                    </a:moveTo>
                    <a:lnTo>
                      <a:pt x="0" y="2743200"/>
                    </a:lnTo>
                    <a:cubicBezTo>
                      <a:pt x="0" y="3164205"/>
                      <a:pt x="955358" y="3505200"/>
                      <a:pt x="2133600" y="3505200"/>
                    </a:cubicBezTo>
                    <a:cubicBezTo>
                      <a:pt x="3311843" y="3505200"/>
                      <a:pt x="4267200" y="3164205"/>
                      <a:pt x="4267200" y="2743200"/>
                    </a:cubicBezTo>
                    <a:lnTo>
                      <a:pt x="4267200" y="1772603"/>
                    </a:lnTo>
                    <a:cubicBezTo>
                      <a:pt x="4125278" y="1884998"/>
                      <a:pt x="3943350" y="1974533"/>
                      <a:pt x="3745230" y="2045018"/>
                    </a:cubicBezTo>
                    <a:cubicBezTo>
                      <a:pt x="3317558" y="2197418"/>
                      <a:pt x="2747963" y="2286000"/>
                      <a:pt x="2133600" y="2286000"/>
                    </a:cubicBezTo>
                    <a:cubicBezTo>
                      <a:pt x="1519238" y="2286000"/>
                      <a:pt x="949643" y="2197418"/>
                      <a:pt x="521970" y="2045018"/>
                    </a:cubicBezTo>
                    <a:cubicBezTo>
                      <a:pt x="323850" y="1974533"/>
                      <a:pt x="141923" y="1884045"/>
                      <a:pt x="0" y="1772603"/>
                    </a:cubicBezTo>
                    <a:close/>
                    <a:moveTo>
                      <a:pt x="0" y="3296603"/>
                    </a:moveTo>
                    <a:lnTo>
                      <a:pt x="0" y="4114800"/>
                    </a:lnTo>
                    <a:cubicBezTo>
                      <a:pt x="0" y="4535805"/>
                      <a:pt x="955358" y="4876800"/>
                      <a:pt x="2133600" y="4876800"/>
                    </a:cubicBezTo>
                    <a:cubicBezTo>
                      <a:pt x="3311843" y="4876800"/>
                      <a:pt x="4267200" y="4535805"/>
                      <a:pt x="4267200" y="4114800"/>
                    </a:cubicBezTo>
                    <a:lnTo>
                      <a:pt x="4267200" y="3296603"/>
                    </a:lnTo>
                    <a:cubicBezTo>
                      <a:pt x="4125278" y="3408998"/>
                      <a:pt x="3943350" y="3498533"/>
                      <a:pt x="3745230" y="3569018"/>
                    </a:cubicBezTo>
                    <a:cubicBezTo>
                      <a:pt x="3317558" y="3721418"/>
                      <a:pt x="2747963" y="3810000"/>
                      <a:pt x="2133600" y="3810000"/>
                    </a:cubicBezTo>
                    <a:cubicBezTo>
                      <a:pt x="1519238" y="3810000"/>
                      <a:pt x="949643" y="3721418"/>
                      <a:pt x="521970" y="3569018"/>
                    </a:cubicBezTo>
                    <a:cubicBezTo>
                      <a:pt x="323850" y="3498533"/>
                      <a:pt x="141923" y="3408045"/>
                      <a:pt x="0" y="3296603"/>
                    </a:cubicBezTo>
                    <a:close/>
                  </a:path>
                </a:pathLst>
              </a:custGeom>
              <a:solidFill>
                <a:srgbClr val="017864"/>
              </a:solidFill>
              <a:ln w="12700" cap="flat">
                <a:solidFill>
                  <a:srgbClr val="033A3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F91C598F-E5E4-5421-B228-EEB31B01D79E}"/>
                  </a:ext>
                </a:extLst>
              </p:cNvPr>
              <p:cNvSpPr/>
              <p:nvPr/>
            </p:nvSpPr>
            <p:spPr>
              <a:xfrm>
                <a:off x="3709865" y="3767826"/>
                <a:ext cx="849303" cy="515648"/>
              </a:xfrm>
              <a:custGeom>
                <a:avLst/>
                <a:gdLst>
                  <a:gd name="connsiteX0" fmla="*/ 0 w 4267200"/>
                  <a:gd name="connsiteY0" fmla="*/ 553403 h 2590800"/>
                  <a:gd name="connsiteX1" fmla="*/ 0 w 4267200"/>
                  <a:gd name="connsiteY1" fmla="*/ 0 h 2590800"/>
                  <a:gd name="connsiteX2" fmla="*/ 2133600 w 4267200"/>
                  <a:gd name="connsiteY2" fmla="*/ 762000 h 2590800"/>
                  <a:gd name="connsiteX3" fmla="*/ 4267200 w 4267200"/>
                  <a:gd name="connsiteY3" fmla="*/ 0 h 2590800"/>
                  <a:gd name="connsiteX4" fmla="*/ 4267200 w 4267200"/>
                  <a:gd name="connsiteY4" fmla="*/ 553403 h 2590800"/>
                  <a:gd name="connsiteX5" fmla="*/ 3745230 w 4267200"/>
                  <a:gd name="connsiteY5" fmla="*/ 825818 h 2590800"/>
                  <a:gd name="connsiteX6" fmla="*/ 2133600 w 4267200"/>
                  <a:gd name="connsiteY6" fmla="*/ 1066800 h 2590800"/>
                  <a:gd name="connsiteX7" fmla="*/ 521970 w 4267200"/>
                  <a:gd name="connsiteY7" fmla="*/ 825818 h 2590800"/>
                  <a:gd name="connsiteX8" fmla="*/ 0 w 4267200"/>
                  <a:gd name="connsiteY8" fmla="*/ 553403 h 2590800"/>
                  <a:gd name="connsiteX9" fmla="*/ 0 w 4267200"/>
                  <a:gd name="connsiteY9" fmla="*/ 2077403 h 2590800"/>
                  <a:gd name="connsiteX10" fmla="*/ 0 w 4267200"/>
                  <a:gd name="connsiteY10" fmla="*/ 1524000 h 2590800"/>
                  <a:gd name="connsiteX11" fmla="*/ 2133600 w 4267200"/>
                  <a:gd name="connsiteY11" fmla="*/ 2286000 h 2590800"/>
                  <a:gd name="connsiteX12" fmla="*/ 4267200 w 4267200"/>
                  <a:gd name="connsiteY12" fmla="*/ 1524000 h 2590800"/>
                  <a:gd name="connsiteX13" fmla="*/ 4267200 w 4267200"/>
                  <a:gd name="connsiteY13" fmla="*/ 2077403 h 2590800"/>
                  <a:gd name="connsiteX14" fmla="*/ 3745230 w 4267200"/>
                  <a:gd name="connsiteY14" fmla="*/ 2349818 h 2590800"/>
                  <a:gd name="connsiteX15" fmla="*/ 2133600 w 4267200"/>
                  <a:gd name="connsiteY15" fmla="*/ 2590800 h 2590800"/>
                  <a:gd name="connsiteX16" fmla="*/ 521970 w 4267200"/>
                  <a:gd name="connsiteY16" fmla="*/ 2349818 h 2590800"/>
                  <a:gd name="connsiteX17" fmla="*/ 0 w 4267200"/>
                  <a:gd name="connsiteY17" fmla="*/ 2077403 h 2590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267200" h="2590800">
                    <a:moveTo>
                      <a:pt x="0" y="553403"/>
                    </a:moveTo>
                    <a:lnTo>
                      <a:pt x="0" y="0"/>
                    </a:lnTo>
                    <a:cubicBezTo>
                      <a:pt x="0" y="421005"/>
                      <a:pt x="955358" y="762000"/>
                      <a:pt x="2133600" y="762000"/>
                    </a:cubicBezTo>
                    <a:cubicBezTo>
                      <a:pt x="3311843" y="762000"/>
                      <a:pt x="4267200" y="421005"/>
                      <a:pt x="4267200" y="0"/>
                    </a:cubicBezTo>
                    <a:lnTo>
                      <a:pt x="4267200" y="553403"/>
                    </a:lnTo>
                    <a:cubicBezTo>
                      <a:pt x="4125278" y="665797"/>
                      <a:pt x="3943350" y="755333"/>
                      <a:pt x="3745230" y="825818"/>
                    </a:cubicBezTo>
                    <a:cubicBezTo>
                      <a:pt x="3317558" y="978218"/>
                      <a:pt x="2747963" y="1066800"/>
                      <a:pt x="2133600" y="1066800"/>
                    </a:cubicBezTo>
                    <a:cubicBezTo>
                      <a:pt x="1519238" y="1066800"/>
                      <a:pt x="949643" y="978218"/>
                      <a:pt x="521970" y="825818"/>
                    </a:cubicBezTo>
                    <a:cubicBezTo>
                      <a:pt x="323850" y="755333"/>
                      <a:pt x="141923" y="664845"/>
                      <a:pt x="0" y="553403"/>
                    </a:cubicBezTo>
                    <a:close/>
                    <a:moveTo>
                      <a:pt x="0" y="2077403"/>
                    </a:moveTo>
                    <a:lnTo>
                      <a:pt x="0" y="1524000"/>
                    </a:lnTo>
                    <a:cubicBezTo>
                      <a:pt x="0" y="1945005"/>
                      <a:pt x="955358" y="2286000"/>
                      <a:pt x="2133600" y="2286000"/>
                    </a:cubicBezTo>
                    <a:cubicBezTo>
                      <a:pt x="3311843" y="2286000"/>
                      <a:pt x="4267200" y="1945005"/>
                      <a:pt x="4267200" y="1524000"/>
                    </a:cubicBezTo>
                    <a:lnTo>
                      <a:pt x="4267200" y="2077403"/>
                    </a:lnTo>
                    <a:cubicBezTo>
                      <a:pt x="4125278" y="2189798"/>
                      <a:pt x="3943350" y="2279333"/>
                      <a:pt x="3745230" y="2349818"/>
                    </a:cubicBezTo>
                    <a:cubicBezTo>
                      <a:pt x="3317558" y="2502218"/>
                      <a:pt x="2747963" y="2590800"/>
                      <a:pt x="2133600" y="2590800"/>
                    </a:cubicBezTo>
                    <a:cubicBezTo>
                      <a:pt x="1519238" y="2590800"/>
                      <a:pt x="949643" y="2502218"/>
                      <a:pt x="521970" y="2349818"/>
                    </a:cubicBezTo>
                    <a:cubicBezTo>
                      <a:pt x="323850" y="2279333"/>
                      <a:pt x="141923" y="2188845"/>
                      <a:pt x="0" y="2077403"/>
                    </a:cubicBezTo>
                    <a:close/>
                  </a:path>
                </a:pathLst>
              </a:custGeom>
              <a:solidFill>
                <a:srgbClr val="033A31"/>
              </a:solidFill>
              <a:ln w="12700" cap="flat">
                <a:solidFill>
                  <a:srgbClr val="033A3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</p:grp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465BBEC8-EB0C-E8C6-83D8-550B466F635F}"/>
              </a:ext>
            </a:extLst>
          </p:cNvPr>
          <p:cNvSpPr/>
          <p:nvPr/>
        </p:nvSpPr>
        <p:spPr>
          <a:xfrm>
            <a:off x="757990" y="1709052"/>
            <a:ext cx="4563323" cy="3916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endParaRPr lang="en-CH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3CE1890-11B2-1AA1-AD58-26B9FA3E353B}"/>
              </a:ext>
            </a:extLst>
          </p:cNvPr>
          <p:cNvSpPr/>
          <p:nvPr/>
        </p:nvSpPr>
        <p:spPr>
          <a:xfrm>
            <a:off x="5406375" y="2347127"/>
            <a:ext cx="2268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r>
              <a:rPr lang="en-CH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UPDATE[</a:t>
            </a:r>
            <a:r>
              <a:rPr lang="en-CH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dbo</a:t>
            </a:r>
            <a:r>
              <a:rPr lang="en-CH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].[account] </a:t>
            </a:r>
          </a:p>
          <a:p>
            <a:r>
              <a:rPr lang="en-CH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SET [</a:t>
            </a:r>
            <a:r>
              <a:rPr lang="en-CH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CurrentBalance</a:t>
            </a:r>
            <a:r>
              <a:rPr lang="en-CH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 = 2536583.25</a:t>
            </a:r>
          </a:p>
          <a:p>
            <a:r>
              <a:rPr lang="en-CH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WHERE [</a:t>
            </a:r>
            <a:r>
              <a:rPr lang="es-E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AccountI</a:t>
            </a:r>
            <a:r>
              <a:rPr lang="en-CH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d] = 2354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01E2404-8949-FE3E-B3F2-6FEF941D6215}"/>
              </a:ext>
            </a:extLst>
          </p:cNvPr>
          <p:cNvSpPr/>
          <p:nvPr/>
        </p:nvSpPr>
        <p:spPr>
          <a:xfrm>
            <a:off x="5406374" y="2347127"/>
            <a:ext cx="2268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r>
              <a:rPr lang="en-CH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UPDATE[</a:t>
            </a:r>
            <a:r>
              <a:rPr lang="en-CH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dbo</a:t>
            </a:r>
            <a:r>
              <a:rPr lang="en-CH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].[account] </a:t>
            </a:r>
          </a:p>
          <a:p>
            <a:r>
              <a:rPr lang="en-CH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SET [</a:t>
            </a:r>
            <a:r>
              <a:rPr lang="en-CH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CurrentBalance</a:t>
            </a:r>
            <a:r>
              <a:rPr lang="en-CH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 = 2536583.25</a:t>
            </a:r>
          </a:p>
          <a:p>
            <a:r>
              <a:rPr lang="en-CH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WHERE [</a:t>
            </a:r>
            <a:r>
              <a:rPr lang="es-ES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AccountI</a:t>
            </a:r>
            <a:r>
              <a:rPr lang="en-CH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d] = 2354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F09061-4166-7081-C599-3379CF89E914}"/>
              </a:ext>
            </a:extLst>
          </p:cNvPr>
          <p:cNvSpPr/>
          <p:nvPr/>
        </p:nvSpPr>
        <p:spPr>
          <a:xfrm>
            <a:off x="756782" y="1714804"/>
            <a:ext cx="4563323" cy="39166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UPDATE[</a:t>
            </a:r>
            <a:r>
              <a:rPr lang="en-CH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dbo</a:t>
            </a:r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].[account] </a:t>
            </a:r>
          </a:p>
          <a:p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SET [</a:t>
            </a:r>
            <a:r>
              <a:rPr lang="en-CH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CurrentBalance</a:t>
            </a:r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 = (</a:t>
            </a:r>
          </a:p>
          <a:p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SELECT SUM([</a:t>
            </a:r>
            <a:r>
              <a:rPr lang="en-CH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TransactionAmmount</a:t>
            </a:r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])</a:t>
            </a:r>
          </a:p>
          <a:p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FROM [</a:t>
            </a:r>
            <a:r>
              <a:rPr lang="en-CH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dbo</a:t>
            </a:r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].[transactions]</a:t>
            </a:r>
          </a:p>
          <a:p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WHERE [</a:t>
            </a:r>
            <a:r>
              <a:rPr lang="es-E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AccountI</a:t>
            </a:r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d] = 2354</a:t>
            </a:r>
          </a:p>
          <a:p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      AND </a:t>
            </a:r>
            <a:r>
              <a: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Status = '</a:t>
            </a:r>
            <a:r>
              <a:rPr lang="es-E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Valid</a:t>
            </a:r>
            <a:r>
              <a: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'</a:t>
            </a:r>
          </a:p>
          <a:p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         AND [</a:t>
            </a:r>
            <a:r>
              <a:rPr lang="es-E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AuthorizationCode</a:t>
            </a:r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 = </a:t>
            </a:r>
            <a:r>
              <a: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DER12</a:t>
            </a:r>
            <a:r>
              <a: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'</a:t>
            </a:r>
            <a:endParaRPr lang="en-CH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WHERE [</a:t>
            </a:r>
            <a:r>
              <a:rPr lang="es-E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AccountI</a:t>
            </a:r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d] = 2354</a:t>
            </a:r>
          </a:p>
          <a:p>
            <a:endParaRPr lang="en-CH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19087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50" presetClass="path" presetSubtype="0" decel="2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96296E-6 L 0.25351 0.00116 C 0.30273 0.00486 0.30755 0.07107 0.30885 0.13912 L 0.30885 0.27871 " pathEditMode="relative" rAng="0" ptsTypes="AAAA">
                                      <p:cBhvr>
                                        <p:cTn id="14" dur="1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443" y="13935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0" presetClass="path" presetSubtype="0" accel="5000" decel="2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96296E-6 L 0.10469 0.00139 C 0.12943 0.00579 0.15508 0.07986 0.15573 0.15672 L 0.15573 0.31389 " pathEditMode="relative" rAng="0" ptsTypes="AAAA">
                                      <p:cBhvr>
                                        <p:cTn id="16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86" y="15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51" grpId="0" animBg="1"/>
      <p:bldP spid="51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C3476-31B6-7FBB-E120-C9F31582F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17A2B-E169-2092-F855-7F8A0055E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Why m</a:t>
            </a:r>
            <a:r>
              <a:rPr lang="es-ES" dirty="0"/>
              <a:t>i</a:t>
            </a:r>
            <a:r>
              <a:rPr lang="en-CH" dirty="0" err="1"/>
              <a:t>rroring</a:t>
            </a:r>
            <a:r>
              <a:rPr lang="en-CH" dirty="0"/>
              <a:t> a database?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E7EA94E-C5AA-5674-11E6-CDF26B22EA74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1706880" y="1164571"/>
            <a:ext cx="3718560" cy="2014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en-CH" sz="2000" dirty="0"/>
              <a:t>High availability</a:t>
            </a:r>
            <a:endParaRPr lang="en-CH" altLang="en-CH" sz="2000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en-CH" sz="2000" dirty="0"/>
              <a:t>Disaster recovery</a:t>
            </a:r>
            <a:endParaRPr lang="en-CH" altLang="en-CH" sz="2000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en-CH" sz="2000" dirty="0"/>
              <a:t>Data redundancy</a:t>
            </a:r>
            <a:endParaRPr lang="en-CH" altLang="en-CH" sz="2000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en-CH" sz="2000" dirty="0"/>
              <a:t>Read scalability</a:t>
            </a:r>
            <a:endParaRPr lang="en-CH" altLang="en-CH" sz="20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0787A79-1993-1D68-EC5F-B916160DE54F}"/>
              </a:ext>
            </a:extLst>
          </p:cNvPr>
          <p:cNvSpPr txBox="1">
            <a:spLocks/>
          </p:cNvSpPr>
          <p:nvPr/>
        </p:nvSpPr>
        <p:spPr>
          <a:xfrm>
            <a:off x="6096001" y="1612940"/>
            <a:ext cx="5338009" cy="105517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BCA04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CH" dirty="0"/>
              <a:t>in </a:t>
            </a:r>
            <a:r>
              <a:rPr lang="en-CH" dirty="0" err="1"/>
              <a:t>lakehouse</a:t>
            </a:r>
            <a:r>
              <a:rPr lang="en-CH" dirty="0"/>
              <a:t> / </a:t>
            </a:r>
            <a:r>
              <a:rPr lang="en-CH" dirty="0" err="1"/>
              <a:t>datawarehouse</a:t>
            </a:r>
            <a:r>
              <a:rPr lang="en-CH" dirty="0"/>
              <a:t> scenario?</a:t>
            </a:r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F110D87-86DA-512A-3A1A-DE7AB0B87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81954" y="2763528"/>
            <a:ext cx="4852055" cy="1055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GB" altLang="en-CH" sz="2000" dirty="0"/>
              <a:t>Minimize the workload on the ETL/ELT process on the source system</a:t>
            </a:r>
            <a:endParaRPr lang="en-CH" altLang="en-CH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823D1E7-34B1-A96A-6322-2F94902D23AC}"/>
              </a:ext>
            </a:extLst>
          </p:cNvPr>
          <p:cNvSpPr txBox="1">
            <a:spLocks/>
          </p:cNvSpPr>
          <p:nvPr/>
        </p:nvSpPr>
        <p:spPr>
          <a:xfrm>
            <a:off x="757990" y="3769743"/>
            <a:ext cx="5445570" cy="53451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BCA045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CH" dirty="0"/>
              <a:t>Why not?</a:t>
            </a: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B2F0AF3-C695-AD25-B56C-FFA55B852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6880" y="4399671"/>
            <a:ext cx="4581776" cy="1816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sz="2000" dirty="0"/>
              <a:t>High Network/Storage </a:t>
            </a:r>
            <a:r>
              <a:rPr lang="es-ES" sz="2000" dirty="0" err="1"/>
              <a:t>Overhead</a:t>
            </a:r>
            <a:endParaRPr lang="en-CH" sz="2000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sz="2000" dirty="0" err="1"/>
              <a:t>Failover</a:t>
            </a:r>
            <a:r>
              <a:rPr lang="es-ES" sz="2000" dirty="0"/>
              <a:t> </a:t>
            </a:r>
            <a:r>
              <a:rPr lang="es-ES" sz="2000" dirty="0" err="1"/>
              <a:t>Complexity</a:t>
            </a:r>
            <a:endParaRPr lang="en-CH" sz="2000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sz="2000" dirty="0" err="1"/>
              <a:t>Cost</a:t>
            </a:r>
            <a:r>
              <a:rPr lang="es-ES" sz="2000" dirty="0"/>
              <a:t> vs. Benefit</a:t>
            </a:r>
            <a:endParaRPr lang="en-CH" altLang="en-CH" sz="2000" dirty="0"/>
          </a:p>
        </p:txBody>
      </p:sp>
    </p:spTree>
    <p:extLst>
      <p:ext uri="{BB962C8B-B14F-4D97-AF65-F5344CB8AC3E}">
        <p14:creationId xmlns:p14="http://schemas.microsoft.com/office/powerpoint/2010/main" val="2171416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168E55F-4850-DD85-AA1F-798745EC0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8851-1B8A-86DF-B62A-EC7090B6F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Other characteristics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89D43D-4C7F-3354-B461-2AE13B896971}"/>
              </a:ext>
            </a:extLst>
          </p:cNvPr>
          <p:cNvSpPr txBox="1"/>
          <p:nvPr/>
        </p:nvSpPr>
        <p:spPr>
          <a:xfrm>
            <a:off x="705852" y="1524001"/>
            <a:ext cx="10728157" cy="4190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pPr marL="0" indent="0">
              <a:buNone/>
            </a:pPr>
            <a:endParaRPr lang="en-CH" dirty="0"/>
          </a:p>
          <a:p>
            <a:pPr lvl="1"/>
            <a:r>
              <a:rPr lang="en-GB" sz="1800" dirty="0"/>
              <a:t>Synchronous</a:t>
            </a:r>
            <a:r>
              <a:rPr lang="en-CH" sz="1800" dirty="0"/>
              <a:t>: Primary needs c</a:t>
            </a:r>
            <a:r>
              <a:rPr lang="en-GB" sz="1800" dirty="0" err="1"/>
              <a:t>onfirm</a:t>
            </a:r>
            <a:r>
              <a:rPr lang="en-CH" sz="1800" dirty="0" err="1"/>
              <a:t>ation</a:t>
            </a:r>
            <a:r>
              <a:rPr lang="en-CH" sz="1800" dirty="0"/>
              <a:t> from the clone adding latency</a:t>
            </a:r>
          </a:p>
          <a:p>
            <a:pPr lvl="1"/>
            <a:r>
              <a:rPr lang="en-GB" sz="1800" dirty="0"/>
              <a:t>Asynchronous</a:t>
            </a:r>
            <a:r>
              <a:rPr lang="en-CH" sz="1800" dirty="0"/>
              <a:t>: Need to manage the order of transactions</a:t>
            </a:r>
          </a:p>
          <a:p>
            <a:pPr lvl="1"/>
            <a:endParaRPr lang="en-CH" sz="1800" dirty="0"/>
          </a:p>
          <a:p>
            <a:pPr lvl="1"/>
            <a:endParaRPr lang="en-CH" sz="1800" dirty="0"/>
          </a:p>
          <a:p>
            <a:pPr lvl="1"/>
            <a:r>
              <a:rPr lang="en-CH" sz="1800" dirty="0"/>
              <a:t>Low level: it works at operation system level</a:t>
            </a:r>
          </a:p>
          <a:p>
            <a:pPr lvl="1"/>
            <a:r>
              <a:rPr lang="en-CH" sz="1800" dirty="0"/>
              <a:t>High level: It works at database level</a:t>
            </a:r>
          </a:p>
        </p:txBody>
      </p:sp>
    </p:spTree>
    <p:extLst>
      <p:ext uri="{BB962C8B-B14F-4D97-AF65-F5344CB8AC3E}">
        <p14:creationId xmlns:p14="http://schemas.microsoft.com/office/powerpoint/2010/main" val="4390995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1A1A737-17F9-9F57-6D17-F4ABFF5DE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8F0C3-6C51-71D2-E241-C45102D3A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Solutions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FCDFC0-911A-97CF-A609-0F239FFD8FC5}"/>
              </a:ext>
            </a:extLst>
          </p:cNvPr>
          <p:cNvSpPr txBox="1"/>
          <p:nvPr/>
        </p:nvSpPr>
        <p:spPr>
          <a:xfrm>
            <a:off x="705852" y="1524001"/>
            <a:ext cx="10728157" cy="4190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pPr marL="0" indent="0">
              <a:buNone/>
            </a:pPr>
            <a:endParaRPr lang="en-CH" dirty="0"/>
          </a:p>
          <a:p>
            <a:r>
              <a:rPr lang="en-CH" dirty="0"/>
              <a:t>Some database vendors offer m</a:t>
            </a:r>
            <a:r>
              <a:rPr lang="es-ES" dirty="0"/>
              <a:t>i</a:t>
            </a:r>
            <a:r>
              <a:rPr lang="en-CH" dirty="0" err="1"/>
              <a:t>rroring</a:t>
            </a:r>
            <a:r>
              <a:rPr lang="en-CH" dirty="0"/>
              <a:t> solutions between their own products</a:t>
            </a:r>
          </a:p>
          <a:p>
            <a:r>
              <a:rPr lang="en-CH" dirty="0"/>
              <a:t>Third party offer stand alone solutions for mirroring or replications for many source system:</a:t>
            </a:r>
          </a:p>
          <a:p>
            <a:pPr lvl="1"/>
            <a:r>
              <a:rPr lang="es-ES" sz="1800" dirty="0" err="1"/>
              <a:t>Quest</a:t>
            </a:r>
            <a:r>
              <a:rPr lang="es-ES" sz="1800" dirty="0"/>
              <a:t> </a:t>
            </a:r>
            <a:r>
              <a:rPr lang="es-ES" sz="1800" dirty="0" err="1"/>
              <a:t>SharePlex</a:t>
            </a:r>
            <a:r>
              <a:rPr lang="en-CH" sz="1800" dirty="0"/>
              <a:t> (</a:t>
            </a:r>
            <a:r>
              <a:rPr lang="es-ES" sz="1800" dirty="0"/>
              <a:t>Popular </a:t>
            </a:r>
            <a:r>
              <a:rPr lang="es-ES" sz="1800" dirty="0" err="1"/>
              <a:t>for</a:t>
            </a:r>
            <a:r>
              <a:rPr lang="es-ES" sz="1800" dirty="0"/>
              <a:t> Oracle</a:t>
            </a:r>
            <a:r>
              <a:rPr lang="en-CH" sz="1800" dirty="0"/>
              <a:t>)</a:t>
            </a:r>
          </a:p>
          <a:p>
            <a:pPr lvl="1"/>
            <a:r>
              <a:rPr lang="es-ES" sz="1800" dirty="0" err="1"/>
              <a:t>Attunity</a:t>
            </a:r>
            <a:r>
              <a:rPr lang="es-ES" sz="1800" dirty="0"/>
              <a:t> </a:t>
            </a:r>
            <a:r>
              <a:rPr lang="es-ES" sz="1800" dirty="0" err="1"/>
              <a:t>Replicate</a:t>
            </a:r>
            <a:r>
              <a:rPr lang="en-CH" sz="1800" dirty="0"/>
              <a:t> (Qlik view)</a:t>
            </a:r>
          </a:p>
          <a:p>
            <a:pPr lvl="1"/>
            <a:r>
              <a:rPr lang="es-ES" sz="1800" dirty="0"/>
              <a:t>IBM </a:t>
            </a:r>
            <a:r>
              <a:rPr lang="es-ES" sz="1800" dirty="0" err="1"/>
              <a:t>InfoSphere</a:t>
            </a:r>
            <a:r>
              <a:rPr lang="es-ES" sz="1800" dirty="0"/>
              <a:t> Data </a:t>
            </a:r>
            <a:r>
              <a:rPr lang="es-ES" sz="1800" dirty="0" err="1"/>
              <a:t>Replication</a:t>
            </a:r>
            <a:endParaRPr lang="en-CH" sz="1800" dirty="0"/>
          </a:p>
          <a:p>
            <a:pPr lvl="1"/>
            <a:r>
              <a:rPr lang="es-ES" sz="1800" dirty="0" err="1"/>
              <a:t>Striim</a:t>
            </a:r>
            <a:endParaRPr lang="en-CH" sz="1800" dirty="0"/>
          </a:p>
          <a:p>
            <a:pPr lvl="1"/>
            <a:r>
              <a:rPr lang="es-ES" sz="1800" dirty="0"/>
              <a:t>Dell EMC </a:t>
            </a:r>
            <a:r>
              <a:rPr lang="es-ES" sz="1800" dirty="0" err="1"/>
              <a:t>AppSync</a:t>
            </a:r>
            <a:endParaRPr lang="en-CH" sz="1800" dirty="0"/>
          </a:p>
        </p:txBody>
      </p:sp>
    </p:spTree>
    <p:extLst>
      <p:ext uri="{BB962C8B-B14F-4D97-AF65-F5344CB8AC3E}">
        <p14:creationId xmlns:p14="http://schemas.microsoft.com/office/powerpoint/2010/main" val="4127876111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BF65D-8A0A-4591-E761-B1FD3BC6F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30E26A-423D-D389-7FF7-AE83C57054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t"/>
          <a:lstStyle/>
          <a:p>
            <a:pPr algn="ctr"/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Microsoft Fabric</a:t>
            </a:r>
          </a:p>
          <a:p>
            <a:pPr algn="ctr"/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Open Mirroring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041254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F3E5351-3866-E0F7-B811-FD1C309D2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A852E-1AFA-0753-CDFC-D0B3291F0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Open Mirroring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5AA54A-1D26-5EA3-05FF-E025DE9282AC}"/>
              </a:ext>
            </a:extLst>
          </p:cNvPr>
          <p:cNvSpPr txBox="1"/>
          <p:nvPr/>
        </p:nvSpPr>
        <p:spPr>
          <a:xfrm>
            <a:off x="705852" y="1524001"/>
            <a:ext cx="10728157" cy="1581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pPr marL="0" indent="0">
              <a:buNone/>
            </a:pPr>
            <a:r>
              <a:rPr lang="en-CH" dirty="0"/>
              <a:t>It is a </a:t>
            </a:r>
            <a:r>
              <a:rPr lang="es-ES" dirty="0" err="1"/>
              <a:t>mirrored</a:t>
            </a:r>
            <a:r>
              <a:rPr lang="es-ES" dirty="0"/>
              <a:t> </a:t>
            </a:r>
            <a:r>
              <a:rPr lang="es-ES" dirty="0" err="1"/>
              <a:t>database</a:t>
            </a:r>
            <a:r>
              <a:rPr lang="en-CH" dirty="0"/>
              <a:t> used as target replication in Microsoft Fabric.</a:t>
            </a:r>
          </a:p>
          <a:p>
            <a:pPr marL="0" indent="0">
              <a:buNone/>
            </a:pPr>
            <a:r>
              <a:rPr lang="en-CH" dirty="0"/>
              <a:t>You can upload transactional files to </a:t>
            </a:r>
            <a:r>
              <a:rPr lang="en-GB" dirty="0"/>
              <a:t>continuously replicate your data directly into Fabric's </a:t>
            </a:r>
            <a:r>
              <a:rPr lang="en-GB" dirty="0" err="1"/>
              <a:t>OneLake</a:t>
            </a:r>
            <a:r>
              <a:rPr lang="en-GB" dirty="0"/>
              <a:t>.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4251415669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AABF7F7-819C-F01E-73D8-FEA5998BC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BBD8688-FAC4-2E31-700E-2213F52DFA00}"/>
              </a:ext>
            </a:extLst>
          </p:cNvPr>
          <p:cNvSpPr/>
          <p:nvPr/>
        </p:nvSpPr>
        <p:spPr>
          <a:xfrm>
            <a:off x="1295696" y="2872931"/>
            <a:ext cx="1673525" cy="836456"/>
          </a:xfrm>
          <a:prstGeom prst="roundRect">
            <a:avLst/>
          </a:prstGeom>
          <a:solidFill>
            <a:srgbClr val="033A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Change </a:t>
            </a:r>
            <a:r>
              <a:rPr lang="en-CH" dirty="0"/>
              <a:t>detection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3E076B0-3543-71F5-8EA4-64FC6099E58D}"/>
              </a:ext>
            </a:extLst>
          </p:cNvPr>
          <p:cNvSpPr/>
          <p:nvPr/>
        </p:nvSpPr>
        <p:spPr>
          <a:xfrm>
            <a:off x="3938057" y="2872931"/>
            <a:ext cx="1673525" cy="836456"/>
          </a:xfrm>
          <a:prstGeom prst="roundRect">
            <a:avLst/>
          </a:prstGeom>
          <a:solidFill>
            <a:srgbClr val="033A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Load</a:t>
            </a:r>
          </a:p>
          <a:p>
            <a:pPr algn="ctr"/>
            <a:r>
              <a:rPr lang="en-CH" dirty="0"/>
              <a:t>changes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99B8B20-B4DA-F34C-D4AE-F89C13498318}"/>
              </a:ext>
            </a:extLst>
          </p:cNvPr>
          <p:cNvSpPr/>
          <p:nvPr/>
        </p:nvSpPr>
        <p:spPr>
          <a:xfrm>
            <a:off x="6580418" y="2872931"/>
            <a:ext cx="1673525" cy="836456"/>
          </a:xfrm>
          <a:prstGeom prst="roundRect">
            <a:avLst/>
          </a:prstGeom>
          <a:solidFill>
            <a:srgbClr val="033A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Merge changes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7603E51-9A6E-9970-BB11-E978ED9798A2}"/>
              </a:ext>
            </a:extLst>
          </p:cNvPr>
          <p:cNvSpPr/>
          <p:nvPr/>
        </p:nvSpPr>
        <p:spPr>
          <a:xfrm>
            <a:off x="9222779" y="2872931"/>
            <a:ext cx="1673525" cy="836456"/>
          </a:xfrm>
          <a:prstGeom prst="roundRect">
            <a:avLst/>
          </a:prstGeom>
          <a:solidFill>
            <a:srgbClr val="033A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Exposing</a:t>
            </a:r>
          </a:p>
          <a:p>
            <a:pPr algn="ctr"/>
            <a:r>
              <a:rPr lang="en-CH" dirty="0"/>
              <a:t>data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BB3EB6F-0394-B7CF-4F96-B22916309FB6}"/>
              </a:ext>
            </a:extLst>
          </p:cNvPr>
          <p:cNvGrpSpPr/>
          <p:nvPr/>
        </p:nvGrpSpPr>
        <p:grpSpPr>
          <a:xfrm>
            <a:off x="1754458" y="1974762"/>
            <a:ext cx="756000" cy="864000"/>
            <a:chOff x="1754458" y="1604497"/>
            <a:chExt cx="756000" cy="864000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566E56F-FC60-7D54-9879-474441DCFCCE}"/>
                </a:ext>
              </a:extLst>
            </p:cNvPr>
            <p:cNvSpPr/>
            <p:nvPr/>
          </p:nvSpPr>
          <p:spPr>
            <a:xfrm>
              <a:off x="1808458" y="1604497"/>
              <a:ext cx="648000" cy="864000"/>
            </a:xfrm>
            <a:custGeom>
              <a:avLst/>
              <a:gdLst>
                <a:gd name="connsiteX0" fmla="*/ 0 w 648000"/>
                <a:gd name="connsiteY0" fmla="*/ 270000 h 864000"/>
                <a:gd name="connsiteX1" fmla="*/ 0 w 648000"/>
                <a:gd name="connsiteY1" fmla="*/ 378000 h 864000"/>
                <a:gd name="connsiteX2" fmla="*/ 54000 w 648000"/>
                <a:gd name="connsiteY2" fmla="*/ 432000 h 864000"/>
                <a:gd name="connsiteX3" fmla="*/ 81000 w 648000"/>
                <a:gd name="connsiteY3" fmla="*/ 432000 h 864000"/>
                <a:gd name="connsiteX4" fmla="*/ 81000 w 648000"/>
                <a:gd name="connsiteY4" fmla="*/ 216000 h 864000"/>
                <a:gd name="connsiteX5" fmla="*/ 54000 w 648000"/>
                <a:gd name="connsiteY5" fmla="*/ 216000 h 864000"/>
                <a:gd name="connsiteX6" fmla="*/ 0 w 648000"/>
                <a:gd name="connsiteY6" fmla="*/ 270000 h 864000"/>
                <a:gd name="connsiteX7" fmla="*/ 189000 w 648000"/>
                <a:gd name="connsiteY7" fmla="*/ 783000 h 864000"/>
                <a:gd name="connsiteX8" fmla="*/ 189000 w 648000"/>
                <a:gd name="connsiteY8" fmla="*/ 864000 h 864000"/>
                <a:gd name="connsiteX9" fmla="*/ 243000 w 648000"/>
                <a:gd name="connsiteY9" fmla="*/ 864000 h 864000"/>
                <a:gd name="connsiteX10" fmla="*/ 243000 w 648000"/>
                <a:gd name="connsiteY10" fmla="*/ 783000 h 864000"/>
                <a:gd name="connsiteX11" fmla="*/ 216000 w 648000"/>
                <a:gd name="connsiteY11" fmla="*/ 756000 h 864000"/>
                <a:gd name="connsiteX12" fmla="*/ 189000 w 648000"/>
                <a:gd name="connsiteY12" fmla="*/ 783000 h 864000"/>
                <a:gd name="connsiteX13" fmla="*/ 297000 w 648000"/>
                <a:gd name="connsiteY13" fmla="*/ 27000 h 864000"/>
                <a:gd name="connsiteX14" fmla="*/ 297000 w 648000"/>
                <a:gd name="connsiteY14" fmla="*/ 108000 h 864000"/>
                <a:gd name="connsiteX15" fmla="*/ 351000 w 648000"/>
                <a:gd name="connsiteY15" fmla="*/ 108000 h 864000"/>
                <a:gd name="connsiteX16" fmla="*/ 351000 w 648000"/>
                <a:gd name="connsiteY16" fmla="*/ 27000 h 864000"/>
                <a:gd name="connsiteX17" fmla="*/ 324000 w 648000"/>
                <a:gd name="connsiteY17" fmla="*/ 0 h 864000"/>
                <a:gd name="connsiteX18" fmla="*/ 297000 w 648000"/>
                <a:gd name="connsiteY18" fmla="*/ 27000 h 864000"/>
                <a:gd name="connsiteX19" fmla="*/ 297000 w 648000"/>
                <a:gd name="connsiteY19" fmla="*/ 783000 h 864000"/>
                <a:gd name="connsiteX20" fmla="*/ 297000 w 648000"/>
                <a:gd name="connsiteY20" fmla="*/ 864000 h 864000"/>
                <a:gd name="connsiteX21" fmla="*/ 351000 w 648000"/>
                <a:gd name="connsiteY21" fmla="*/ 864000 h 864000"/>
                <a:gd name="connsiteX22" fmla="*/ 351000 w 648000"/>
                <a:gd name="connsiteY22" fmla="*/ 783000 h 864000"/>
                <a:gd name="connsiteX23" fmla="*/ 324000 w 648000"/>
                <a:gd name="connsiteY23" fmla="*/ 756000 h 864000"/>
                <a:gd name="connsiteX24" fmla="*/ 297000 w 648000"/>
                <a:gd name="connsiteY24" fmla="*/ 783000 h 864000"/>
                <a:gd name="connsiteX25" fmla="*/ 405000 w 648000"/>
                <a:gd name="connsiteY25" fmla="*/ 783000 h 864000"/>
                <a:gd name="connsiteX26" fmla="*/ 405000 w 648000"/>
                <a:gd name="connsiteY26" fmla="*/ 864000 h 864000"/>
                <a:gd name="connsiteX27" fmla="*/ 459000 w 648000"/>
                <a:gd name="connsiteY27" fmla="*/ 864000 h 864000"/>
                <a:gd name="connsiteX28" fmla="*/ 459000 w 648000"/>
                <a:gd name="connsiteY28" fmla="*/ 783000 h 864000"/>
                <a:gd name="connsiteX29" fmla="*/ 432000 w 648000"/>
                <a:gd name="connsiteY29" fmla="*/ 756000 h 864000"/>
                <a:gd name="connsiteX30" fmla="*/ 405000 w 648000"/>
                <a:gd name="connsiteY30" fmla="*/ 783000 h 864000"/>
                <a:gd name="connsiteX31" fmla="*/ 567000 w 648000"/>
                <a:gd name="connsiteY31" fmla="*/ 216000 h 864000"/>
                <a:gd name="connsiteX32" fmla="*/ 567000 w 648000"/>
                <a:gd name="connsiteY32" fmla="*/ 432000 h 864000"/>
                <a:gd name="connsiteX33" fmla="*/ 594000 w 648000"/>
                <a:gd name="connsiteY33" fmla="*/ 432000 h 864000"/>
                <a:gd name="connsiteX34" fmla="*/ 648000 w 648000"/>
                <a:gd name="connsiteY34" fmla="*/ 378000 h 864000"/>
                <a:gd name="connsiteX35" fmla="*/ 648000 w 648000"/>
                <a:gd name="connsiteY35" fmla="*/ 270000 h 864000"/>
                <a:gd name="connsiteX36" fmla="*/ 594000 w 648000"/>
                <a:gd name="connsiteY36" fmla="*/ 216000 h 864000"/>
                <a:gd name="connsiteX37" fmla="*/ 567000 w 648000"/>
                <a:gd name="connsiteY37" fmla="*/ 21600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48000" h="864000">
                  <a:moveTo>
                    <a:pt x="0" y="270000"/>
                  </a:moveTo>
                  <a:lnTo>
                    <a:pt x="0" y="378000"/>
                  </a:lnTo>
                  <a:cubicBezTo>
                    <a:pt x="0" y="407869"/>
                    <a:pt x="24131" y="432000"/>
                    <a:pt x="54000" y="432000"/>
                  </a:cubicBezTo>
                  <a:lnTo>
                    <a:pt x="81000" y="432000"/>
                  </a:lnTo>
                  <a:lnTo>
                    <a:pt x="81000" y="216000"/>
                  </a:lnTo>
                  <a:lnTo>
                    <a:pt x="54000" y="216000"/>
                  </a:lnTo>
                  <a:cubicBezTo>
                    <a:pt x="24131" y="216000"/>
                    <a:pt x="0" y="240131"/>
                    <a:pt x="0" y="270000"/>
                  </a:cubicBezTo>
                  <a:close/>
                  <a:moveTo>
                    <a:pt x="189000" y="783000"/>
                  </a:moveTo>
                  <a:lnTo>
                    <a:pt x="189000" y="864000"/>
                  </a:lnTo>
                  <a:lnTo>
                    <a:pt x="243000" y="864000"/>
                  </a:lnTo>
                  <a:lnTo>
                    <a:pt x="243000" y="783000"/>
                  </a:lnTo>
                  <a:cubicBezTo>
                    <a:pt x="243000" y="768150"/>
                    <a:pt x="230850" y="756000"/>
                    <a:pt x="216000" y="756000"/>
                  </a:cubicBezTo>
                  <a:cubicBezTo>
                    <a:pt x="201150" y="756000"/>
                    <a:pt x="189000" y="768150"/>
                    <a:pt x="189000" y="783000"/>
                  </a:cubicBezTo>
                  <a:close/>
                  <a:moveTo>
                    <a:pt x="297000" y="27000"/>
                  </a:moveTo>
                  <a:lnTo>
                    <a:pt x="297000" y="108000"/>
                  </a:lnTo>
                  <a:lnTo>
                    <a:pt x="351000" y="108000"/>
                  </a:lnTo>
                  <a:lnTo>
                    <a:pt x="351000" y="27000"/>
                  </a:lnTo>
                  <a:cubicBezTo>
                    <a:pt x="351000" y="12150"/>
                    <a:pt x="338850" y="0"/>
                    <a:pt x="324000" y="0"/>
                  </a:cubicBezTo>
                  <a:cubicBezTo>
                    <a:pt x="309150" y="0"/>
                    <a:pt x="297000" y="12150"/>
                    <a:pt x="297000" y="27000"/>
                  </a:cubicBezTo>
                  <a:close/>
                  <a:moveTo>
                    <a:pt x="297000" y="783000"/>
                  </a:moveTo>
                  <a:lnTo>
                    <a:pt x="297000" y="864000"/>
                  </a:lnTo>
                  <a:lnTo>
                    <a:pt x="351000" y="864000"/>
                  </a:lnTo>
                  <a:lnTo>
                    <a:pt x="351000" y="783000"/>
                  </a:lnTo>
                  <a:cubicBezTo>
                    <a:pt x="351000" y="768150"/>
                    <a:pt x="338850" y="756000"/>
                    <a:pt x="324000" y="756000"/>
                  </a:cubicBezTo>
                  <a:cubicBezTo>
                    <a:pt x="309150" y="756000"/>
                    <a:pt x="297000" y="768150"/>
                    <a:pt x="297000" y="783000"/>
                  </a:cubicBezTo>
                  <a:close/>
                  <a:moveTo>
                    <a:pt x="405000" y="783000"/>
                  </a:moveTo>
                  <a:lnTo>
                    <a:pt x="405000" y="864000"/>
                  </a:lnTo>
                  <a:lnTo>
                    <a:pt x="459000" y="864000"/>
                  </a:lnTo>
                  <a:lnTo>
                    <a:pt x="459000" y="783000"/>
                  </a:lnTo>
                  <a:cubicBezTo>
                    <a:pt x="459000" y="768150"/>
                    <a:pt x="446850" y="756000"/>
                    <a:pt x="432000" y="756000"/>
                  </a:cubicBezTo>
                  <a:cubicBezTo>
                    <a:pt x="417150" y="756000"/>
                    <a:pt x="405000" y="768150"/>
                    <a:pt x="405000" y="783000"/>
                  </a:cubicBezTo>
                  <a:close/>
                  <a:moveTo>
                    <a:pt x="567000" y="216000"/>
                  </a:moveTo>
                  <a:lnTo>
                    <a:pt x="567000" y="432000"/>
                  </a:lnTo>
                  <a:lnTo>
                    <a:pt x="594000" y="432000"/>
                  </a:lnTo>
                  <a:cubicBezTo>
                    <a:pt x="623869" y="432000"/>
                    <a:pt x="648000" y="407869"/>
                    <a:pt x="648000" y="378000"/>
                  </a:cubicBezTo>
                  <a:lnTo>
                    <a:pt x="648000" y="270000"/>
                  </a:lnTo>
                  <a:cubicBezTo>
                    <a:pt x="648000" y="240131"/>
                    <a:pt x="623869" y="216000"/>
                    <a:pt x="594000" y="216000"/>
                  </a:cubicBezTo>
                  <a:lnTo>
                    <a:pt x="567000" y="216000"/>
                  </a:lnTo>
                  <a:close/>
                </a:path>
              </a:pathLst>
            </a:custGeom>
            <a:solidFill>
              <a:srgbClr val="99C9C1"/>
            </a:solidFill>
            <a:ln w="16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B7D691C-2C6D-1A71-9AEC-AD5511E9B955}"/>
                </a:ext>
              </a:extLst>
            </p:cNvPr>
            <p:cNvSpPr/>
            <p:nvPr/>
          </p:nvSpPr>
          <p:spPr>
            <a:xfrm>
              <a:off x="1754458" y="1712497"/>
              <a:ext cx="756000" cy="756000"/>
            </a:xfrm>
            <a:custGeom>
              <a:avLst/>
              <a:gdLst>
                <a:gd name="connsiteX0" fmla="*/ 135000 w 756000"/>
                <a:gd name="connsiteY0" fmla="*/ 108000 h 756000"/>
                <a:gd name="connsiteX1" fmla="*/ 243000 w 756000"/>
                <a:gd name="connsiteY1" fmla="*/ 0 h 756000"/>
                <a:gd name="connsiteX2" fmla="*/ 513000 w 756000"/>
                <a:gd name="connsiteY2" fmla="*/ 0 h 756000"/>
                <a:gd name="connsiteX3" fmla="*/ 621000 w 756000"/>
                <a:gd name="connsiteY3" fmla="*/ 108000 h 756000"/>
                <a:gd name="connsiteX4" fmla="*/ 621000 w 756000"/>
                <a:gd name="connsiteY4" fmla="*/ 324000 h 756000"/>
                <a:gd name="connsiteX5" fmla="*/ 513000 w 756000"/>
                <a:gd name="connsiteY5" fmla="*/ 432000 h 756000"/>
                <a:gd name="connsiteX6" fmla="*/ 243000 w 756000"/>
                <a:gd name="connsiteY6" fmla="*/ 432000 h 756000"/>
                <a:gd name="connsiteX7" fmla="*/ 135000 w 756000"/>
                <a:gd name="connsiteY7" fmla="*/ 324000 h 756000"/>
                <a:gd name="connsiteX8" fmla="*/ 135000 w 756000"/>
                <a:gd name="connsiteY8" fmla="*/ 108000 h 756000"/>
                <a:gd name="connsiteX9" fmla="*/ 324000 w 756000"/>
                <a:gd name="connsiteY9" fmla="*/ 162000 h 756000"/>
                <a:gd name="connsiteX10" fmla="*/ 270000 w 756000"/>
                <a:gd name="connsiteY10" fmla="*/ 108000 h 756000"/>
                <a:gd name="connsiteX11" fmla="*/ 216000 w 756000"/>
                <a:gd name="connsiteY11" fmla="*/ 162000 h 756000"/>
                <a:gd name="connsiteX12" fmla="*/ 270000 w 756000"/>
                <a:gd name="connsiteY12" fmla="*/ 216000 h 756000"/>
                <a:gd name="connsiteX13" fmla="*/ 324000 w 756000"/>
                <a:gd name="connsiteY13" fmla="*/ 162000 h 756000"/>
                <a:gd name="connsiteX14" fmla="*/ 486000 w 756000"/>
                <a:gd name="connsiteY14" fmla="*/ 216000 h 756000"/>
                <a:gd name="connsiteX15" fmla="*/ 540000 w 756000"/>
                <a:gd name="connsiteY15" fmla="*/ 162000 h 756000"/>
                <a:gd name="connsiteX16" fmla="*/ 486000 w 756000"/>
                <a:gd name="connsiteY16" fmla="*/ 108000 h 756000"/>
                <a:gd name="connsiteX17" fmla="*/ 432000 w 756000"/>
                <a:gd name="connsiteY17" fmla="*/ 162000 h 756000"/>
                <a:gd name="connsiteX18" fmla="*/ 486000 w 756000"/>
                <a:gd name="connsiteY18" fmla="*/ 216000 h 756000"/>
                <a:gd name="connsiteX19" fmla="*/ 243000 w 756000"/>
                <a:gd name="connsiteY19" fmla="*/ 324000 h 756000"/>
                <a:gd name="connsiteX20" fmla="*/ 270000 w 756000"/>
                <a:gd name="connsiteY20" fmla="*/ 351000 h 756000"/>
                <a:gd name="connsiteX21" fmla="*/ 297000 w 756000"/>
                <a:gd name="connsiteY21" fmla="*/ 324000 h 756000"/>
                <a:gd name="connsiteX22" fmla="*/ 270000 w 756000"/>
                <a:gd name="connsiteY22" fmla="*/ 297000 h 756000"/>
                <a:gd name="connsiteX23" fmla="*/ 243000 w 756000"/>
                <a:gd name="connsiteY23" fmla="*/ 324000 h 756000"/>
                <a:gd name="connsiteX24" fmla="*/ 378000 w 756000"/>
                <a:gd name="connsiteY24" fmla="*/ 297000 h 756000"/>
                <a:gd name="connsiteX25" fmla="*/ 351000 w 756000"/>
                <a:gd name="connsiteY25" fmla="*/ 324000 h 756000"/>
                <a:gd name="connsiteX26" fmla="*/ 378000 w 756000"/>
                <a:gd name="connsiteY26" fmla="*/ 351000 h 756000"/>
                <a:gd name="connsiteX27" fmla="*/ 405000 w 756000"/>
                <a:gd name="connsiteY27" fmla="*/ 324000 h 756000"/>
                <a:gd name="connsiteX28" fmla="*/ 378000 w 756000"/>
                <a:gd name="connsiteY28" fmla="*/ 297000 h 756000"/>
                <a:gd name="connsiteX29" fmla="*/ 459000 w 756000"/>
                <a:gd name="connsiteY29" fmla="*/ 324000 h 756000"/>
                <a:gd name="connsiteX30" fmla="*/ 486000 w 756000"/>
                <a:gd name="connsiteY30" fmla="*/ 351000 h 756000"/>
                <a:gd name="connsiteX31" fmla="*/ 513000 w 756000"/>
                <a:gd name="connsiteY31" fmla="*/ 324000 h 756000"/>
                <a:gd name="connsiteX32" fmla="*/ 486000 w 756000"/>
                <a:gd name="connsiteY32" fmla="*/ 297000 h 756000"/>
                <a:gd name="connsiteX33" fmla="*/ 459000 w 756000"/>
                <a:gd name="connsiteY33" fmla="*/ 324000 h 756000"/>
                <a:gd name="connsiteX34" fmla="*/ 0 w 756000"/>
                <a:gd name="connsiteY34" fmla="*/ 648000 h 756000"/>
                <a:gd name="connsiteX35" fmla="*/ 162000 w 756000"/>
                <a:gd name="connsiteY35" fmla="*/ 486000 h 756000"/>
                <a:gd name="connsiteX36" fmla="*/ 594000 w 756000"/>
                <a:gd name="connsiteY36" fmla="*/ 486000 h 756000"/>
                <a:gd name="connsiteX37" fmla="*/ 756000 w 756000"/>
                <a:gd name="connsiteY37" fmla="*/ 648000 h 756000"/>
                <a:gd name="connsiteX38" fmla="*/ 756000 w 756000"/>
                <a:gd name="connsiteY38" fmla="*/ 702000 h 756000"/>
                <a:gd name="connsiteX39" fmla="*/ 702000 w 756000"/>
                <a:gd name="connsiteY39" fmla="*/ 756000 h 756000"/>
                <a:gd name="connsiteX40" fmla="*/ 594000 w 756000"/>
                <a:gd name="connsiteY40" fmla="*/ 756000 h 756000"/>
                <a:gd name="connsiteX41" fmla="*/ 594000 w 756000"/>
                <a:gd name="connsiteY41" fmla="*/ 648000 h 756000"/>
                <a:gd name="connsiteX42" fmla="*/ 540000 w 756000"/>
                <a:gd name="connsiteY42" fmla="*/ 594000 h 756000"/>
                <a:gd name="connsiteX43" fmla="*/ 216000 w 756000"/>
                <a:gd name="connsiteY43" fmla="*/ 594000 h 756000"/>
                <a:gd name="connsiteX44" fmla="*/ 162000 w 756000"/>
                <a:gd name="connsiteY44" fmla="*/ 648000 h 756000"/>
                <a:gd name="connsiteX45" fmla="*/ 162000 w 756000"/>
                <a:gd name="connsiteY45" fmla="*/ 756000 h 756000"/>
                <a:gd name="connsiteX46" fmla="*/ 54000 w 756000"/>
                <a:gd name="connsiteY46" fmla="*/ 756000 h 756000"/>
                <a:gd name="connsiteX47" fmla="*/ 0 w 756000"/>
                <a:gd name="connsiteY47" fmla="*/ 702000 h 756000"/>
                <a:gd name="connsiteX48" fmla="*/ 0 w 756000"/>
                <a:gd name="connsiteY48" fmla="*/ 64800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56000" h="756000">
                  <a:moveTo>
                    <a:pt x="135000" y="108000"/>
                  </a:moveTo>
                  <a:cubicBezTo>
                    <a:pt x="135000" y="48431"/>
                    <a:pt x="183431" y="0"/>
                    <a:pt x="243000" y="0"/>
                  </a:cubicBezTo>
                  <a:lnTo>
                    <a:pt x="513000" y="0"/>
                  </a:lnTo>
                  <a:cubicBezTo>
                    <a:pt x="572569" y="0"/>
                    <a:pt x="621000" y="48431"/>
                    <a:pt x="621000" y="108000"/>
                  </a:cubicBezTo>
                  <a:lnTo>
                    <a:pt x="621000" y="324000"/>
                  </a:lnTo>
                  <a:cubicBezTo>
                    <a:pt x="621000" y="383569"/>
                    <a:pt x="572569" y="432000"/>
                    <a:pt x="513000" y="432000"/>
                  </a:cubicBezTo>
                  <a:lnTo>
                    <a:pt x="243000" y="432000"/>
                  </a:lnTo>
                  <a:cubicBezTo>
                    <a:pt x="183431" y="432000"/>
                    <a:pt x="135000" y="383569"/>
                    <a:pt x="135000" y="324000"/>
                  </a:cubicBezTo>
                  <a:lnTo>
                    <a:pt x="135000" y="108000"/>
                  </a:lnTo>
                  <a:close/>
                  <a:moveTo>
                    <a:pt x="324000" y="162000"/>
                  </a:moveTo>
                  <a:cubicBezTo>
                    <a:pt x="324000" y="132177"/>
                    <a:pt x="299823" y="108000"/>
                    <a:pt x="270000" y="108000"/>
                  </a:cubicBezTo>
                  <a:cubicBezTo>
                    <a:pt x="240177" y="108000"/>
                    <a:pt x="216000" y="132177"/>
                    <a:pt x="216000" y="162000"/>
                  </a:cubicBezTo>
                  <a:cubicBezTo>
                    <a:pt x="216000" y="191823"/>
                    <a:pt x="240177" y="216000"/>
                    <a:pt x="270000" y="216000"/>
                  </a:cubicBezTo>
                  <a:cubicBezTo>
                    <a:pt x="299823" y="216000"/>
                    <a:pt x="324000" y="191823"/>
                    <a:pt x="324000" y="162000"/>
                  </a:cubicBezTo>
                  <a:close/>
                  <a:moveTo>
                    <a:pt x="486000" y="216000"/>
                  </a:moveTo>
                  <a:cubicBezTo>
                    <a:pt x="515823" y="216000"/>
                    <a:pt x="540000" y="191823"/>
                    <a:pt x="540000" y="162000"/>
                  </a:cubicBezTo>
                  <a:cubicBezTo>
                    <a:pt x="540000" y="132177"/>
                    <a:pt x="515823" y="108000"/>
                    <a:pt x="486000" y="108000"/>
                  </a:cubicBezTo>
                  <a:cubicBezTo>
                    <a:pt x="456177" y="108000"/>
                    <a:pt x="432000" y="132177"/>
                    <a:pt x="432000" y="162000"/>
                  </a:cubicBezTo>
                  <a:cubicBezTo>
                    <a:pt x="432000" y="191823"/>
                    <a:pt x="456177" y="216000"/>
                    <a:pt x="486000" y="216000"/>
                  </a:cubicBezTo>
                  <a:close/>
                  <a:moveTo>
                    <a:pt x="243000" y="324000"/>
                  </a:moveTo>
                  <a:cubicBezTo>
                    <a:pt x="243000" y="338912"/>
                    <a:pt x="255088" y="351000"/>
                    <a:pt x="270000" y="351000"/>
                  </a:cubicBezTo>
                  <a:cubicBezTo>
                    <a:pt x="284912" y="351000"/>
                    <a:pt x="297000" y="338912"/>
                    <a:pt x="297000" y="324000"/>
                  </a:cubicBezTo>
                  <a:cubicBezTo>
                    <a:pt x="297000" y="309088"/>
                    <a:pt x="284912" y="297000"/>
                    <a:pt x="270000" y="297000"/>
                  </a:cubicBezTo>
                  <a:cubicBezTo>
                    <a:pt x="255088" y="297000"/>
                    <a:pt x="243000" y="309088"/>
                    <a:pt x="243000" y="324000"/>
                  </a:cubicBezTo>
                  <a:close/>
                  <a:moveTo>
                    <a:pt x="378000" y="297000"/>
                  </a:moveTo>
                  <a:cubicBezTo>
                    <a:pt x="363088" y="297000"/>
                    <a:pt x="351000" y="309088"/>
                    <a:pt x="351000" y="324000"/>
                  </a:cubicBezTo>
                  <a:cubicBezTo>
                    <a:pt x="351000" y="338912"/>
                    <a:pt x="363088" y="351000"/>
                    <a:pt x="378000" y="351000"/>
                  </a:cubicBezTo>
                  <a:cubicBezTo>
                    <a:pt x="392912" y="351000"/>
                    <a:pt x="405000" y="338912"/>
                    <a:pt x="405000" y="324000"/>
                  </a:cubicBezTo>
                  <a:cubicBezTo>
                    <a:pt x="405000" y="309088"/>
                    <a:pt x="392912" y="297000"/>
                    <a:pt x="378000" y="297000"/>
                  </a:cubicBezTo>
                  <a:close/>
                  <a:moveTo>
                    <a:pt x="459000" y="324000"/>
                  </a:moveTo>
                  <a:cubicBezTo>
                    <a:pt x="459000" y="338912"/>
                    <a:pt x="471088" y="351000"/>
                    <a:pt x="486000" y="351000"/>
                  </a:cubicBezTo>
                  <a:cubicBezTo>
                    <a:pt x="500912" y="351000"/>
                    <a:pt x="513000" y="338912"/>
                    <a:pt x="513000" y="324000"/>
                  </a:cubicBezTo>
                  <a:cubicBezTo>
                    <a:pt x="513000" y="309088"/>
                    <a:pt x="500912" y="297000"/>
                    <a:pt x="486000" y="297000"/>
                  </a:cubicBezTo>
                  <a:cubicBezTo>
                    <a:pt x="471088" y="297000"/>
                    <a:pt x="459000" y="309088"/>
                    <a:pt x="459000" y="324000"/>
                  </a:cubicBezTo>
                  <a:close/>
                  <a:moveTo>
                    <a:pt x="0" y="648000"/>
                  </a:moveTo>
                  <a:cubicBezTo>
                    <a:pt x="0" y="558563"/>
                    <a:pt x="72563" y="486000"/>
                    <a:pt x="162000" y="486000"/>
                  </a:cubicBezTo>
                  <a:lnTo>
                    <a:pt x="594000" y="486000"/>
                  </a:lnTo>
                  <a:cubicBezTo>
                    <a:pt x="683438" y="486000"/>
                    <a:pt x="756000" y="558563"/>
                    <a:pt x="756000" y="648000"/>
                  </a:cubicBezTo>
                  <a:lnTo>
                    <a:pt x="756000" y="702000"/>
                  </a:lnTo>
                  <a:cubicBezTo>
                    <a:pt x="756000" y="731869"/>
                    <a:pt x="731869" y="756000"/>
                    <a:pt x="702000" y="756000"/>
                  </a:cubicBezTo>
                  <a:lnTo>
                    <a:pt x="594000" y="756000"/>
                  </a:lnTo>
                  <a:lnTo>
                    <a:pt x="594000" y="648000"/>
                  </a:lnTo>
                  <a:cubicBezTo>
                    <a:pt x="594000" y="618131"/>
                    <a:pt x="569869" y="594000"/>
                    <a:pt x="540000" y="594000"/>
                  </a:cubicBezTo>
                  <a:lnTo>
                    <a:pt x="216000" y="594000"/>
                  </a:lnTo>
                  <a:cubicBezTo>
                    <a:pt x="186131" y="594000"/>
                    <a:pt x="162000" y="618131"/>
                    <a:pt x="162000" y="648000"/>
                  </a:cubicBezTo>
                  <a:lnTo>
                    <a:pt x="162000" y="756000"/>
                  </a:lnTo>
                  <a:lnTo>
                    <a:pt x="54000" y="756000"/>
                  </a:lnTo>
                  <a:cubicBezTo>
                    <a:pt x="24131" y="756000"/>
                    <a:pt x="0" y="731869"/>
                    <a:pt x="0" y="702000"/>
                  </a:cubicBezTo>
                  <a:lnTo>
                    <a:pt x="0" y="648000"/>
                  </a:lnTo>
                  <a:close/>
                </a:path>
              </a:pathLst>
            </a:custGeom>
            <a:solidFill>
              <a:srgbClr val="017864"/>
            </a:solidFill>
            <a:ln w="16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F6340EF-DAC0-3250-3EF5-C182F723BEEA}"/>
              </a:ext>
            </a:extLst>
          </p:cNvPr>
          <p:cNvGrpSpPr/>
          <p:nvPr/>
        </p:nvGrpSpPr>
        <p:grpSpPr>
          <a:xfrm>
            <a:off x="4248229" y="1974763"/>
            <a:ext cx="1066589" cy="863999"/>
            <a:chOff x="4248229" y="1604497"/>
            <a:chExt cx="1066589" cy="863999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99524CC-7CE9-E207-1B67-BC1D93038C43}"/>
                </a:ext>
              </a:extLst>
            </p:cNvPr>
            <p:cNvSpPr/>
            <p:nvPr/>
          </p:nvSpPr>
          <p:spPr>
            <a:xfrm>
              <a:off x="4271925" y="1817103"/>
              <a:ext cx="1042893" cy="651393"/>
            </a:xfrm>
            <a:custGeom>
              <a:avLst/>
              <a:gdLst>
                <a:gd name="connsiteX0" fmla="*/ 1875 w 1042893"/>
                <a:gd name="connsiteY0" fmla="*/ 137887 h 651393"/>
                <a:gd name="connsiteX1" fmla="*/ 71737 w 1042893"/>
                <a:gd name="connsiteY1" fmla="*/ 398775 h 651393"/>
                <a:gd name="connsiteX2" fmla="*/ 137887 w 1042893"/>
                <a:gd name="connsiteY2" fmla="*/ 436912 h 651393"/>
                <a:gd name="connsiteX3" fmla="*/ 398606 w 1042893"/>
                <a:gd name="connsiteY3" fmla="*/ 367050 h 651393"/>
                <a:gd name="connsiteX4" fmla="*/ 436744 w 1042893"/>
                <a:gd name="connsiteY4" fmla="*/ 300900 h 651393"/>
                <a:gd name="connsiteX5" fmla="*/ 367050 w 1042893"/>
                <a:gd name="connsiteY5" fmla="*/ 40012 h 651393"/>
                <a:gd name="connsiteX6" fmla="*/ 300900 w 1042893"/>
                <a:gd name="connsiteY6" fmla="*/ 1875 h 651393"/>
                <a:gd name="connsiteX7" fmla="*/ 222600 w 1042893"/>
                <a:gd name="connsiteY7" fmla="*/ 22800 h 651393"/>
                <a:gd name="connsiteX8" fmla="*/ 257531 w 1042893"/>
                <a:gd name="connsiteY8" fmla="*/ 153244 h 651393"/>
                <a:gd name="connsiteX9" fmla="*/ 238462 w 1042893"/>
                <a:gd name="connsiteY9" fmla="*/ 186319 h 651393"/>
                <a:gd name="connsiteX10" fmla="*/ 186319 w 1042893"/>
                <a:gd name="connsiteY10" fmla="*/ 200325 h 651393"/>
                <a:gd name="connsiteX11" fmla="*/ 153244 w 1042893"/>
                <a:gd name="connsiteY11" fmla="*/ 181256 h 651393"/>
                <a:gd name="connsiteX12" fmla="*/ 118312 w 1042893"/>
                <a:gd name="connsiteY12" fmla="*/ 50812 h 651393"/>
                <a:gd name="connsiteX13" fmla="*/ 40012 w 1042893"/>
                <a:gd name="connsiteY13" fmla="*/ 71737 h 651393"/>
                <a:gd name="connsiteX14" fmla="*/ 1875 w 1042893"/>
                <a:gd name="connsiteY14" fmla="*/ 137887 h 651393"/>
                <a:gd name="connsiteX15" fmla="*/ 718894 w 1042893"/>
                <a:gd name="connsiteY15" fmla="*/ 489394 h 651393"/>
                <a:gd name="connsiteX16" fmla="*/ 880894 w 1042893"/>
                <a:gd name="connsiteY16" fmla="*/ 651394 h 651393"/>
                <a:gd name="connsiteX17" fmla="*/ 1042894 w 1042893"/>
                <a:gd name="connsiteY17" fmla="*/ 489394 h 651393"/>
                <a:gd name="connsiteX18" fmla="*/ 880894 w 1042893"/>
                <a:gd name="connsiteY18" fmla="*/ 327394 h 651393"/>
                <a:gd name="connsiteX19" fmla="*/ 718894 w 1042893"/>
                <a:gd name="connsiteY19" fmla="*/ 489394 h 651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42893" h="651393">
                  <a:moveTo>
                    <a:pt x="1875" y="137887"/>
                  </a:moveTo>
                  <a:lnTo>
                    <a:pt x="71737" y="398775"/>
                  </a:lnTo>
                  <a:cubicBezTo>
                    <a:pt x="79500" y="427631"/>
                    <a:pt x="109031" y="444675"/>
                    <a:pt x="137887" y="436912"/>
                  </a:cubicBezTo>
                  <a:lnTo>
                    <a:pt x="398606" y="367050"/>
                  </a:lnTo>
                  <a:cubicBezTo>
                    <a:pt x="427462" y="359287"/>
                    <a:pt x="444506" y="329756"/>
                    <a:pt x="436744" y="300900"/>
                  </a:cubicBezTo>
                  <a:lnTo>
                    <a:pt x="367050" y="40012"/>
                  </a:lnTo>
                  <a:cubicBezTo>
                    <a:pt x="359287" y="11156"/>
                    <a:pt x="329756" y="-5888"/>
                    <a:pt x="300900" y="1875"/>
                  </a:cubicBezTo>
                  <a:lnTo>
                    <a:pt x="222600" y="22800"/>
                  </a:lnTo>
                  <a:cubicBezTo>
                    <a:pt x="234244" y="66337"/>
                    <a:pt x="245887" y="109706"/>
                    <a:pt x="257531" y="153244"/>
                  </a:cubicBezTo>
                  <a:cubicBezTo>
                    <a:pt x="261412" y="167587"/>
                    <a:pt x="252806" y="182437"/>
                    <a:pt x="238462" y="186319"/>
                  </a:cubicBezTo>
                  <a:cubicBezTo>
                    <a:pt x="221081" y="191044"/>
                    <a:pt x="203700" y="195600"/>
                    <a:pt x="186319" y="200325"/>
                  </a:cubicBezTo>
                  <a:cubicBezTo>
                    <a:pt x="171975" y="204206"/>
                    <a:pt x="157125" y="195600"/>
                    <a:pt x="153244" y="181256"/>
                  </a:cubicBezTo>
                  <a:lnTo>
                    <a:pt x="118312" y="50812"/>
                  </a:lnTo>
                  <a:cubicBezTo>
                    <a:pt x="92156" y="57731"/>
                    <a:pt x="66169" y="64819"/>
                    <a:pt x="40012" y="71737"/>
                  </a:cubicBezTo>
                  <a:cubicBezTo>
                    <a:pt x="11156" y="79500"/>
                    <a:pt x="-5888" y="109031"/>
                    <a:pt x="1875" y="137887"/>
                  </a:cubicBezTo>
                  <a:close/>
                  <a:moveTo>
                    <a:pt x="718894" y="489394"/>
                  </a:moveTo>
                  <a:cubicBezTo>
                    <a:pt x="718894" y="578863"/>
                    <a:pt x="791424" y="651394"/>
                    <a:pt x="880894" y="651394"/>
                  </a:cubicBezTo>
                  <a:cubicBezTo>
                    <a:pt x="970363" y="651394"/>
                    <a:pt x="1042894" y="578863"/>
                    <a:pt x="1042894" y="489394"/>
                  </a:cubicBezTo>
                  <a:cubicBezTo>
                    <a:pt x="1042894" y="399924"/>
                    <a:pt x="970363" y="327394"/>
                    <a:pt x="880894" y="327394"/>
                  </a:cubicBezTo>
                  <a:cubicBezTo>
                    <a:pt x="791424" y="327394"/>
                    <a:pt x="718894" y="399924"/>
                    <a:pt x="718894" y="489394"/>
                  </a:cubicBezTo>
                  <a:close/>
                </a:path>
              </a:pathLst>
            </a:custGeom>
            <a:solidFill>
              <a:srgbClr val="99C9C1"/>
            </a:solidFill>
            <a:ln w="1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8667BF5-8FEA-89C1-57FB-EC14F589C6D8}"/>
                </a:ext>
              </a:extLst>
            </p:cNvPr>
            <p:cNvSpPr/>
            <p:nvPr/>
          </p:nvSpPr>
          <p:spPr>
            <a:xfrm>
              <a:off x="4248229" y="1604497"/>
              <a:ext cx="1066589" cy="850530"/>
            </a:xfrm>
            <a:custGeom>
              <a:avLst/>
              <a:gdLst>
                <a:gd name="connsiteX0" fmla="*/ 904589 w 1066589"/>
                <a:gd name="connsiteY0" fmla="*/ 486000 h 850530"/>
                <a:gd name="connsiteX1" fmla="*/ 689770 w 1066589"/>
                <a:gd name="connsiteY1" fmla="*/ 679219 h 850530"/>
                <a:gd name="connsiteX2" fmla="*/ 68264 w 1066589"/>
                <a:gd name="connsiteY2" fmla="*/ 848644 h 850530"/>
                <a:gd name="connsiteX3" fmla="*/ 1945 w 1066589"/>
                <a:gd name="connsiteY3" fmla="*/ 810675 h 850530"/>
                <a:gd name="connsiteX4" fmla="*/ 39914 w 1066589"/>
                <a:gd name="connsiteY4" fmla="*/ 744356 h 850530"/>
                <a:gd name="connsiteX5" fmla="*/ 580589 w 1066589"/>
                <a:gd name="connsiteY5" fmla="*/ 597038 h 850530"/>
                <a:gd name="connsiteX6" fmla="*/ 580589 w 1066589"/>
                <a:gd name="connsiteY6" fmla="*/ 108000 h 850530"/>
                <a:gd name="connsiteX7" fmla="*/ 688589 w 1066589"/>
                <a:gd name="connsiteY7" fmla="*/ 0 h 850530"/>
                <a:gd name="connsiteX8" fmla="*/ 1066589 w 1066589"/>
                <a:gd name="connsiteY8" fmla="*/ 0 h 850530"/>
                <a:gd name="connsiteX9" fmla="*/ 1066589 w 1066589"/>
                <a:gd name="connsiteY9" fmla="*/ 559069 h 850530"/>
                <a:gd name="connsiteX10" fmla="*/ 904589 w 1066589"/>
                <a:gd name="connsiteY10" fmla="*/ 486000 h 850530"/>
                <a:gd name="connsiteX11" fmla="*/ 246295 w 1066589"/>
                <a:gd name="connsiteY11" fmla="*/ 235406 h 850530"/>
                <a:gd name="connsiteX12" fmla="*/ 142008 w 1066589"/>
                <a:gd name="connsiteY12" fmla="*/ 263419 h 850530"/>
                <a:gd name="connsiteX13" fmla="*/ 176939 w 1066589"/>
                <a:gd name="connsiteY13" fmla="*/ 393863 h 850530"/>
                <a:gd name="connsiteX14" fmla="*/ 210014 w 1066589"/>
                <a:gd name="connsiteY14" fmla="*/ 412931 h 850530"/>
                <a:gd name="connsiteX15" fmla="*/ 262158 w 1066589"/>
                <a:gd name="connsiteY15" fmla="*/ 398925 h 850530"/>
                <a:gd name="connsiteX16" fmla="*/ 281227 w 1066589"/>
                <a:gd name="connsiteY16" fmla="*/ 365850 h 850530"/>
                <a:gd name="connsiteX17" fmla="*/ 246295 w 1066589"/>
                <a:gd name="connsiteY17" fmla="*/ 235406 h 85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66589" h="850530">
                  <a:moveTo>
                    <a:pt x="904589" y="486000"/>
                  </a:moveTo>
                  <a:cubicBezTo>
                    <a:pt x="793045" y="486000"/>
                    <a:pt x="701077" y="570713"/>
                    <a:pt x="689770" y="679219"/>
                  </a:cubicBezTo>
                  <a:lnTo>
                    <a:pt x="68264" y="848644"/>
                  </a:lnTo>
                  <a:cubicBezTo>
                    <a:pt x="39408" y="856406"/>
                    <a:pt x="9877" y="839531"/>
                    <a:pt x="1945" y="810675"/>
                  </a:cubicBezTo>
                  <a:cubicBezTo>
                    <a:pt x="-5986" y="781819"/>
                    <a:pt x="11058" y="752288"/>
                    <a:pt x="39914" y="744356"/>
                  </a:cubicBezTo>
                  <a:lnTo>
                    <a:pt x="580589" y="597038"/>
                  </a:lnTo>
                  <a:lnTo>
                    <a:pt x="580589" y="108000"/>
                  </a:lnTo>
                  <a:cubicBezTo>
                    <a:pt x="580589" y="48431"/>
                    <a:pt x="629020" y="0"/>
                    <a:pt x="688589" y="0"/>
                  </a:cubicBezTo>
                  <a:lnTo>
                    <a:pt x="1066589" y="0"/>
                  </a:lnTo>
                  <a:lnTo>
                    <a:pt x="1066589" y="559069"/>
                  </a:lnTo>
                  <a:cubicBezTo>
                    <a:pt x="1026933" y="514181"/>
                    <a:pt x="969052" y="486000"/>
                    <a:pt x="904589" y="486000"/>
                  </a:cubicBezTo>
                  <a:close/>
                  <a:moveTo>
                    <a:pt x="246295" y="235406"/>
                  </a:moveTo>
                  <a:lnTo>
                    <a:pt x="142008" y="263419"/>
                  </a:lnTo>
                  <a:lnTo>
                    <a:pt x="176939" y="393863"/>
                  </a:lnTo>
                  <a:cubicBezTo>
                    <a:pt x="180820" y="408206"/>
                    <a:pt x="195670" y="416813"/>
                    <a:pt x="210014" y="412931"/>
                  </a:cubicBezTo>
                  <a:lnTo>
                    <a:pt x="262158" y="398925"/>
                  </a:lnTo>
                  <a:cubicBezTo>
                    <a:pt x="276502" y="395044"/>
                    <a:pt x="285108" y="380194"/>
                    <a:pt x="281227" y="365850"/>
                  </a:cubicBezTo>
                  <a:lnTo>
                    <a:pt x="246295" y="235406"/>
                  </a:lnTo>
                  <a:close/>
                </a:path>
              </a:pathLst>
            </a:custGeom>
            <a:solidFill>
              <a:srgbClr val="017864"/>
            </a:solidFill>
            <a:ln w="1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97C0CA3-4880-3583-71EC-F4AA45ECB5AB}"/>
              </a:ext>
            </a:extLst>
          </p:cNvPr>
          <p:cNvGrpSpPr/>
          <p:nvPr/>
        </p:nvGrpSpPr>
        <p:grpSpPr>
          <a:xfrm>
            <a:off x="6985180" y="2082762"/>
            <a:ext cx="864168" cy="648000"/>
            <a:chOff x="6985180" y="1712497"/>
            <a:chExt cx="864168" cy="648000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B12F782-3821-8609-871C-105374495391}"/>
                </a:ext>
              </a:extLst>
            </p:cNvPr>
            <p:cNvSpPr/>
            <p:nvPr/>
          </p:nvSpPr>
          <p:spPr>
            <a:xfrm>
              <a:off x="6985180" y="2029747"/>
              <a:ext cx="537974" cy="330750"/>
            </a:xfrm>
            <a:custGeom>
              <a:avLst/>
              <a:gdLst>
                <a:gd name="connsiteX0" fmla="*/ 0 w 537974"/>
                <a:gd name="connsiteY0" fmla="*/ 276750 h 330750"/>
                <a:gd name="connsiteX1" fmla="*/ 54000 w 537974"/>
                <a:gd name="connsiteY1" fmla="*/ 330750 h 330750"/>
                <a:gd name="connsiteX2" fmla="*/ 218025 w 537974"/>
                <a:gd name="connsiteY2" fmla="*/ 330750 h 330750"/>
                <a:gd name="connsiteX3" fmla="*/ 344588 w 537974"/>
                <a:gd name="connsiteY3" fmla="*/ 270000 h 330750"/>
                <a:gd name="connsiteX4" fmla="*/ 511988 w 537974"/>
                <a:gd name="connsiteY4" fmla="*/ 60750 h 330750"/>
                <a:gd name="connsiteX5" fmla="*/ 537975 w 537974"/>
                <a:gd name="connsiteY5" fmla="*/ 60750 h 330750"/>
                <a:gd name="connsiteX6" fmla="*/ 416981 w 537974"/>
                <a:gd name="connsiteY6" fmla="*/ 6750 h 330750"/>
                <a:gd name="connsiteX7" fmla="*/ 260213 w 537974"/>
                <a:gd name="connsiteY7" fmla="*/ 202500 h 330750"/>
                <a:gd name="connsiteX8" fmla="*/ 218025 w 537974"/>
                <a:gd name="connsiteY8" fmla="*/ 222750 h 330750"/>
                <a:gd name="connsiteX9" fmla="*/ 54000 w 537974"/>
                <a:gd name="connsiteY9" fmla="*/ 222750 h 330750"/>
                <a:gd name="connsiteX10" fmla="*/ 0 w 537974"/>
                <a:gd name="connsiteY10" fmla="*/ 276750 h 330750"/>
                <a:gd name="connsiteX11" fmla="*/ 411413 w 537974"/>
                <a:gd name="connsiteY11" fmla="*/ 0 h 330750"/>
                <a:gd name="connsiteX12" fmla="*/ 416813 w 537974"/>
                <a:gd name="connsiteY12" fmla="*/ 6750 h 330750"/>
                <a:gd name="connsiteX13" fmla="*/ 411413 w 537974"/>
                <a:gd name="connsiteY13" fmla="*/ 0 h 33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37974" h="330750">
                  <a:moveTo>
                    <a:pt x="0" y="276750"/>
                  </a:moveTo>
                  <a:cubicBezTo>
                    <a:pt x="0" y="306619"/>
                    <a:pt x="24131" y="330750"/>
                    <a:pt x="54000" y="330750"/>
                  </a:cubicBezTo>
                  <a:lnTo>
                    <a:pt x="218025" y="330750"/>
                  </a:lnTo>
                  <a:cubicBezTo>
                    <a:pt x="267300" y="330750"/>
                    <a:pt x="313706" y="308306"/>
                    <a:pt x="344588" y="270000"/>
                  </a:cubicBezTo>
                  <a:lnTo>
                    <a:pt x="511988" y="60750"/>
                  </a:lnTo>
                  <a:cubicBezTo>
                    <a:pt x="520594" y="60750"/>
                    <a:pt x="529369" y="60750"/>
                    <a:pt x="537975" y="60750"/>
                  </a:cubicBezTo>
                  <a:cubicBezTo>
                    <a:pt x="491738" y="60750"/>
                    <a:pt x="447694" y="41006"/>
                    <a:pt x="416981" y="6750"/>
                  </a:cubicBezTo>
                  <a:lnTo>
                    <a:pt x="260213" y="202500"/>
                  </a:lnTo>
                  <a:cubicBezTo>
                    <a:pt x="249919" y="215325"/>
                    <a:pt x="234394" y="222750"/>
                    <a:pt x="218025" y="222750"/>
                  </a:cubicBezTo>
                  <a:lnTo>
                    <a:pt x="54000" y="222750"/>
                  </a:lnTo>
                  <a:cubicBezTo>
                    <a:pt x="24131" y="222750"/>
                    <a:pt x="0" y="246881"/>
                    <a:pt x="0" y="276750"/>
                  </a:cubicBezTo>
                  <a:close/>
                  <a:moveTo>
                    <a:pt x="411413" y="0"/>
                  </a:moveTo>
                  <a:cubicBezTo>
                    <a:pt x="413269" y="2194"/>
                    <a:pt x="415125" y="4388"/>
                    <a:pt x="416813" y="6750"/>
                  </a:cubicBezTo>
                  <a:cubicBezTo>
                    <a:pt x="414956" y="4556"/>
                    <a:pt x="413269" y="2194"/>
                    <a:pt x="411413" y="0"/>
                  </a:cubicBezTo>
                  <a:close/>
                </a:path>
              </a:pathLst>
            </a:custGeom>
            <a:solidFill>
              <a:srgbClr val="99C9C1"/>
            </a:solidFill>
            <a:ln w="16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44F2747-3E46-CC7B-AA73-9A5DBA953E09}"/>
                </a:ext>
              </a:extLst>
            </p:cNvPr>
            <p:cNvSpPr/>
            <p:nvPr/>
          </p:nvSpPr>
          <p:spPr>
            <a:xfrm>
              <a:off x="6985180" y="1712497"/>
              <a:ext cx="864168" cy="486093"/>
            </a:xfrm>
            <a:custGeom>
              <a:avLst/>
              <a:gdLst>
                <a:gd name="connsiteX0" fmla="*/ 54000 w 864168"/>
                <a:gd name="connsiteY0" fmla="*/ 0 h 486093"/>
                <a:gd name="connsiteX1" fmla="*/ 0 w 864168"/>
                <a:gd name="connsiteY1" fmla="*/ 54000 h 486093"/>
                <a:gd name="connsiteX2" fmla="*/ 54000 w 864168"/>
                <a:gd name="connsiteY2" fmla="*/ 108000 h 486093"/>
                <a:gd name="connsiteX3" fmla="*/ 218025 w 864168"/>
                <a:gd name="connsiteY3" fmla="*/ 108000 h 486093"/>
                <a:gd name="connsiteX4" fmla="*/ 260213 w 864168"/>
                <a:gd name="connsiteY4" fmla="*/ 128250 h 486093"/>
                <a:gd name="connsiteX5" fmla="*/ 411413 w 864168"/>
                <a:gd name="connsiteY5" fmla="*/ 317250 h 486093"/>
                <a:gd name="connsiteX6" fmla="*/ 537975 w 864168"/>
                <a:gd name="connsiteY6" fmla="*/ 378000 h 486093"/>
                <a:gd name="connsiteX7" fmla="*/ 648000 w 864168"/>
                <a:gd name="connsiteY7" fmla="*/ 378000 h 486093"/>
                <a:gd name="connsiteX8" fmla="*/ 648000 w 864168"/>
                <a:gd name="connsiteY8" fmla="*/ 432000 h 486093"/>
                <a:gd name="connsiteX9" fmla="*/ 681413 w 864168"/>
                <a:gd name="connsiteY9" fmla="*/ 481950 h 486093"/>
                <a:gd name="connsiteX10" fmla="*/ 740306 w 864168"/>
                <a:gd name="connsiteY10" fmla="*/ 470306 h 486093"/>
                <a:gd name="connsiteX11" fmla="*/ 848306 w 864168"/>
                <a:gd name="connsiteY11" fmla="*/ 362306 h 486093"/>
                <a:gd name="connsiteX12" fmla="*/ 864169 w 864168"/>
                <a:gd name="connsiteY12" fmla="*/ 324169 h 486093"/>
                <a:gd name="connsiteX13" fmla="*/ 848306 w 864168"/>
                <a:gd name="connsiteY13" fmla="*/ 286031 h 486093"/>
                <a:gd name="connsiteX14" fmla="*/ 740306 w 864168"/>
                <a:gd name="connsiteY14" fmla="*/ 178031 h 486093"/>
                <a:gd name="connsiteX15" fmla="*/ 681413 w 864168"/>
                <a:gd name="connsiteY15" fmla="*/ 166388 h 486093"/>
                <a:gd name="connsiteX16" fmla="*/ 648000 w 864168"/>
                <a:gd name="connsiteY16" fmla="*/ 216338 h 486093"/>
                <a:gd name="connsiteX17" fmla="*/ 648000 w 864168"/>
                <a:gd name="connsiteY17" fmla="*/ 270338 h 486093"/>
                <a:gd name="connsiteX18" fmla="*/ 537975 w 864168"/>
                <a:gd name="connsiteY18" fmla="*/ 270338 h 486093"/>
                <a:gd name="connsiteX19" fmla="*/ 495787 w 864168"/>
                <a:gd name="connsiteY19" fmla="*/ 250088 h 486093"/>
                <a:gd name="connsiteX20" fmla="*/ 344588 w 864168"/>
                <a:gd name="connsiteY20" fmla="*/ 60750 h 486093"/>
                <a:gd name="connsiteX21" fmla="*/ 218025 w 864168"/>
                <a:gd name="connsiteY21" fmla="*/ 0 h 486093"/>
                <a:gd name="connsiteX22" fmla="*/ 54000 w 864168"/>
                <a:gd name="connsiteY22" fmla="*/ 0 h 486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64168" h="486093">
                  <a:moveTo>
                    <a:pt x="54000" y="0"/>
                  </a:moveTo>
                  <a:cubicBezTo>
                    <a:pt x="24131" y="0"/>
                    <a:pt x="0" y="24131"/>
                    <a:pt x="0" y="54000"/>
                  </a:cubicBezTo>
                  <a:cubicBezTo>
                    <a:pt x="0" y="83869"/>
                    <a:pt x="24131" y="108000"/>
                    <a:pt x="54000" y="108000"/>
                  </a:cubicBezTo>
                  <a:lnTo>
                    <a:pt x="218025" y="108000"/>
                  </a:lnTo>
                  <a:cubicBezTo>
                    <a:pt x="234394" y="108000"/>
                    <a:pt x="249919" y="115425"/>
                    <a:pt x="260213" y="128250"/>
                  </a:cubicBezTo>
                  <a:lnTo>
                    <a:pt x="411413" y="317250"/>
                  </a:lnTo>
                  <a:cubicBezTo>
                    <a:pt x="442125" y="355725"/>
                    <a:pt x="488700" y="378000"/>
                    <a:pt x="537975" y="378000"/>
                  </a:cubicBezTo>
                  <a:lnTo>
                    <a:pt x="648000" y="378000"/>
                  </a:lnTo>
                  <a:lnTo>
                    <a:pt x="648000" y="432000"/>
                  </a:lnTo>
                  <a:cubicBezTo>
                    <a:pt x="648000" y="453769"/>
                    <a:pt x="661163" y="473513"/>
                    <a:pt x="681413" y="481950"/>
                  </a:cubicBezTo>
                  <a:cubicBezTo>
                    <a:pt x="701663" y="490388"/>
                    <a:pt x="724781" y="485662"/>
                    <a:pt x="740306" y="470306"/>
                  </a:cubicBezTo>
                  <a:lnTo>
                    <a:pt x="848306" y="362306"/>
                  </a:lnTo>
                  <a:cubicBezTo>
                    <a:pt x="858431" y="352181"/>
                    <a:pt x="864169" y="338513"/>
                    <a:pt x="864169" y="324169"/>
                  </a:cubicBezTo>
                  <a:cubicBezTo>
                    <a:pt x="864169" y="309825"/>
                    <a:pt x="858431" y="296156"/>
                    <a:pt x="848306" y="286031"/>
                  </a:cubicBezTo>
                  <a:lnTo>
                    <a:pt x="740306" y="178031"/>
                  </a:lnTo>
                  <a:cubicBezTo>
                    <a:pt x="724781" y="162506"/>
                    <a:pt x="701663" y="157950"/>
                    <a:pt x="681413" y="166388"/>
                  </a:cubicBezTo>
                  <a:cubicBezTo>
                    <a:pt x="661163" y="174825"/>
                    <a:pt x="648000" y="194400"/>
                    <a:pt x="648000" y="216338"/>
                  </a:cubicBezTo>
                  <a:lnTo>
                    <a:pt x="648000" y="270338"/>
                  </a:lnTo>
                  <a:lnTo>
                    <a:pt x="537975" y="270338"/>
                  </a:lnTo>
                  <a:cubicBezTo>
                    <a:pt x="521606" y="270338"/>
                    <a:pt x="506081" y="262913"/>
                    <a:pt x="495787" y="250088"/>
                  </a:cubicBezTo>
                  <a:lnTo>
                    <a:pt x="344588" y="60750"/>
                  </a:lnTo>
                  <a:cubicBezTo>
                    <a:pt x="313875" y="22275"/>
                    <a:pt x="267300" y="0"/>
                    <a:pt x="218025" y="0"/>
                  </a:cubicBezTo>
                  <a:lnTo>
                    <a:pt x="54000" y="0"/>
                  </a:lnTo>
                  <a:close/>
                </a:path>
              </a:pathLst>
            </a:custGeom>
            <a:solidFill>
              <a:srgbClr val="017864"/>
            </a:solidFill>
            <a:ln w="16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909BAD2-0F5D-906C-F538-D4F55C12D782}"/>
              </a:ext>
            </a:extLst>
          </p:cNvPr>
          <p:cNvGrpSpPr/>
          <p:nvPr/>
        </p:nvGrpSpPr>
        <p:grpSpPr>
          <a:xfrm>
            <a:off x="9676007" y="1974762"/>
            <a:ext cx="756000" cy="864000"/>
            <a:chOff x="9676007" y="1604497"/>
            <a:chExt cx="756000" cy="864000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51385317-06CE-0C3A-FAEC-D2D104FB6FB6}"/>
                </a:ext>
              </a:extLst>
            </p:cNvPr>
            <p:cNvSpPr/>
            <p:nvPr/>
          </p:nvSpPr>
          <p:spPr>
            <a:xfrm>
              <a:off x="9676007" y="1604497"/>
              <a:ext cx="756000" cy="864000"/>
            </a:xfrm>
            <a:custGeom>
              <a:avLst/>
              <a:gdLst>
                <a:gd name="connsiteX0" fmla="*/ 0 w 756000"/>
                <a:gd name="connsiteY0" fmla="*/ 135000 h 864000"/>
                <a:gd name="connsiteX1" fmla="*/ 0 w 756000"/>
                <a:gd name="connsiteY1" fmla="*/ 216000 h 864000"/>
                <a:gd name="connsiteX2" fmla="*/ 378000 w 756000"/>
                <a:gd name="connsiteY2" fmla="*/ 351000 h 864000"/>
                <a:gd name="connsiteX3" fmla="*/ 756000 w 756000"/>
                <a:gd name="connsiteY3" fmla="*/ 216000 h 864000"/>
                <a:gd name="connsiteX4" fmla="*/ 756000 w 756000"/>
                <a:gd name="connsiteY4" fmla="*/ 135000 h 864000"/>
                <a:gd name="connsiteX5" fmla="*/ 378000 w 756000"/>
                <a:gd name="connsiteY5" fmla="*/ 0 h 864000"/>
                <a:gd name="connsiteX6" fmla="*/ 0 w 756000"/>
                <a:gd name="connsiteY6" fmla="*/ 135000 h 864000"/>
                <a:gd name="connsiteX7" fmla="*/ 0 w 756000"/>
                <a:gd name="connsiteY7" fmla="*/ 314044 h 864000"/>
                <a:gd name="connsiteX8" fmla="*/ 0 w 756000"/>
                <a:gd name="connsiteY8" fmla="*/ 486000 h 864000"/>
                <a:gd name="connsiteX9" fmla="*/ 378000 w 756000"/>
                <a:gd name="connsiteY9" fmla="*/ 621000 h 864000"/>
                <a:gd name="connsiteX10" fmla="*/ 756000 w 756000"/>
                <a:gd name="connsiteY10" fmla="*/ 486000 h 864000"/>
                <a:gd name="connsiteX11" fmla="*/ 756000 w 756000"/>
                <a:gd name="connsiteY11" fmla="*/ 314044 h 864000"/>
                <a:gd name="connsiteX12" fmla="*/ 663525 w 756000"/>
                <a:gd name="connsiteY12" fmla="*/ 362306 h 864000"/>
                <a:gd name="connsiteX13" fmla="*/ 378000 w 756000"/>
                <a:gd name="connsiteY13" fmla="*/ 405000 h 864000"/>
                <a:gd name="connsiteX14" fmla="*/ 92475 w 756000"/>
                <a:gd name="connsiteY14" fmla="*/ 362306 h 864000"/>
                <a:gd name="connsiteX15" fmla="*/ 0 w 756000"/>
                <a:gd name="connsiteY15" fmla="*/ 314044 h 864000"/>
                <a:gd name="connsiteX16" fmla="*/ 0 w 756000"/>
                <a:gd name="connsiteY16" fmla="*/ 584044 h 864000"/>
                <a:gd name="connsiteX17" fmla="*/ 0 w 756000"/>
                <a:gd name="connsiteY17" fmla="*/ 729000 h 864000"/>
                <a:gd name="connsiteX18" fmla="*/ 378000 w 756000"/>
                <a:gd name="connsiteY18" fmla="*/ 864000 h 864000"/>
                <a:gd name="connsiteX19" fmla="*/ 756000 w 756000"/>
                <a:gd name="connsiteY19" fmla="*/ 729000 h 864000"/>
                <a:gd name="connsiteX20" fmla="*/ 756000 w 756000"/>
                <a:gd name="connsiteY20" fmla="*/ 584044 h 864000"/>
                <a:gd name="connsiteX21" fmla="*/ 663525 w 756000"/>
                <a:gd name="connsiteY21" fmla="*/ 632306 h 864000"/>
                <a:gd name="connsiteX22" fmla="*/ 378000 w 756000"/>
                <a:gd name="connsiteY22" fmla="*/ 675000 h 864000"/>
                <a:gd name="connsiteX23" fmla="*/ 92475 w 756000"/>
                <a:gd name="connsiteY23" fmla="*/ 632306 h 864000"/>
                <a:gd name="connsiteX24" fmla="*/ 0 w 756000"/>
                <a:gd name="connsiteY24" fmla="*/ 584044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56000" h="864000">
                  <a:moveTo>
                    <a:pt x="0" y="135000"/>
                  </a:moveTo>
                  <a:lnTo>
                    <a:pt x="0" y="216000"/>
                  </a:lnTo>
                  <a:cubicBezTo>
                    <a:pt x="0" y="290588"/>
                    <a:pt x="169256" y="351000"/>
                    <a:pt x="378000" y="351000"/>
                  </a:cubicBezTo>
                  <a:cubicBezTo>
                    <a:pt x="586744" y="351000"/>
                    <a:pt x="756000" y="290588"/>
                    <a:pt x="756000" y="216000"/>
                  </a:cubicBezTo>
                  <a:lnTo>
                    <a:pt x="756000" y="135000"/>
                  </a:lnTo>
                  <a:cubicBezTo>
                    <a:pt x="756000" y="60413"/>
                    <a:pt x="586744" y="0"/>
                    <a:pt x="378000" y="0"/>
                  </a:cubicBezTo>
                  <a:cubicBezTo>
                    <a:pt x="169256" y="0"/>
                    <a:pt x="0" y="60413"/>
                    <a:pt x="0" y="135000"/>
                  </a:cubicBezTo>
                  <a:close/>
                  <a:moveTo>
                    <a:pt x="0" y="314044"/>
                  </a:moveTo>
                  <a:lnTo>
                    <a:pt x="0" y="486000"/>
                  </a:lnTo>
                  <a:cubicBezTo>
                    <a:pt x="0" y="560588"/>
                    <a:pt x="169256" y="621000"/>
                    <a:pt x="378000" y="621000"/>
                  </a:cubicBezTo>
                  <a:cubicBezTo>
                    <a:pt x="586744" y="621000"/>
                    <a:pt x="756000" y="560588"/>
                    <a:pt x="756000" y="486000"/>
                  </a:cubicBezTo>
                  <a:lnTo>
                    <a:pt x="756000" y="314044"/>
                  </a:lnTo>
                  <a:cubicBezTo>
                    <a:pt x="730856" y="333956"/>
                    <a:pt x="698625" y="349819"/>
                    <a:pt x="663525" y="362306"/>
                  </a:cubicBezTo>
                  <a:cubicBezTo>
                    <a:pt x="587756" y="389306"/>
                    <a:pt x="486844" y="405000"/>
                    <a:pt x="378000" y="405000"/>
                  </a:cubicBezTo>
                  <a:cubicBezTo>
                    <a:pt x="269156" y="405000"/>
                    <a:pt x="168244" y="389306"/>
                    <a:pt x="92475" y="362306"/>
                  </a:cubicBezTo>
                  <a:cubicBezTo>
                    <a:pt x="57375" y="349819"/>
                    <a:pt x="25144" y="333788"/>
                    <a:pt x="0" y="314044"/>
                  </a:cubicBezTo>
                  <a:close/>
                  <a:moveTo>
                    <a:pt x="0" y="584044"/>
                  </a:moveTo>
                  <a:lnTo>
                    <a:pt x="0" y="729000"/>
                  </a:lnTo>
                  <a:cubicBezTo>
                    <a:pt x="0" y="803588"/>
                    <a:pt x="169256" y="864000"/>
                    <a:pt x="378000" y="864000"/>
                  </a:cubicBezTo>
                  <a:cubicBezTo>
                    <a:pt x="586744" y="864000"/>
                    <a:pt x="756000" y="803588"/>
                    <a:pt x="756000" y="729000"/>
                  </a:cubicBezTo>
                  <a:lnTo>
                    <a:pt x="756000" y="584044"/>
                  </a:lnTo>
                  <a:cubicBezTo>
                    <a:pt x="730856" y="603956"/>
                    <a:pt x="698625" y="619819"/>
                    <a:pt x="663525" y="632306"/>
                  </a:cubicBezTo>
                  <a:cubicBezTo>
                    <a:pt x="587756" y="659306"/>
                    <a:pt x="486844" y="675000"/>
                    <a:pt x="378000" y="675000"/>
                  </a:cubicBezTo>
                  <a:cubicBezTo>
                    <a:pt x="269156" y="675000"/>
                    <a:pt x="168244" y="659306"/>
                    <a:pt x="92475" y="632306"/>
                  </a:cubicBezTo>
                  <a:cubicBezTo>
                    <a:pt x="57375" y="619819"/>
                    <a:pt x="25144" y="603788"/>
                    <a:pt x="0" y="584044"/>
                  </a:cubicBezTo>
                  <a:close/>
                </a:path>
              </a:pathLst>
            </a:custGeom>
            <a:solidFill>
              <a:srgbClr val="99C9C1"/>
            </a:solidFill>
            <a:ln w="16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CED159A-8141-736A-DF1D-A783327BFFE2}"/>
                </a:ext>
              </a:extLst>
            </p:cNvPr>
            <p:cNvSpPr/>
            <p:nvPr/>
          </p:nvSpPr>
          <p:spPr>
            <a:xfrm>
              <a:off x="9676007" y="1820497"/>
              <a:ext cx="756000" cy="459000"/>
            </a:xfrm>
            <a:custGeom>
              <a:avLst/>
              <a:gdLst>
                <a:gd name="connsiteX0" fmla="*/ 0 w 756000"/>
                <a:gd name="connsiteY0" fmla="*/ 98044 h 459000"/>
                <a:gd name="connsiteX1" fmla="*/ 0 w 756000"/>
                <a:gd name="connsiteY1" fmla="*/ 0 h 459000"/>
                <a:gd name="connsiteX2" fmla="*/ 378000 w 756000"/>
                <a:gd name="connsiteY2" fmla="*/ 135000 h 459000"/>
                <a:gd name="connsiteX3" fmla="*/ 756000 w 756000"/>
                <a:gd name="connsiteY3" fmla="*/ 0 h 459000"/>
                <a:gd name="connsiteX4" fmla="*/ 756000 w 756000"/>
                <a:gd name="connsiteY4" fmla="*/ 98044 h 459000"/>
                <a:gd name="connsiteX5" fmla="*/ 663525 w 756000"/>
                <a:gd name="connsiteY5" fmla="*/ 146306 h 459000"/>
                <a:gd name="connsiteX6" fmla="*/ 378000 w 756000"/>
                <a:gd name="connsiteY6" fmla="*/ 189000 h 459000"/>
                <a:gd name="connsiteX7" fmla="*/ 92475 w 756000"/>
                <a:gd name="connsiteY7" fmla="*/ 146306 h 459000"/>
                <a:gd name="connsiteX8" fmla="*/ 0 w 756000"/>
                <a:gd name="connsiteY8" fmla="*/ 98044 h 459000"/>
                <a:gd name="connsiteX9" fmla="*/ 0 w 756000"/>
                <a:gd name="connsiteY9" fmla="*/ 368044 h 459000"/>
                <a:gd name="connsiteX10" fmla="*/ 0 w 756000"/>
                <a:gd name="connsiteY10" fmla="*/ 270000 h 459000"/>
                <a:gd name="connsiteX11" fmla="*/ 378000 w 756000"/>
                <a:gd name="connsiteY11" fmla="*/ 405000 h 459000"/>
                <a:gd name="connsiteX12" fmla="*/ 756000 w 756000"/>
                <a:gd name="connsiteY12" fmla="*/ 270000 h 459000"/>
                <a:gd name="connsiteX13" fmla="*/ 756000 w 756000"/>
                <a:gd name="connsiteY13" fmla="*/ 368044 h 459000"/>
                <a:gd name="connsiteX14" fmla="*/ 663525 w 756000"/>
                <a:gd name="connsiteY14" fmla="*/ 416306 h 459000"/>
                <a:gd name="connsiteX15" fmla="*/ 378000 w 756000"/>
                <a:gd name="connsiteY15" fmla="*/ 459000 h 459000"/>
                <a:gd name="connsiteX16" fmla="*/ 92475 w 756000"/>
                <a:gd name="connsiteY16" fmla="*/ 416306 h 459000"/>
                <a:gd name="connsiteX17" fmla="*/ 0 w 756000"/>
                <a:gd name="connsiteY17" fmla="*/ 368044 h 45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56000" h="459000">
                  <a:moveTo>
                    <a:pt x="0" y="98044"/>
                  </a:moveTo>
                  <a:lnTo>
                    <a:pt x="0" y="0"/>
                  </a:lnTo>
                  <a:cubicBezTo>
                    <a:pt x="0" y="74587"/>
                    <a:pt x="169256" y="135000"/>
                    <a:pt x="378000" y="135000"/>
                  </a:cubicBezTo>
                  <a:cubicBezTo>
                    <a:pt x="586744" y="135000"/>
                    <a:pt x="756000" y="74587"/>
                    <a:pt x="756000" y="0"/>
                  </a:cubicBezTo>
                  <a:lnTo>
                    <a:pt x="756000" y="98044"/>
                  </a:lnTo>
                  <a:cubicBezTo>
                    <a:pt x="730856" y="117956"/>
                    <a:pt x="698625" y="133819"/>
                    <a:pt x="663525" y="146306"/>
                  </a:cubicBezTo>
                  <a:cubicBezTo>
                    <a:pt x="587756" y="173306"/>
                    <a:pt x="486844" y="189000"/>
                    <a:pt x="378000" y="189000"/>
                  </a:cubicBezTo>
                  <a:cubicBezTo>
                    <a:pt x="269156" y="189000"/>
                    <a:pt x="168244" y="173306"/>
                    <a:pt x="92475" y="146306"/>
                  </a:cubicBezTo>
                  <a:cubicBezTo>
                    <a:pt x="57375" y="133819"/>
                    <a:pt x="25144" y="117788"/>
                    <a:pt x="0" y="98044"/>
                  </a:cubicBezTo>
                  <a:close/>
                  <a:moveTo>
                    <a:pt x="0" y="368044"/>
                  </a:moveTo>
                  <a:lnTo>
                    <a:pt x="0" y="270000"/>
                  </a:lnTo>
                  <a:cubicBezTo>
                    <a:pt x="0" y="344588"/>
                    <a:pt x="169256" y="405000"/>
                    <a:pt x="378000" y="405000"/>
                  </a:cubicBezTo>
                  <a:cubicBezTo>
                    <a:pt x="586744" y="405000"/>
                    <a:pt x="756000" y="344588"/>
                    <a:pt x="756000" y="270000"/>
                  </a:cubicBezTo>
                  <a:lnTo>
                    <a:pt x="756000" y="368044"/>
                  </a:lnTo>
                  <a:cubicBezTo>
                    <a:pt x="730856" y="387956"/>
                    <a:pt x="698625" y="403819"/>
                    <a:pt x="663525" y="416306"/>
                  </a:cubicBezTo>
                  <a:cubicBezTo>
                    <a:pt x="587756" y="443306"/>
                    <a:pt x="486844" y="459000"/>
                    <a:pt x="378000" y="459000"/>
                  </a:cubicBezTo>
                  <a:cubicBezTo>
                    <a:pt x="269156" y="459000"/>
                    <a:pt x="168244" y="443306"/>
                    <a:pt x="92475" y="416306"/>
                  </a:cubicBezTo>
                  <a:cubicBezTo>
                    <a:pt x="57375" y="403819"/>
                    <a:pt x="25144" y="387787"/>
                    <a:pt x="0" y="368044"/>
                  </a:cubicBezTo>
                  <a:close/>
                </a:path>
              </a:pathLst>
            </a:custGeom>
            <a:solidFill>
              <a:srgbClr val="017864"/>
            </a:solidFill>
            <a:ln w="16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</p:grp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6CD0FACF-BB2E-7BB0-E025-537AB3C5F7BA}"/>
              </a:ext>
            </a:extLst>
          </p:cNvPr>
          <p:cNvSpPr/>
          <p:nvPr/>
        </p:nvSpPr>
        <p:spPr>
          <a:xfrm>
            <a:off x="3225006" y="2234840"/>
            <a:ext cx="457266" cy="1302589"/>
          </a:xfrm>
          <a:prstGeom prst="rightArrow">
            <a:avLst/>
          </a:prstGeom>
          <a:solidFill>
            <a:srgbClr val="BCA0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0C029FCD-8A8D-8383-9EC6-21FE98BB459E}"/>
              </a:ext>
            </a:extLst>
          </p:cNvPr>
          <p:cNvSpPr/>
          <p:nvPr/>
        </p:nvSpPr>
        <p:spPr>
          <a:xfrm>
            <a:off x="5867367" y="2234840"/>
            <a:ext cx="457266" cy="1302589"/>
          </a:xfrm>
          <a:prstGeom prst="rightArrow">
            <a:avLst/>
          </a:prstGeom>
          <a:solidFill>
            <a:srgbClr val="BCA0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7D9726E0-25F0-0F47-ACB8-AE5433DFD942}"/>
              </a:ext>
            </a:extLst>
          </p:cNvPr>
          <p:cNvSpPr/>
          <p:nvPr/>
        </p:nvSpPr>
        <p:spPr>
          <a:xfrm>
            <a:off x="8509728" y="2234840"/>
            <a:ext cx="457266" cy="1302589"/>
          </a:xfrm>
          <a:prstGeom prst="rightArrow">
            <a:avLst/>
          </a:prstGeom>
          <a:solidFill>
            <a:srgbClr val="BCA0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E3A6FE-0C65-AEF5-39D0-407C68152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Open Mirroring</a:t>
            </a:r>
          </a:p>
        </p:txBody>
      </p:sp>
    </p:spTree>
    <p:extLst>
      <p:ext uri="{BB962C8B-B14F-4D97-AF65-F5344CB8AC3E}">
        <p14:creationId xmlns:p14="http://schemas.microsoft.com/office/powerpoint/2010/main" val="71043961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9" grpId="0" animBg="1"/>
      <p:bldP spid="37" grpId="0" animBg="1"/>
      <p:bldP spid="38" grpId="0" animBg="1"/>
      <p:bldP spid="3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302CA2-B5D3-1224-8571-AB3802A7B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5CD97-B793-E386-177D-F650EAB11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Open Mirroring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827F0B-F3B1-B22E-BE84-E98632F49159}"/>
              </a:ext>
            </a:extLst>
          </p:cNvPr>
          <p:cNvSpPr txBox="1"/>
          <p:nvPr/>
        </p:nvSpPr>
        <p:spPr>
          <a:xfrm>
            <a:off x="705852" y="1524001"/>
            <a:ext cx="10728157" cy="1581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pPr marL="0" indent="0">
              <a:buNone/>
            </a:pPr>
            <a:r>
              <a:rPr lang="en-CH" dirty="0"/>
              <a:t>It is a </a:t>
            </a:r>
            <a:r>
              <a:rPr lang="es-ES" dirty="0" err="1"/>
              <a:t>mirrored</a:t>
            </a:r>
            <a:r>
              <a:rPr lang="es-ES" dirty="0"/>
              <a:t> </a:t>
            </a:r>
            <a:r>
              <a:rPr lang="es-ES" dirty="0" err="1"/>
              <a:t>database</a:t>
            </a:r>
            <a:r>
              <a:rPr lang="en-CH" dirty="0"/>
              <a:t> used as target replication in Microsoft Fabric.</a:t>
            </a:r>
          </a:p>
          <a:p>
            <a:pPr marL="0" indent="0">
              <a:buNone/>
            </a:pPr>
            <a:r>
              <a:rPr lang="en-CH" dirty="0"/>
              <a:t>You can upload transactional files to </a:t>
            </a:r>
            <a:r>
              <a:rPr lang="en-GB" dirty="0"/>
              <a:t>continuously replicate your data directly into Fabric's </a:t>
            </a:r>
            <a:r>
              <a:rPr lang="en-GB" dirty="0" err="1"/>
              <a:t>OneLake</a:t>
            </a:r>
            <a:r>
              <a:rPr lang="en-GB" dirty="0"/>
              <a:t>.</a:t>
            </a:r>
            <a:endParaRPr lang="en-CH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0655EAC-9EFE-1868-CDD3-0ED8AEE90526}"/>
              </a:ext>
            </a:extLst>
          </p:cNvPr>
          <p:cNvSpPr/>
          <p:nvPr/>
        </p:nvSpPr>
        <p:spPr>
          <a:xfrm>
            <a:off x="1295696" y="4698892"/>
            <a:ext cx="1673525" cy="836456"/>
          </a:xfrm>
          <a:prstGeom prst="roundRect">
            <a:avLst/>
          </a:prstGeom>
          <a:solidFill>
            <a:srgbClr val="033A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Change </a:t>
            </a:r>
            <a:r>
              <a:rPr lang="en-CH" dirty="0"/>
              <a:t>detection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0C5990-DC28-0E5F-C6BB-BB65B9CB83B4}"/>
              </a:ext>
            </a:extLst>
          </p:cNvPr>
          <p:cNvSpPr/>
          <p:nvPr/>
        </p:nvSpPr>
        <p:spPr>
          <a:xfrm>
            <a:off x="3938057" y="4698892"/>
            <a:ext cx="1673525" cy="836456"/>
          </a:xfrm>
          <a:prstGeom prst="roundRect">
            <a:avLst/>
          </a:prstGeom>
          <a:solidFill>
            <a:srgbClr val="033A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Load</a:t>
            </a:r>
          </a:p>
          <a:p>
            <a:pPr algn="ctr"/>
            <a:r>
              <a:rPr lang="en-CH" dirty="0"/>
              <a:t>changes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E12ED23-B9B4-A78D-C515-7034B692613B}"/>
              </a:ext>
            </a:extLst>
          </p:cNvPr>
          <p:cNvSpPr/>
          <p:nvPr/>
        </p:nvSpPr>
        <p:spPr>
          <a:xfrm>
            <a:off x="6580418" y="4698892"/>
            <a:ext cx="1673525" cy="836456"/>
          </a:xfrm>
          <a:prstGeom prst="roundRect">
            <a:avLst/>
          </a:prstGeom>
          <a:solidFill>
            <a:srgbClr val="033A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Merge changes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5CAB6B0-6DDB-2138-219D-3A3F2FF9D418}"/>
              </a:ext>
            </a:extLst>
          </p:cNvPr>
          <p:cNvSpPr/>
          <p:nvPr/>
        </p:nvSpPr>
        <p:spPr>
          <a:xfrm>
            <a:off x="9222779" y="4698892"/>
            <a:ext cx="1673525" cy="836456"/>
          </a:xfrm>
          <a:prstGeom prst="roundRect">
            <a:avLst/>
          </a:prstGeom>
          <a:solidFill>
            <a:srgbClr val="033A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Exposing</a:t>
            </a:r>
          </a:p>
          <a:p>
            <a:pPr algn="ctr"/>
            <a:r>
              <a:rPr lang="en-CH" dirty="0"/>
              <a:t>data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E15C30B-50BD-5BD7-5B66-88410CA9660B}"/>
              </a:ext>
            </a:extLst>
          </p:cNvPr>
          <p:cNvGrpSpPr/>
          <p:nvPr/>
        </p:nvGrpSpPr>
        <p:grpSpPr>
          <a:xfrm>
            <a:off x="1754458" y="3800723"/>
            <a:ext cx="756000" cy="864000"/>
            <a:chOff x="1754458" y="1604497"/>
            <a:chExt cx="756000" cy="864000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54640B11-55EA-5CF6-162F-21B0DB75628F}"/>
                </a:ext>
              </a:extLst>
            </p:cNvPr>
            <p:cNvSpPr/>
            <p:nvPr/>
          </p:nvSpPr>
          <p:spPr>
            <a:xfrm>
              <a:off x="1808458" y="1604497"/>
              <a:ext cx="648000" cy="864000"/>
            </a:xfrm>
            <a:custGeom>
              <a:avLst/>
              <a:gdLst>
                <a:gd name="connsiteX0" fmla="*/ 0 w 648000"/>
                <a:gd name="connsiteY0" fmla="*/ 270000 h 864000"/>
                <a:gd name="connsiteX1" fmla="*/ 0 w 648000"/>
                <a:gd name="connsiteY1" fmla="*/ 378000 h 864000"/>
                <a:gd name="connsiteX2" fmla="*/ 54000 w 648000"/>
                <a:gd name="connsiteY2" fmla="*/ 432000 h 864000"/>
                <a:gd name="connsiteX3" fmla="*/ 81000 w 648000"/>
                <a:gd name="connsiteY3" fmla="*/ 432000 h 864000"/>
                <a:gd name="connsiteX4" fmla="*/ 81000 w 648000"/>
                <a:gd name="connsiteY4" fmla="*/ 216000 h 864000"/>
                <a:gd name="connsiteX5" fmla="*/ 54000 w 648000"/>
                <a:gd name="connsiteY5" fmla="*/ 216000 h 864000"/>
                <a:gd name="connsiteX6" fmla="*/ 0 w 648000"/>
                <a:gd name="connsiteY6" fmla="*/ 270000 h 864000"/>
                <a:gd name="connsiteX7" fmla="*/ 189000 w 648000"/>
                <a:gd name="connsiteY7" fmla="*/ 783000 h 864000"/>
                <a:gd name="connsiteX8" fmla="*/ 189000 w 648000"/>
                <a:gd name="connsiteY8" fmla="*/ 864000 h 864000"/>
                <a:gd name="connsiteX9" fmla="*/ 243000 w 648000"/>
                <a:gd name="connsiteY9" fmla="*/ 864000 h 864000"/>
                <a:gd name="connsiteX10" fmla="*/ 243000 w 648000"/>
                <a:gd name="connsiteY10" fmla="*/ 783000 h 864000"/>
                <a:gd name="connsiteX11" fmla="*/ 216000 w 648000"/>
                <a:gd name="connsiteY11" fmla="*/ 756000 h 864000"/>
                <a:gd name="connsiteX12" fmla="*/ 189000 w 648000"/>
                <a:gd name="connsiteY12" fmla="*/ 783000 h 864000"/>
                <a:gd name="connsiteX13" fmla="*/ 297000 w 648000"/>
                <a:gd name="connsiteY13" fmla="*/ 27000 h 864000"/>
                <a:gd name="connsiteX14" fmla="*/ 297000 w 648000"/>
                <a:gd name="connsiteY14" fmla="*/ 108000 h 864000"/>
                <a:gd name="connsiteX15" fmla="*/ 351000 w 648000"/>
                <a:gd name="connsiteY15" fmla="*/ 108000 h 864000"/>
                <a:gd name="connsiteX16" fmla="*/ 351000 w 648000"/>
                <a:gd name="connsiteY16" fmla="*/ 27000 h 864000"/>
                <a:gd name="connsiteX17" fmla="*/ 324000 w 648000"/>
                <a:gd name="connsiteY17" fmla="*/ 0 h 864000"/>
                <a:gd name="connsiteX18" fmla="*/ 297000 w 648000"/>
                <a:gd name="connsiteY18" fmla="*/ 27000 h 864000"/>
                <a:gd name="connsiteX19" fmla="*/ 297000 w 648000"/>
                <a:gd name="connsiteY19" fmla="*/ 783000 h 864000"/>
                <a:gd name="connsiteX20" fmla="*/ 297000 w 648000"/>
                <a:gd name="connsiteY20" fmla="*/ 864000 h 864000"/>
                <a:gd name="connsiteX21" fmla="*/ 351000 w 648000"/>
                <a:gd name="connsiteY21" fmla="*/ 864000 h 864000"/>
                <a:gd name="connsiteX22" fmla="*/ 351000 w 648000"/>
                <a:gd name="connsiteY22" fmla="*/ 783000 h 864000"/>
                <a:gd name="connsiteX23" fmla="*/ 324000 w 648000"/>
                <a:gd name="connsiteY23" fmla="*/ 756000 h 864000"/>
                <a:gd name="connsiteX24" fmla="*/ 297000 w 648000"/>
                <a:gd name="connsiteY24" fmla="*/ 783000 h 864000"/>
                <a:gd name="connsiteX25" fmla="*/ 405000 w 648000"/>
                <a:gd name="connsiteY25" fmla="*/ 783000 h 864000"/>
                <a:gd name="connsiteX26" fmla="*/ 405000 w 648000"/>
                <a:gd name="connsiteY26" fmla="*/ 864000 h 864000"/>
                <a:gd name="connsiteX27" fmla="*/ 459000 w 648000"/>
                <a:gd name="connsiteY27" fmla="*/ 864000 h 864000"/>
                <a:gd name="connsiteX28" fmla="*/ 459000 w 648000"/>
                <a:gd name="connsiteY28" fmla="*/ 783000 h 864000"/>
                <a:gd name="connsiteX29" fmla="*/ 432000 w 648000"/>
                <a:gd name="connsiteY29" fmla="*/ 756000 h 864000"/>
                <a:gd name="connsiteX30" fmla="*/ 405000 w 648000"/>
                <a:gd name="connsiteY30" fmla="*/ 783000 h 864000"/>
                <a:gd name="connsiteX31" fmla="*/ 567000 w 648000"/>
                <a:gd name="connsiteY31" fmla="*/ 216000 h 864000"/>
                <a:gd name="connsiteX32" fmla="*/ 567000 w 648000"/>
                <a:gd name="connsiteY32" fmla="*/ 432000 h 864000"/>
                <a:gd name="connsiteX33" fmla="*/ 594000 w 648000"/>
                <a:gd name="connsiteY33" fmla="*/ 432000 h 864000"/>
                <a:gd name="connsiteX34" fmla="*/ 648000 w 648000"/>
                <a:gd name="connsiteY34" fmla="*/ 378000 h 864000"/>
                <a:gd name="connsiteX35" fmla="*/ 648000 w 648000"/>
                <a:gd name="connsiteY35" fmla="*/ 270000 h 864000"/>
                <a:gd name="connsiteX36" fmla="*/ 594000 w 648000"/>
                <a:gd name="connsiteY36" fmla="*/ 216000 h 864000"/>
                <a:gd name="connsiteX37" fmla="*/ 567000 w 648000"/>
                <a:gd name="connsiteY37" fmla="*/ 21600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48000" h="864000">
                  <a:moveTo>
                    <a:pt x="0" y="270000"/>
                  </a:moveTo>
                  <a:lnTo>
                    <a:pt x="0" y="378000"/>
                  </a:lnTo>
                  <a:cubicBezTo>
                    <a:pt x="0" y="407869"/>
                    <a:pt x="24131" y="432000"/>
                    <a:pt x="54000" y="432000"/>
                  </a:cubicBezTo>
                  <a:lnTo>
                    <a:pt x="81000" y="432000"/>
                  </a:lnTo>
                  <a:lnTo>
                    <a:pt x="81000" y="216000"/>
                  </a:lnTo>
                  <a:lnTo>
                    <a:pt x="54000" y="216000"/>
                  </a:lnTo>
                  <a:cubicBezTo>
                    <a:pt x="24131" y="216000"/>
                    <a:pt x="0" y="240131"/>
                    <a:pt x="0" y="270000"/>
                  </a:cubicBezTo>
                  <a:close/>
                  <a:moveTo>
                    <a:pt x="189000" y="783000"/>
                  </a:moveTo>
                  <a:lnTo>
                    <a:pt x="189000" y="864000"/>
                  </a:lnTo>
                  <a:lnTo>
                    <a:pt x="243000" y="864000"/>
                  </a:lnTo>
                  <a:lnTo>
                    <a:pt x="243000" y="783000"/>
                  </a:lnTo>
                  <a:cubicBezTo>
                    <a:pt x="243000" y="768150"/>
                    <a:pt x="230850" y="756000"/>
                    <a:pt x="216000" y="756000"/>
                  </a:cubicBezTo>
                  <a:cubicBezTo>
                    <a:pt x="201150" y="756000"/>
                    <a:pt x="189000" y="768150"/>
                    <a:pt x="189000" y="783000"/>
                  </a:cubicBezTo>
                  <a:close/>
                  <a:moveTo>
                    <a:pt x="297000" y="27000"/>
                  </a:moveTo>
                  <a:lnTo>
                    <a:pt x="297000" y="108000"/>
                  </a:lnTo>
                  <a:lnTo>
                    <a:pt x="351000" y="108000"/>
                  </a:lnTo>
                  <a:lnTo>
                    <a:pt x="351000" y="27000"/>
                  </a:lnTo>
                  <a:cubicBezTo>
                    <a:pt x="351000" y="12150"/>
                    <a:pt x="338850" y="0"/>
                    <a:pt x="324000" y="0"/>
                  </a:cubicBezTo>
                  <a:cubicBezTo>
                    <a:pt x="309150" y="0"/>
                    <a:pt x="297000" y="12150"/>
                    <a:pt x="297000" y="27000"/>
                  </a:cubicBezTo>
                  <a:close/>
                  <a:moveTo>
                    <a:pt x="297000" y="783000"/>
                  </a:moveTo>
                  <a:lnTo>
                    <a:pt x="297000" y="864000"/>
                  </a:lnTo>
                  <a:lnTo>
                    <a:pt x="351000" y="864000"/>
                  </a:lnTo>
                  <a:lnTo>
                    <a:pt x="351000" y="783000"/>
                  </a:lnTo>
                  <a:cubicBezTo>
                    <a:pt x="351000" y="768150"/>
                    <a:pt x="338850" y="756000"/>
                    <a:pt x="324000" y="756000"/>
                  </a:cubicBezTo>
                  <a:cubicBezTo>
                    <a:pt x="309150" y="756000"/>
                    <a:pt x="297000" y="768150"/>
                    <a:pt x="297000" y="783000"/>
                  </a:cubicBezTo>
                  <a:close/>
                  <a:moveTo>
                    <a:pt x="405000" y="783000"/>
                  </a:moveTo>
                  <a:lnTo>
                    <a:pt x="405000" y="864000"/>
                  </a:lnTo>
                  <a:lnTo>
                    <a:pt x="459000" y="864000"/>
                  </a:lnTo>
                  <a:lnTo>
                    <a:pt x="459000" y="783000"/>
                  </a:lnTo>
                  <a:cubicBezTo>
                    <a:pt x="459000" y="768150"/>
                    <a:pt x="446850" y="756000"/>
                    <a:pt x="432000" y="756000"/>
                  </a:cubicBezTo>
                  <a:cubicBezTo>
                    <a:pt x="417150" y="756000"/>
                    <a:pt x="405000" y="768150"/>
                    <a:pt x="405000" y="783000"/>
                  </a:cubicBezTo>
                  <a:close/>
                  <a:moveTo>
                    <a:pt x="567000" y="216000"/>
                  </a:moveTo>
                  <a:lnTo>
                    <a:pt x="567000" y="432000"/>
                  </a:lnTo>
                  <a:lnTo>
                    <a:pt x="594000" y="432000"/>
                  </a:lnTo>
                  <a:cubicBezTo>
                    <a:pt x="623869" y="432000"/>
                    <a:pt x="648000" y="407869"/>
                    <a:pt x="648000" y="378000"/>
                  </a:cubicBezTo>
                  <a:lnTo>
                    <a:pt x="648000" y="270000"/>
                  </a:lnTo>
                  <a:cubicBezTo>
                    <a:pt x="648000" y="240131"/>
                    <a:pt x="623869" y="216000"/>
                    <a:pt x="594000" y="216000"/>
                  </a:cubicBezTo>
                  <a:lnTo>
                    <a:pt x="567000" y="216000"/>
                  </a:lnTo>
                  <a:close/>
                </a:path>
              </a:pathLst>
            </a:custGeom>
            <a:solidFill>
              <a:srgbClr val="99C9C1"/>
            </a:solidFill>
            <a:ln w="16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1894DC5-2B50-6098-BA9E-8083DD5755C9}"/>
                </a:ext>
              </a:extLst>
            </p:cNvPr>
            <p:cNvSpPr/>
            <p:nvPr/>
          </p:nvSpPr>
          <p:spPr>
            <a:xfrm>
              <a:off x="1754458" y="1712497"/>
              <a:ext cx="756000" cy="756000"/>
            </a:xfrm>
            <a:custGeom>
              <a:avLst/>
              <a:gdLst>
                <a:gd name="connsiteX0" fmla="*/ 135000 w 756000"/>
                <a:gd name="connsiteY0" fmla="*/ 108000 h 756000"/>
                <a:gd name="connsiteX1" fmla="*/ 243000 w 756000"/>
                <a:gd name="connsiteY1" fmla="*/ 0 h 756000"/>
                <a:gd name="connsiteX2" fmla="*/ 513000 w 756000"/>
                <a:gd name="connsiteY2" fmla="*/ 0 h 756000"/>
                <a:gd name="connsiteX3" fmla="*/ 621000 w 756000"/>
                <a:gd name="connsiteY3" fmla="*/ 108000 h 756000"/>
                <a:gd name="connsiteX4" fmla="*/ 621000 w 756000"/>
                <a:gd name="connsiteY4" fmla="*/ 324000 h 756000"/>
                <a:gd name="connsiteX5" fmla="*/ 513000 w 756000"/>
                <a:gd name="connsiteY5" fmla="*/ 432000 h 756000"/>
                <a:gd name="connsiteX6" fmla="*/ 243000 w 756000"/>
                <a:gd name="connsiteY6" fmla="*/ 432000 h 756000"/>
                <a:gd name="connsiteX7" fmla="*/ 135000 w 756000"/>
                <a:gd name="connsiteY7" fmla="*/ 324000 h 756000"/>
                <a:gd name="connsiteX8" fmla="*/ 135000 w 756000"/>
                <a:gd name="connsiteY8" fmla="*/ 108000 h 756000"/>
                <a:gd name="connsiteX9" fmla="*/ 324000 w 756000"/>
                <a:gd name="connsiteY9" fmla="*/ 162000 h 756000"/>
                <a:gd name="connsiteX10" fmla="*/ 270000 w 756000"/>
                <a:gd name="connsiteY10" fmla="*/ 108000 h 756000"/>
                <a:gd name="connsiteX11" fmla="*/ 216000 w 756000"/>
                <a:gd name="connsiteY11" fmla="*/ 162000 h 756000"/>
                <a:gd name="connsiteX12" fmla="*/ 270000 w 756000"/>
                <a:gd name="connsiteY12" fmla="*/ 216000 h 756000"/>
                <a:gd name="connsiteX13" fmla="*/ 324000 w 756000"/>
                <a:gd name="connsiteY13" fmla="*/ 162000 h 756000"/>
                <a:gd name="connsiteX14" fmla="*/ 486000 w 756000"/>
                <a:gd name="connsiteY14" fmla="*/ 216000 h 756000"/>
                <a:gd name="connsiteX15" fmla="*/ 540000 w 756000"/>
                <a:gd name="connsiteY15" fmla="*/ 162000 h 756000"/>
                <a:gd name="connsiteX16" fmla="*/ 486000 w 756000"/>
                <a:gd name="connsiteY16" fmla="*/ 108000 h 756000"/>
                <a:gd name="connsiteX17" fmla="*/ 432000 w 756000"/>
                <a:gd name="connsiteY17" fmla="*/ 162000 h 756000"/>
                <a:gd name="connsiteX18" fmla="*/ 486000 w 756000"/>
                <a:gd name="connsiteY18" fmla="*/ 216000 h 756000"/>
                <a:gd name="connsiteX19" fmla="*/ 243000 w 756000"/>
                <a:gd name="connsiteY19" fmla="*/ 324000 h 756000"/>
                <a:gd name="connsiteX20" fmla="*/ 270000 w 756000"/>
                <a:gd name="connsiteY20" fmla="*/ 351000 h 756000"/>
                <a:gd name="connsiteX21" fmla="*/ 297000 w 756000"/>
                <a:gd name="connsiteY21" fmla="*/ 324000 h 756000"/>
                <a:gd name="connsiteX22" fmla="*/ 270000 w 756000"/>
                <a:gd name="connsiteY22" fmla="*/ 297000 h 756000"/>
                <a:gd name="connsiteX23" fmla="*/ 243000 w 756000"/>
                <a:gd name="connsiteY23" fmla="*/ 324000 h 756000"/>
                <a:gd name="connsiteX24" fmla="*/ 378000 w 756000"/>
                <a:gd name="connsiteY24" fmla="*/ 297000 h 756000"/>
                <a:gd name="connsiteX25" fmla="*/ 351000 w 756000"/>
                <a:gd name="connsiteY25" fmla="*/ 324000 h 756000"/>
                <a:gd name="connsiteX26" fmla="*/ 378000 w 756000"/>
                <a:gd name="connsiteY26" fmla="*/ 351000 h 756000"/>
                <a:gd name="connsiteX27" fmla="*/ 405000 w 756000"/>
                <a:gd name="connsiteY27" fmla="*/ 324000 h 756000"/>
                <a:gd name="connsiteX28" fmla="*/ 378000 w 756000"/>
                <a:gd name="connsiteY28" fmla="*/ 297000 h 756000"/>
                <a:gd name="connsiteX29" fmla="*/ 459000 w 756000"/>
                <a:gd name="connsiteY29" fmla="*/ 324000 h 756000"/>
                <a:gd name="connsiteX30" fmla="*/ 486000 w 756000"/>
                <a:gd name="connsiteY30" fmla="*/ 351000 h 756000"/>
                <a:gd name="connsiteX31" fmla="*/ 513000 w 756000"/>
                <a:gd name="connsiteY31" fmla="*/ 324000 h 756000"/>
                <a:gd name="connsiteX32" fmla="*/ 486000 w 756000"/>
                <a:gd name="connsiteY32" fmla="*/ 297000 h 756000"/>
                <a:gd name="connsiteX33" fmla="*/ 459000 w 756000"/>
                <a:gd name="connsiteY33" fmla="*/ 324000 h 756000"/>
                <a:gd name="connsiteX34" fmla="*/ 0 w 756000"/>
                <a:gd name="connsiteY34" fmla="*/ 648000 h 756000"/>
                <a:gd name="connsiteX35" fmla="*/ 162000 w 756000"/>
                <a:gd name="connsiteY35" fmla="*/ 486000 h 756000"/>
                <a:gd name="connsiteX36" fmla="*/ 594000 w 756000"/>
                <a:gd name="connsiteY36" fmla="*/ 486000 h 756000"/>
                <a:gd name="connsiteX37" fmla="*/ 756000 w 756000"/>
                <a:gd name="connsiteY37" fmla="*/ 648000 h 756000"/>
                <a:gd name="connsiteX38" fmla="*/ 756000 w 756000"/>
                <a:gd name="connsiteY38" fmla="*/ 702000 h 756000"/>
                <a:gd name="connsiteX39" fmla="*/ 702000 w 756000"/>
                <a:gd name="connsiteY39" fmla="*/ 756000 h 756000"/>
                <a:gd name="connsiteX40" fmla="*/ 594000 w 756000"/>
                <a:gd name="connsiteY40" fmla="*/ 756000 h 756000"/>
                <a:gd name="connsiteX41" fmla="*/ 594000 w 756000"/>
                <a:gd name="connsiteY41" fmla="*/ 648000 h 756000"/>
                <a:gd name="connsiteX42" fmla="*/ 540000 w 756000"/>
                <a:gd name="connsiteY42" fmla="*/ 594000 h 756000"/>
                <a:gd name="connsiteX43" fmla="*/ 216000 w 756000"/>
                <a:gd name="connsiteY43" fmla="*/ 594000 h 756000"/>
                <a:gd name="connsiteX44" fmla="*/ 162000 w 756000"/>
                <a:gd name="connsiteY44" fmla="*/ 648000 h 756000"/>
                <a:gd name="connsiteX45" fmla="*/ 162000 w 756000"/>
                <a:gd name="connsiteY45" fmla="*/ 756000 h 756000"/>
                <a:gd name="connsiteX46" fmla="*/ 54000 w 756000"/>
                <a:gd name="connsiteY46" fmla="*/ 756000 h 756000"/>
                <a:gd name="connsiteX47" fmla="*/ 0 w 756000"/>
                <a:gd name="connsiteY47" fmla="*/ 702000 h 756000"/>
                <a:gd name="connsiteX48" fmla="*/ 0 w 756000"/>
                <a:gd name="connsiteY48" fmla="*/ 64800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56000" h="756000">
                  <a:moveTo>
                    <a:pt x="135000" y="108000"/>
                  </a:moveTo>
                  <a:cubicBezTo>
                    <a:pt x="135000" y="48431"/>
                    <a:pt x="183431" y="0"/>
                    <a:pt x="243000" y="0"/>
                  </a:cubicBezTo>
                  <a:lnTo>
                    <a:pt x="513000" y="0"/>
                  </a:lnTo>
                  <a:cubicBezTo>
                    <a:pt x="572569" y="0"/>
                    <a:pt x="621000" y="48431"/>
                    <a:pt x="621000" y="108000"/>
                  </a:cubicBezTo>
                  <a:lnTo>
                    <a:pt x="621000" y="324000"/>
                  </a:lnTo>
                  <a:cubicBezTo>
                    <a:pt x="621000" y="383569"/>
                    <a:pt x="572569" y="432000"/>
                    <a:pt x="513000" y="432000"/>
                  </a:cubicBezTo>
                  <a:lnTo>
                    <a:pt x="243000" y="432000"/>
                  </a:lnTo>
                  <a:cubicBezTo>
                    <a:pt x="183431" y="432000"/>
                    <a:pt x="135000" y="383569"/>
                    <a:pt x="135000" y="324000"/>
                  </a:cubicBezTo>
                  <a:lnTo>
                    <a:pt x="135000" y="108000"/>
                  </a:lnTo>
                  <a:close/>
                  <a:moveTo>
                    <a:pt x="324000" y="162000"/>
                  </a:moveTo>
                  <a:cubicBezTo>
                    <a:pt x="324000" y="132177"/>
                    <a:pt x="299823" y="108000"/>
                    <a:pt x="270000" y="108000"/>
                  </a:cubicBezTo>
                  <a:cubicBezTo>
                    <a:pt x="240177" y="108000"/>
                    <a:pt x="216000" y="132177"/>
                    <a:pt x="216000" y="162000"/>
                  </a:cubicBezTo>
                  <a:cubicBezTo>
                    <a:pt x="216000" y="191823"/>
                    <a:pt x="240177" y="216000"/>
                    <a:pt x="270000" y="216000"/>
                  </a:cubicBezTo>
                  <a:cubicBezTo>
                    <a:pt x="299823" y="216000"/>
                    <a:pt x="324000" y="191823"/>
                    <a:pt x="324000" y="162000"/>
                  </a:cubicBezTo>
                  <a:close/>
                  <a:moveTo>
                    <a:pt x="486000" y="216000"/>
                  </a:moveTo>
                  <a:cubicBezTo>
                    <a:pt x="515823" y="216000"/>
                    <a:pt x="540000" y="191823"/>
                    <a:pt x="540000" y="162000"/>
                  </a:cubicBezTo>
                  <a:cubicBezTo>
                    <a:pt x="540000" y="132177"/>
                    <a:pt x="515823" y="108000"/>
                    <a:pt x="486000" y="108000"/>
                  </a:cubicBezTo>
                  <a:cubicBezTo>
                    <a:pt x="456177" y="108000"/>
                    <a:pt x="432000" y="132177"/>
                    <a:pt x="432000" y="162000"/>
                  </a:cubicBezTo>
                  <a:cubicBezTo>
                    <a:pt x="432000" y="191823"/>
                    <a:pt x="456177" y="216000"/>
                    <a:pt x="486000" y="216000"/>
                  </a:cubicBezTo>
                  <a:close/>
                  <a:moveTo>
                    <a:pt x="243000" y="324000"/>
                  </a:moveTo>
                  <a:cubicBezTo>
                    <a:pt x="243000" y="338912"/>
                    <a:pt x="255088" y="351000"/>
                    <a:pt x="270000" y="351000"/>
                  </a:cubicBezTo>
                  <a:cubicBezTo>
                    <a:pt x="284912" y="351000"/>
                    <a:pt x="297000" y="338912"/>
                    <a:pt x="297000" y="324000"/>
                  </a:cubicBezTo>
                  <a:cubicBezTo>
                    <a:pt x="297000" y="309088"/>
                    <a:pt x="284912" y="297000"/>
                    <a:pt x="270000" y="297000"/>
                  </a:cubicBezTo>
                  <a:cubicBezTo>
                    <a:pt x="255088" y="297000"/>
                    <a:pt x="243000" y="309088"/>
                    <a:pt x="243000" y="324000"/>
                  </a:cubicBezTo>
                  <a:close/>
                  <a:moveTo>
                    <a:pt x="378000" y="297000"/>
                  </a:moveTo>
                  <a:cubicBezTo>
                    <a:pt x="363088" y="297000"/>
                    <a:pt x="351000" y="309088"/>
                    <a:pt x="351000" y="324000"/>
                  </a:cubicBezTo>
                  <a:cubicBezTo>
                    <a:pt x="351000" y="338912"/>
                    <a:pt x="363088" y="351000"/>
                    <a:pt x="378000" y="351000"/>
                  </a:cubicBezTo>
                  <a:cubicBezTo>
                    <a:pt x="392912" y="351000"/>
                    <a:pt x="405000" y="338912"/>
                    <a:pt x="405000" y="324000"/>
                  </a:cubicBezTo>
                  <a:cubicBezTo>
                    <a:pt x="405000" y="309088"/>
                    <a:pt x="392912" y="297000"/>
                    <a:pt x="378000" y="297000"/>
                  </a:cubicBezTo>
                  <a:close/>
                  <a:moveTo>
                    <a:pt x="459000" y="324000"/>
                  </a:moveTo>
                  <a:cubicBezTo>
                    <a:pt x="459000" y="338912"/>
                    <a:pt x="471088" y="351000"/>
                    <a:pt x="486000" y="351000"/>
                  </a:cubicBezTo>
                  <a:cubicBezTo>
                    <a:pt x="500912" y="351000"/>
                    <a:pt x="513000" y="338912"/>
                    <a:pt x="513000" y="324000"/>
                  </a:cubicBezTo>
                  <a:cubicBezTo>
                    <a:pt x="513000" y="309088"/>
                    <a:pt x="500912" y="297000"/>
                    <a:pt x="486000" y="297000"/>
                  </a:cubicBezTo>
                  <a:cubicBezTo>
                    <a:pt x="471088" y="297000"/>
                    <a:pt x="459000" y="309088"/>
                    <a:pt x="459000" y="324000"/>
                  </a:cubicBezTo>
                  <a:close/>
                  <a:moveTo>
                    <a:pt x="0" y="648000"/>
                  </a:moveTo>
                  <a:cubicBezTo>
                    <a:pt x="0" y="558563"/>
                    <a:pt x="72563" y="486000"/>
                    <a:pt x="162000" y="486000"/>
                  </a:cubicBezTo>
                  <a:lnTo>
                    <a:pt x="594000" y="486000"/>
                  </a:lnTo>
                  <a:cubicBezTo>
                    <a:pt x="683438" y="486000"/>
                    <a:pt x="756000" y="558563"/>
                    <a:pt x="756000" y="648000"/>
                  </a:cubicBezTo>
                  <a:lnTo>
                    <a:pt x="756000" y="702000"/>
                  </a:lnTo>
                  <a:cubicBezTo>
                    <a:pt x="756000" y="731869"/>
                    <a:pt x="731869" y="756000"/>
                    <a:pt x="702000" y="756000"/>
                  </a:cubicBezTo>
                  <a:lnTo>
                    <a:pt x="594000" y="756000"/>
                  </a:lnTo>
                  <a:lnTo>
                    <a:pt x="594000" y="648000"/>
                  </a:lnTo>
                  <a:cubicBezTo>
                    <a:pt x="594000" y="618131"/>
                    <a:pt x="569869" y="594000"/>
                    <a:pt x="540000" y="594000"/>
                  </a:cubicBezTo>
                  <a:lnTo>
                    <a:pt x="216000" y="594000"/>
                  </a:lnTo>
                  <a:cubicBezTo>
                    <a:pt x="186131" y="594000"/>
                    <a:pt x="162000" y="618131"/>
                    <a:pt x="162000" y="648000"/>
                  </a:cubicBezTo>
                  <a:lnTo>
                    <a:pt x="162000" y="756000"/>
                  </a:lnTo>
                  <a:lnTo>
                    <a:pt x="54000" y="756000"/>
                  </a:lnTo>
                  <a:cubicBezTo>
                    <a:pt x="24131" y="756000"/>
                    <a:pt x="0" y="731869"/>
                    <a:pt x="0" y="702000"/>
                  </a:cubicBezTo>
                  <a:lnTo>
                    <a:pt x="0" y="648000"/>
                  </a:lnTo>
                  <a:close/>
                </a:path>
              </a:pathLst>
            </a:custGeom>
            <a:solidFill>
              <a:srgbClr val="017864"/>
            </a:solidFill>
            <a:ln w="16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0CC262D-0F6C-FE79-8CCB-CD974E58D6B0}"/>
              </a:ext>
            </a:extLst>
          </p:cNvPr>
          <p:cNvGrpSpPr/>
          <p:nvPr/>
        </p:nvGrpSpPr>
        <p:grpSpPr>
          <a:xfrm>
            <a:off x="4248229" y="3800724"/>
            <a:ext cx="1066589" cy="863999"/>
            <a:chOff x="4248229" y="1604497"/>
            <a:chExt cx="1066589" cy="863999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F9836663-C14F-67C1-38CF-0C69005D06DC}"/>
                </a:ext>
              </a:extLst>
            </p:cNvPr>
            <p:cNvSpPr/>
            <p:nvPr/>
          </p:nvSpPr>
          <p:spPr>
            <a:xfrm>
              <a:off x="4271925" y="1817103"/>
              <a:ext cx="1042893" cy="651393"/>
            </a:xfrm>
            <a:custGeom>
              <a:avLst/>
              <a:gdLst>
                <a:gd name="connsiteX0" fmla="*/ 1875 w 1042893"/>
                <a:gd name="connsiteY0" fmla="*/ 137887 h 651393"/>
                <a:gd name="connsiteX1" fmla="*/ 71737 w 1042893"/>
                <a:gd name="connsiteY1" fmla="*/ 398775 h 651393"/>
                <a:gd name="connsiteX2" fmla="*/ 137887 w 1042893"/>
                <a:gd name="connsiteY2" fmla="*/ 436912 h 651393"/>
                <a:gd name="connsiteX3" fmla="*/ 398606 w 1042893"/>
                <a:gd name="connsiteY3" fmla="*/ 367050 h 651393"/>
                <a:gd name="connsiteX4" fmla="*/ 436744 w 1042893"/>
                <a:gd name="connsiteY4" fmla="*/ 300900 h 651393"/>
                <a:gd name="connsiteX5" fmla="*/ 367050 w 1042893"/>
                <a:gd name="connsiteY5" fmla="*/ 40012 h 651393"/>
                <a:gd name="connsiteX6" fmla="*/ 300900 w 1042893"/>
                <a:gd name="connsiteY6" fmla="*/ 1875 h 651393"/>
                <a:gd name="connsiteX7" fmla="*/ 222600 w 1042893"/>
                <a:gd name="connsiteY7" fmla="*/ 22800 h 651393"/>
                <a:gd name="connsiteX8" fmla="*/ 257531 w 1042893"/>
                <a:gd name="connsiteY8" fmla="*/ 153244 h 651393"/>
                <a:gd name="connsiteX9" fmla="*/ 238462 w 1042893"/>
                <a:gd name="connsiteY9" fmla="*/ 186319 h 651393"/>
                <a:gd name="connsiteX10" fmla="*/ 186319 w 1042893"/>
                <a:gd name="connsiteY10" fmla="*/ 200325 h 651393"/>
                <a:gd name="connsiteX11" fmla="*/ 153244 w 1042893"/>
                <a:gd name="connsiteY11" fmla="*/ 181256 h 651393"/>
                <a:gd name="connsiteX12" fmla="*/ 118312 w 1042893"/>
                <a:gd name="connsiteY12" fmla="*/ 50812 h 651393"/>
                <a:gd name="connsiteX13" fmla="*/ 40012 w 1042893"/>
                <a:gd name="connsiteY13" fmla="*/ 71737 h 651393"/>
                <a:gd name="connsiteX14" fmla="*/ 1875 w 1042893"/>
                <a:gd name="connsiteY14" fmla="*/ 137887 h 651393"/>
                <a:gd name="connsiteX15" fmla="*/ 718894 w 1042893"/>
                <a:gd name="connsiteY15" fmla="*/ 489394 h 651393"/>
                <a:gd name="connsiteX16" fmla="*/ 880894 w 1042893"/>
                <a:gd name="connsiteY16" fmla="*/ 651394 h 651393"/>
                <a:gd name="connsiteX17" fmla="*/ 1042894 w 1042893"/>
                <a:gd name="connsiteY17" fmla="*/ 489394 h 651393"/>
                <a:gd name="connsiteX18" fmla="*/ 880894 w 1042893"/>
                <a:gd name="connsiteY18" fmla="*/ 327394 h 651393"/>
                <a:gd name="connsiteX19" fmla="*/ 718894 w 1042893"/>
                <a:gd name="connsiteY19" fmla="*/ 489394 h 651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42893" h="651393">
                  <a:moveTo>
                    <a:pt x="1875" y="137887"/>
                  </a:moveTo>
                  <a:lnTo>
                    <a:pt x="71737" y="398775"/>
                  </a:lnTo>
                  <a:cubicBezTo>
                    <a:pt x="79500" y="427631"/>
                    <a:pt x="109031" y="444675"/>
                    <a:pt x="137887" y="436912"/>
                  </a:cubicBezTo>
                  <a:lnTo>
                    <a:pt x="398606" y="367050"/>
                  </a:lnTo>
                  <a:cubicBezTo>
                    <a:pt x="427462" y="359287"/>
                    <a:pt x="444506" y="329756"/>
                    <a:pt x="436744" y="300900"/>
                  </a:cubicBezTo>
                  <a:lnTo>
                    <a:pt x="367050" y="40012"/>
                  </a:lnTo>
                  <a:cubicBezTo>
                    <a:pt x="359287" y="11156"/>
                    <a:pt x="329756" y="-5888"/>
                    <a:pt x="300900" y="1875"/>
                  </a:cubicBezTo>
                  <a:lnTo>
                    <a:pt x="222600" y="22800"/>
                  </a:lnTo>
                  <a:cubicBezTo>
                    <a:pt x="234244" y="66337"/>
                    <a:pt x="245887" y="109706"/>
                    <a:pt x="257531" y="153244"/>
                  </a:cubicBezTo>
                  <a:cubicBezTo>
                    <a:pt x="261412" y="167587"/>
                    <a:pt x="252806" y="182437"/>
                    <a:pt x="238462" y="186319"/>
                  </a:cubicBezTo>
                  <a:cubicBezTo>
                    <a:pt x="221081" y="191044"/>
                    <a:pt x="203700" y="195600"/>
                    <a:pt x="186319" y="200325"/>
                  </a:cubicBezTo>
                  <a:cubicBezTo>
                    <a:pt x="171975" y="204206"/>
                    <a:pt x="157125" y="195600"/>
                    <a:pt x="153244" y="181256"/>
                  </a:cubicBezTo>
                  <a:lnTo>
                    <a:pt x="118312" y="50812"/>
                  </a:lnTo>
                  <a:cubicBezTo>
                    <a:pt x="92156" y="57731"/>
                    <a:pt x="66169" y="64819"/>
                    <a:pt x="40012" y="71737"/>
                  </a:cubicBezTo>
                  <a:cubicBezTo>
                    <a:pt x="11156" y="79500"/>
                    <a:pt x="-5888" y="109031"/>
                    <a:pt x="1875" y="137887"/>
                  </a:cubicBezTo>
                  <a:close/>
                  <a:moveTo>
                    <a:pt x="718894" y="489394"/>
                  </a:moveTo>
                  <a:cubicBezTo>
                    <a:pt x="718894" y="578863"/>
                    <a:pt x="791424" y="651394"/>
                    <a:pt x="880894" y="651394"/>
                  </a:cubicBezTo>
                  <a:cubicBezTo>
                    <a:pt x="970363" y="651394"/>
                    <a:pt x="1042894" y="578863"/>
                    <a:pt x="1042894" y="489394"/>
                  </a:cubicBezTo>
                  <a:cubicBezTo>
                    <a:pt x="1042894" y="399924"/>
                    <a:pt x="970363" y="327394"/>
                    <a:pt x="880894" y="327394"/>
                  </a:cubicBezTo>
                  <a:cubicBezTo>
                    <a:pt x="791424" y="327394"/>
                    <a:pt x="718894" y="399924"/>
                    <a:pt x="718894" y="489394"/>
                  </a:cubicBezTo>
                  <a:close/>
                </a:path>
              </a:pathLst>
            </a:custGeom>
            <a:solidFill>
              <a:srgbClr val="99C9C1"/>
            </a:solidFill>
            <a:ln w="1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14DAEDE-4543-91DF-9196-114D6AC5375E}"/>
                </a:ext>
              </a:extLst>
            </p:cNvPr>
            <p:cNvSpPr/>
            <p:nvPr/>
          </p:nvSpPr>
          <p:spPr>
            <a:xfrm>
              <a:off x="4248229" y="1604497"/>
              <a:ext cx="1066589" cy="850530"/>
            </a:xfrm>
            <a:custGeom>
              <a:avLst/>
              <a:gdLst>
                <a:gd name="connsiteX0" fmla="*/ 904589 w 1066589"/>
                <a:gd name="connsiteY0" fmla="*/ 486000 h 850530"/>
                <a:gd name="connsiteX1" fmla="*/ 689770 w 1066589"/>
                <a:gd name="connsiteY1" fmla="*/ 679219 h 850530"/>
                <a:gd name="connsiteX2" fmla="*/ 68264 w 1066589"/>
                <a:gd name="connsiteY2" fmla="*/ 848644 h 850530"/>
                <a:gd name="connsiteX3" fmla="*/ 1945 w 1066589"/>
                <a:gd name="connsiteY3" fmla="*/ 810675 h 850530"/>
                <a:gd name="connsiteX4" fmla="*/ 39914 w 1066589"/>
                <a:gd name="connsiteY4" fmla="*/ 744356 h 850530"/>
                <a:gd name="connsiteX5" fmla="*/ 580589 w 1066589"/>
                <a:gd name="connsiteY5" fmla="*/ 597038 h 850530"/>
                <a:gd name="connsiteX6" fmla="*/ 580589 w 1066589"/>
                <a:gd name="connsiteY6" fmla="*/ 108000 h 850530"/>
                <a:gd name="connsiteX7" fmla="*/ 688589 w 1066589"/>
                <a:gd name="connsiteY7" fmla="*/ 0 h 850530"/>
                <a:gd name="connsiteX8" fmla="*/ 1066589 w 1066589"/>
                <a:gd name="connsiteY8" fmla="*/ 0 h 850530"/>
                <a:gd name="connsiteX9" fmla="*/ 1066589 w 1066589"/>
                <a:gd name="connsiteY9" fmla="*/ 559069 h 850530"/>
                <a:gd name="connsiteX10" fmla="*/ 904589 w 1066589"/>
                <a:gd name="connsiteY10" fmla="*/ 486000 h 850530"/>
                <a:gd name="connsiteX11" fmla="*/ 246295 w 1066589"/>
                <a:gd name="connsiteY11" fmla="*/ 235406 h 850530"/>
                <a:gd name="connsiteX12" fmla="*/ 142008 w 1066589"/>
                <a:gd name="connsiteY12" fmla="*/ 263419 h 850530"/>
                <a:gd name="connsiteX13" fmla="*/ 176939 w 1066589"/>
                <a:gd name="connsiteY13" fmla="*/ 393863 h 850530"/>
                <a:gd name="connsiteX14" fmla="*/ 210014 w 1066589"/>
                <a:gd name="connsiteY14" fmla="*/ 412931 h 850530"/>
                <a:gd name="connsiteX15" fmla="*/ 262158 w 1066589"/>
                <a:gd name="connsiteY15" fmla="*/ 398925 h 850530"/>
                <a:gd name="connsiteX16" fmla="*/ 281227 w 1066589"/>
                <a:gd name="connsiteY16" fmla="*/ 365850 h 850530"/>
                <a:gd name="connsiteX17" fmla="*/ 246295 w 1066589"/>
                <a:gd name="connsiteY17" fmla="*/ 235406 h 85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66589" h="850530">
                  <a:moveTo>
                    <a:pt x="904589" y="486000"/>
                  </a:moveTo>
                  <a:cubicBezTo>
                    <a:pt x="793045" y="486000"/>
                    <a:pt x="701077" y="570713"/>
                    <a:pt x="689770" y="679219"/>
                  </a:cubicBezTo>
                  <a:lnTo>
                    <a:pt x="68264" y="848644"/>
                  </a:lnTo>
                  <a:cubicBezTo>
                    <a:pt x="39408" y="856406"/>
                    <a:pt x="9877" y="839531"/>
                    <a:pt x="1945" y="810675"/>
                  </a:cubicBezTo>
                  <a:cubicBezTo>
                    <a:pt x="-5986" y="781819"/>
                    <a:pt x="11058" y="752288"/>
                    <a:pt x="39914" y="744356"/>
                  </a:cubicBezTo>
                  <a:lnTo>
                    <a:pt x="580589" y="597038"/>
                  </a:lnTo>
                  <a:lnTo>
                    <a:pt x="580589" y="108000"/>
                  </a:lnTo>
                  <a:cubicBezTo>
                    <a:pt x="580589" y="48431"/>
                    <a:pt x="629020" y="0"/>
                    <a:pt x="688589" y="0"/>
                  </a:cubicBezTo>
                  <a:lnTo>
                    <a:pt x="1066589" y="0"/>
                  </a:lnTo>
                  <a:lnTo>
                    <a:pt x="1066589" y="559069"/>
                  </a:lnTo>
                  <a:cubicBezTo>
                    <a:pt x="1026933" y="514181"/>
                    <a:pt x="969052" y="486000"/>
                    <a:pt x="904589" y="486000"/>
                  </a:cubicBezTo>
                  <a:close/>
                  <a:moveTo>
                    <a:pt x="246295" y="235406"/>
                  </a:moveTo>
                  <a:lnTo>
                    <a:pt x="142008" y="263419"/>
                  </a:lnTo>
                  <a:lnTo>
                    <a:pt x="176939" y="393863"/>
                  </a:lnTo>
                  <a:cubicBezTo>
                    <a:pt x="180820" y="408206"/>
                    <a:pt x="195670" y="416813"/>
                    <a:pt x="210014" y="412931"/>
                  </a:cubicBezTo>
                  <a:lnTo>
                    <a:pt x="262158" y="398925"/>
                  </a:lnTo>
                  <a:cubicBezTo>
                    <a:pt x="276502" y="395044"/>
                    <a:pt x="285108" y="380194"/>
                    <a:pt x="281227" y="365850"/>
                  </a:cubicBezTo>
                  <a:lnTo>
                    <a:pt x="246295" y="235406"/>
                  </a:lnTo>
                  <a:close/>
                </a:path>
              </a:pathLst>
            </a:custGeom>
            <a:solidFill>
              <a:srgbClr val="017864"/>
            </a:solidFill>
            <a:ln w="1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D3EEC8E-494D-E0D0-D2A4-DB913401E2EB}"/>
              </a:ext>
            </a:extLst>
          </p:cNvPr>
          <p:cNvGrpSpPr/>
          <p:nvPr/>
        </p:nvGrpSpPr>
        <p:grpSpPr>
          <a:xfrm>
            <a:off x="6985180" y="3908723"/>
            <a:ext cx="864168" cy="648000"/>
            <a:chOff x="6985180" y="1712497"/>
            <a:chExt cx="864168" cy="6480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3ED552B-83C3-118B-C1F9-D8FE8D8431C4}"/>
                </a:ext>
              </a:extLst>
            </p:cNvPr>
            <p:cNvSpPr/>
            <p:nvPr/>
          </p:nvSpPr>
          <p:spPr>
            <a:xfrm>
              <a:off x="6985180" y="2029747"/>
              <a:ext cx="537974" cy="330750"/>
            </a:xfrm>
            <a:custGeom>
              <a:avLst/>
              <a:gdLst>
                <a:gd name="connsiteX0" fmla="*/ 0 w 537974"/>
                <a:gd name="connsiteY0" fmla="*/ 276750 h 330750"/>
                <a:gd name="connsiteX1" fmla="*/ 54000 w 537974"/>
                <a:gd name="connsiteY1" fmla="*/ 330750 h 330750"/>
                <a:gd name="connsiteX2" fmla="*/ 218025 w 537974"/>
                <a:gd name="connsiteY2" fmla="*/ 330750 h 330750"/>
                <a:gd name="connsiteX3" fmla="*/ 344588 w 537974"/>
                <a:gd name="connsiteY3" fmla="*/ 270000 h 330750"/>
                <a:gd name="connsiteX4" fmla="*/ 511988 w 537974"/>
                <a:gd name="connsiteY4" fmla="*/ 60750 h 330750"/>
                <a:gd name="connsiteX5" fmla="*/ 537975 w 537974"/>
                <a:gd name="connsiteY5" fmla="*/ 60750 h 330750"/>
                <a:gd name="connsiteX6" fmla="*/ 416981 w 537974"/>
                <a:gd name="connsiteY6" fmla="*/ 6750 h 330750"/>
                <a:gd name="connsiteX7" fmla="*/ 260213 w 537974"/>
                <a:gd name="connsiteY7" fmla="*/ 202500 h 330750"/>
                <a:gd name="connsiteX8" fmla="*/ 218025 w 537974"/>
                <a:gd name="connsiteY8" fmla="*/ 222750 h 330750"/>
                <a:gd name="connsiteX9" fmla="*/ 54000 w 537974"/>
                <a:gd name="connsiteY9" fmla="*/ 222750 h 330750"/>
                <a:gd name="connsiteX10" fmla="*/ 0 w 537974"/>
                <a:gd name="connsiteY10" fmla="*/ 276750 h 330750"/>
                <a:gd name="connsiteX11" fmla="*/ 411413 w 537974"/>
                <a:gd name="connsiteY11" fmla="*/ 0 h 330750"/>
                <a:gd name="connsiteX12" fmla="*/ 416813 w 537974"/>
                <a:gd name="connsiteY12" fmla="*/ 6750 h 330750"/>
                <a:gd name="connsiteX13" fmla="*/ 411413 w 537974"/>
                <a:gd name="connsiteY13" fmla="*/ 0 h 33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37974" h="330750">
                  <a:moveTo>
                    <a:pt x="0" y="276750"/>
                  </a:moveTo>
                  <a:cubicBezTo>
                    <a:pt x="0" y="306619"/>
                    <a:pt x="24131" y="330750"/>
                    <a:pt x="54000" y="330750"/>
                  </a:cubicBezTo>
                  <a:lnTo>
                    <a:pt x="218025" y="330750"/>
                  </a:lnTo>
                  <a:cubicBezTo>
                    <a:pt x="267300" y="330750"/>
                    <a:pt x="313706" y="308306"/>
                    <a:pt x="344588" y="270000"/>
                  </a:cubicBezTo>
                  <a:lnTo>
                    <a:pt x="511988" y="60750"/>
                  </a:lnTo>
                  <a:cubicBezTo>
                    <a:pt x="520594" y="60750"/>
                    <a:pt x="529369" y="60750"/>
                    <a:pt x="537975" y="60750"/>
                  </a:cubicBezTo>
                  <a:cubicBezTo>
                    <a:pt x="491738" y="60750"/>
                    <a:pt x="447694" y="41006"/>
                    <a:pt x="416981" y="6750"/>
                  </a:cubicBezTo>
                  <a:lnTo>
                    <a:pt x="260213" y="202500"/>
                  </a:lnTo>
                  <a:cubicBezTo>
                    <a:pt x="249919" y="215325"/>
                    <a:pt x="234394" y="222750"/>
                    <a:pt x="218025" y="222750"/>
                  </a:cubicBezTo>
                  <a:lnTo>
                    <a:pt x="54000" y="222750"/>
                  </a:lnTo>
                  <a:cubicBezTo>
                    <a:pt x="24131" y="222750"/>
                    <a:pt x="0" y="246881"/>
                    <a:pt x="0" y="276750"/>
                  </a:cubicBezTo>
                  <a:close/>
                  <a:moveTo>
                    <a:pt x="411413" y="0"/>
                  </a:moveTo>
                  <a:cubicBezTo>
                    <a:pt x="413269" y="2194"/>
                    <a:pt x="415125" y="4388"/>
                    <a:pt x="416813" y="6750"/>
                  </a:cubicBezTo>
                  <a:cubicBezTo>
                    <a:pt x="414956" y="4556"/>
                    <a:pt x="413269" y="2194"/>
                    <a:pt x="411413" y="0"/>
                  </a:cubicBezTo>
                  <a:close/>
                </a:path>
              </a:pathLst>
            </a:custGeom>
            <a:solidFill>
              <a:srgbClr val="99C9C1"/>
            </a:solidFill>
            <a:ln w="16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D57FB62-CDAD-5E0E-2BAB-751DD39C1EE9}"/>
                </a:ext>
              </a:extLst>
            </p:cNvPr>
            <p:cNvSpPr/>
            <p:nvPr/>
          </p:nvSpPr>
          <p:spPr>
            <a:xfrm>
              <a:off x="6985180" y="1712497"/>
              <a:ext cx="864168" cy="486093"/>
            </a:xfrm>
            <a:custGeom>
              <a:avLst/>
              <a:gdLst>
                <a:gd name="connsiteX0" fmla="*/ 54000 w 864168"/>
                <a:gd name="connsiteY0" fmla="*/ 0 h 486093"/>
                <a:gd name="connsiteX1" fmla="*/ 0 w 864168"/>
                <a:gd name="connsiteY1" fmla="*/ 54000 h 486093"/>
                <a:gd name="connsiteX2" fmla="*/ 54000 w 864168"/>
                <a:gd name="connsiteY2" fmla="*/ 108000 h 486093"/>
                <a:gd name="connsiteX3" fmla="*/ 218025 w 864168"/>
                <a:gd name="connsiteY3" fmla="*/ 108000 h 486093"/>
                <a:gd name="connsiteX4" fmla="*/ 260213 w 864168"/>
                <a:gd name="connsiteY4" fmla="*/ 128250 h 486093"/>
                <a:gd name="connsiteX5" fmla="*/ 411413 w 864168"/>
                <a:gd name="connsiteY5" fmla="*/ 317250 h 486093"/>
                <a:gd name="connsiteX6" fmla="*/ 537975 w 864168"/>
                <a:gd name="connsiteY6" fmla="*/ 378000 h 486093"/>
                <a:gd name="connsiteX7" fmla="*/ 648000 w 864168"/>
                <a:gd name="connsiteY7" fmla="*/ 378000 h 486093"/>
                <a:gd name="connsiteX8" fmla="*/ 648000 w 864168"/>
                <a:gd name="connsiteY8" fmla="*/ 432000 h 486093"/>
                <a:gd name="connsiteX9" fmla="*/ 681413 w 864168"/>
                <a:gd name="connsiteY9" fmla="*/ 481950 h 486093"/>
                <a:gd name="connsiteX10" fmla="*/ 740306 w 864168"/>
                <a:gd name="connsiteY10" fmla="*/ 470306 h 486093"/>
                <a:gd name="connsiteX11" fmla="*/ 848306 w 864168"/>
                <a:gd name="connsiteY11" fmla="*/ 362306 h 486093"/>
                <a:gd name="connsiteX12" fmla="*/ 864169 w 864168"/>
                <a:gd name="connsiteY12" fmla="*/ 324169 h 486093"/>
                <a:gd name="connsiteX13" fmla="*/ 848306 w 864168"/>
                <a:gd name="connsiteY13" fmla="*/ 286031 h 486093"/>
                <a:gd name="connsiteX14" fmla="*/ 740306 w 864168"/>
                <a:gd name="connsiteY14" fmla="*/ 178031 h 486093"/>
                <a:gd name="connsiteX15" fmla="*/ 681413 w 864168"/>
                <a:gd name="connsiteY15" fmla="*/ 166388 h 486093"/>
                <a:gd name="connsiteX16" fmla="*/ 648000 w 864168"/>
                <a:gd name="connsiteY16" fmla="*/ 216338 h 486093"/>
                <a:gd name="connsiteX17" fmla="*/ 648000 w 864168"/>
                <a:gd name="connsiteY17" fmla="*/ 270338 h 486093"/>
                <a:gd name="connsiteX18" fmla="*/ 537975 w 864168"/>
                <a:gd name="connsiteY18" fmla="*/ 270338 h 486093"/>
                <a:gd name="connsiteX19" fmla="*/ 495787 w 864168"/>
                <a:gd name="connsiteY19" fmla="*/ 250088 h 486093"/>
                <a:gd name="connsiteX20" fmla="*/ 344588 w 864168"/>
                <a:gd name="connsiteY20" fmla="*/ 60750 h 486093"/>
                <a:gd name="connsiteX21" fmla="*/ 218025 w 864168"/>
                <a:gd name="connsiteY21" fmla="*/ 0 h 486093"/>
                <a:gd name="connsiteX22" fmla="*/ 54000 w 864168"/>
                <a:gd name="connsiteY22" fmla="*/ 0 h 486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64168" h="486093">
                  <a:moveTo>
                    <a:pt x="54000" y="0"/>
                  </a:moveTo>
                  <a:cubicBezTo>
                    <a:pt x="24131" y="0"/>
                    <a:pt x="0" y="24131"/>
                    <a:pt x="0" y="54000"/>
                  </a:cubicBezTo>
                  <a:cubicBezTo>
                    <a:pt x="0" y="83869"/>
                    <a:pt x="24131" y="108000"/>
                    <a:pt x="54000" y="108000"/>
                  </a:cubicBezTo>
                  <a:lnTo>
                    <a:pt x="218025" y="108000"/>
                  </a:lnTo>
                  <a:cubicBezTo>
                    <a:pt x="234394" y="108000"/>
                    <a:pt x="249919" y="115425"/>
                    <a:pt x="260213" y="128250"/>
                  </a:cubicBezTo>
                  <a:lnTo>
                    <a:pt x="411413" y="317250"/>
                  </a:lnTo>
                  <a:cubicBezTo>
                    <a:pt x="442125" y="355725"/>
                    <a:pt x="488700" y="378000"/>
                    <a:pt x="537975" y="378000"/>
                  </a:cubicBezTo>
                  <a:lnTo>
                    <a:pt x="648000" y="378000"/>
                  </a:lnTo>
                  <a:lnTo>
                    <a:pt x="648000" y="432000"/>
                  </a:lnTo>
                  <a:cubicBezTo>
                    <a:pt x="648000" y="453769"/>
                    <a:pt x="661163" y="473513"/>
                    <a:pt x="681413" y="481950"/>
                  </a:cubicBezTo>
                  <a:cubicBezTo>
                    <a:pt x="701663" y="490388"/>
                    <a:pt x="724781" y="485662"/>
                    <a:pt x="740306" y="470306"/>
                  </a:cubicBezTo>
                  <a:lnTo>
                    <a:pt x="848306" y="362306"/>
                  </a:lnTo>
                  <a:cubicBezTo>
                    <a:pt x="858431" y="352181"/>
                    <a:pt x="864169" y="338513"/>
                    <a:pt x="864169" y="324169"/>
                  </a:cubicBezTo>
                  <a:cubicBezTo>
                    <a:pt x="864169" y="309825"/>
                    <a:pt x="858431" y="296156"/>
                    <a:pt x="848306" y="286031"/>
                  </a:cubicBezTo>
                  <a:lnTo>
                    <a:pt x="740306" y="178031"/>
                  </a:lnTo>
                  <a:cubicBezTo>
                    <a:pt x="724781" y="162506"/>
                    <a:pt x="701663" y="157950"/>
                    <a:pt x="681413" y="166388"/>
                  </a:cubicBezTo>
                  <a:cubicBezTo>
                    <a:pt x="661163" y="174825"/>
                    <a:pt x="648000" y="194400"/>
                    <a:pt x="648000" y="216338"/>
                  </a:cubicBezTo>
                  <a:lnTo>
                    <a:pt x="648000" y="270338"/>
                  </a:lnTo>
                  <a:lnTo>
                    <a:pt x="537975" y="270338"/>
                  </a:lnTo>
                  <a:cubicBezTo>
                    <a:pt x="521606" y="270338"/>
                    <a:pt x="506081" y="262913"/>
                    <a:pt x="495787" y="250088"/>
                  </a:cubicBezTo>
                  <a:lnTo>
                    <a:pt x="344588" y="60750"/>
                  </a:lnTo>
                  <a:cubicBezTo>
                    <a:pt x="313875" y="22275"/>
                    <a:pt x="267300" y="0"/>
                    <a:pt x="218025" y="0"/>
                  </a:cubicBezTo>
                  <a:lnTo>
                    <a:pt x="54000" y="0"/>
                  </a:lnTo>
                  <a:close/>
                </a:path>
              </a:pathLst>
            </a:custGeom>
            <a:solidFill>
              <a:srgbClr val="017864"/>
            </a:solidFill>
            <a:ln w="16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433C8E-DBED-3741-B221-89990FC8D24A}"/>
              </a:ext>
            </a:extLst>
          </p:cNvPr>
          <p:cNvGrpSpPr/>
          <p:nvPr/>
        </p:nvGrpSpPr>
        <p:grpSpPr>
          <a:xfrm>
            <a:off x="9676007" y="3800723"/>
            <a:ext cx="756000" cy="864000"/>
            <a:chOff x="9676007" y="1604497"/>
            <a:chExt cx="756000" cy="864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38B7F104-8119-4F42-5A32-82869F16FEBD}"/>
                </a:ext>
              </a:extLst>
            </p:cNvPr>
            <p:cNvSpPr/>
            <p:nvPr/>
          </p:nvSpPr>
          <p:spPr>
            <a:xfrm>
              <a:off x="9676007" y="1604497"/>
              <a:ext cx="756000" cy="864000"/>
            </a:xfrm>
            <a:custGeom>
              <a:avLst/>
              <a:gdLst>
                <a:gd name="connsiteX0" fmla="*/ 0 w 756000"/>
                <a:gd name="connsiteY0" fmla="*/ 135000 h 864000"/>
                <a:gd name="connsiteX1" fmla="*/ 0 w 756000"/>
                <a:gd name="connsiteY1" fmla="*/ 216000 h 864000"/>
                <a:gd name="connsiteX2" fmla="*/ 378000 w 756000"/>
                <a:gd name="connsiteY2" fmla="*/ 351000 h 864000"/>
                <a:gd name="connsiteX3" fmla="*/ 756000 w 756000"/>
                <a:gd name="connsiteY3" fmla="*/ 216000 h 864000"/>
                <a:gd name="connsiteX4" fmla="*/ 756000 w 756000"/>
                <a:gd name="connsiteY4" fmla="*/ 135000 h 864000"/>
                <a:gd name="connsiteX5" fmla="*/ 378000 w 756000"/>
                <a:gd name="connsiteY5" fmla="*/ 0 h 864000"/>
                <a:gd name="connsiteX6" fmla="*/ 0 w 756000"/>
                <a:gd name="connsiteY6" fmla="*/ 135000 h 864000"/>
                <a:gd name="connsiteX7" fmla="*/ 0 w 756000"/>
                <a:gd name="connsiteY7" fmla="*/ 314044 h 864000"/>
                <a:gd name="connsiteX8" fmla="*/ 0 w 756000"/>
                <a:gd name="connsiteY8" fmla="*/ 486000 h 864000"/>
                <a:gd name="connsiteX9" fmla="*/ 378000 w 756000"/>
                <a:gd name="connsiteY9" fmla="*/ 621000 h 864000"/>
                <a:gd name="connsiteX10" fmla="*/ 756000 w 756000"/>
                <a:gd name="connsiteY10" fmla="*/ 486000 h 864000"/>
                <a:gd name="connsiteX11" fmla="*/ 756000 w 756000"/>
                <a:gd name="connsiteY11" fmla="*/ 314044 h 864000"/>
                <a:gd name="connsiteX12" fmla="*/ 663525 w 756000"/>
                <a:gd name="connsiteY12" fmla="*/ 362306 h 864000"/>
                <a:gd name="connsiteX13" fmla="*/ 378000 w 756000"/>
                <a:gd name="connsiteY13" fmla="*/ 405000 h 864000"/>
                <a:gd name="connsiteX14" fmla="*/ 92475 w 756000"/>
                <a:gd name="connsiteY14" fmla="*/ 362306 h 864000"/>
                <a:gd name="connsiteX15" fmla="*/ 0 w 756000"/>
                <a:gd name="connsiteY15" fmla="*/ 314044 h 864000"/>
                <a:gd name="connsiteX16" fmla="*/ 0 w 756000"/>
                <a:gd name="connsiteY16" fmla="*/ 584044 h 864000"/>
                <a:gd name="connsiteX17" fmla="*/ 0 w 756000"/>
                <a:gd name="connsiteY17" fmla="*/ 729000 h 864000"/>
                <a:gd name="connsiteX18" fmla="*/ 378000 w 756000"/>
                <a:gd name="connsiteY18" fmla="*/ 864000 h 864000"/>
                <a:gd name="connsiteX19" fmla="*/ 756000 w 756000"/>
                <a:gd name="connsiteY19" fmla="*/ 729000 h 864000"/>
                <a:gd name="connsiteX20" fmla="*/ 756000 w 756000"/>
                <a:gd name="connsiteY20" fmla="*/ 584044 h 864000"/>
                <a:gd name="connsiteX21" fmla="*/ 663525 w 756000"/>
                <a:gd name="connsiteY21" fmla="*/ 632306 h 864000"/>
                <a:gd name="connsiteX22" fmla="*/ 378000 w 756000"/>
                <a:gd name="connsiteY22" fmla="*/ 675000 h 864000"/>
                <a:gd name="connsiteX23" fmla="*/ 92475 w 756000"/>
                <a:gd name="connsiteY23" fmla="*/ 632306 h 864000"/>
                <a:gd name="connsiteX24" fmla="*/ 0 w 756000"/>
                <a:gd name="connsiteY24" fmla="*/ 584044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56000" h="864000">
                  <a:moveTo>
                    <a:pt x="0" y="135000"/>
                  </a:moveTo>
                  <a:lnTo>
                    <a:pt x="0" y="216000"/>
                  </a:lnTo>
                  <a:cubicBezTo>
                    <a:pt x="0" y="290588"/>
                    <a:pt x="169256" y="351000"/>
                    <a:pt x="378000" y="351000"/>
                  </a:cubicBezTo>
                  <a:cubicBezTo>
                    <a:pt x="586744" y="351000"/>
                    <a:pt x="756000" y="290588"/>
                    <a:pt x="756000" y="216000"/>
                  </a:cubicBezTo>
                  <a:lnTo>
                    <a:pt x="756000" y="135000"/>
                  </a:lnTo>
                  <a:cubicBezTo>
                    <a:pt x="756000" y="60413"/>
                    <a:pt x="586744" y="0"/>
                    <a:pt x="378000" y="0"/>
                  </a:cubicBezTo>
                  <a:cubicBezTo>
                    <a:pt x="169256" y="0"/>
                    <a:pt x="0" y="60413"/>
                    <a:pt x="0" y="135000"/>
                  </a:cubicBezTo>
                  <a:close/>
                  <a:moveTo>
                    <a:pt x="0" y="314044"/>
                  </a:moveTo>
                  <a:lnTo>
                    <a:pt x="0" y="486000"/>
                  </a:lnTo>
                  <a:cubicBezTo>
                    <a:pt x="0" y="560588"/>
                    <a:pt x="169256" y="621000"/>
                    <a:pt x="378000" y="621000"/>
                  </a:cubicBezTo>
                  <a:cubicBezTo>
                    <a:pt x="586744" y="621000"/>
                    <a:pt x="756000" y="560588"/>
                    <a:pt x="756000" y="486000"/>
                  </a:cubicBezTo>
                  <a:lnTo>
                    <a:pt x="756000" y="314044"/>
                  </a:lnTo>
                  <a:cubicBezTo>
                    <a:pt x="730856" y="333956"/>
                    <a:pt x="698625" y="349819"/>
                    <a:pt x="663525" y="362306"/>
                  </a:cubicBezTo>
                  <a:cubicBezTo>
                    <a:pt x="587756" y="389306"/>
                    <a:pt x="486844" y="405000"/>
                    <a:pt x="378000" y="405000"/>
                  </a:cubicBezTo>
                  <a:cubicBezTo>
                    <a:pt x="269156" y="405000"/>
                    <a:pt x="168244" y="389306"/>
                    <a:pt x="92475" y="362306"/>
                  </a:cubicBezTo>
                  <a:cubicBezTo>
                    <a:pt x="57375" y="349819"/>
                    <a:pt x="25144" y="333788"/>
                    <a:pt x="0" y="314044"/>
                  </a:cubicBezTo>
                  <a:close/>
                  <a:moveTo>
                    <a:pt x="0" y="584044"/>
                  </a:moveTo>
                  <a:lnTo>
                    <a:pt x="0" y="729000"/>
                  </a:lnTo>
                  <a:cubicBezTo>
                    <a:pt x="0" y="803588"/>
                    <a:pt x="169256" y="864000"/>
                    <a:pt x="378000" y="864000"/>
                  </a:cubicBezTo>
                  <a:cubicBezTo>
                    <a:pt x="586744" y="864000"/>
                    <a:pt x="756000" y="803588"/>
                    <a:pt x="756000" y="729000"/>
                  </a:cubicBezTo>
                  <a:lnTo>
                    <a:pt x="756000" y="584044"/>
                  </a:lnTo>
                  <a:cubicBezTo>
                    <a:pt x="730856" y="603956"/>
                    <a:pt x="698625" y="619819"/>
                    <a:pt x="663525" y="632306"/>
                  </a:cubicBezTo>
                  <a:cubicBezTo>
                    <a:pt x="587756" y="659306"/>
                    <a:pt x="486844" y="675000"/>
                    <a:pt x="378000" y="675000"/>
                  </a:cubicBezTo>
                  <a:cubicBezTo>
                    <a:pt x="269156" y="675000"/>
                    <a:pt x="168244" y="659306"/>
                    <a:pt x="92475" y="632306"/>
                  </a:cubicBezTo>
                  <a:cubicBezTo>
                    <a:pt x="57375" y="619819"/>
                    <a:pt x="25144" y="603788"/>
                    <a:pt x="0" y="584044"/>
                  </a:cubicBezTo>
                  <a:close/>
                </a:path>
              </a:pathLst>
            </a:custGeom>
            <a:solidFill>
              <a:srgbClr val="99C9C1"/>
            </a:solidFill>
            <a:ln w="16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B194B2A-45DA-CE04-2036-9F62ACE439EB}"/>
                </a:ext>
              </a:extLst>
            </p:cNvPr>
            <p:cNvSpPr/>
            <p:nvPr/>
          </p:nvSpPr>
          <p:spPr>
            <a:xfrm>
              <a:off x="9676007" y="1820497"/>
              <a:ext cx="756000" cy="459000"/>
            </a:xfrm>
            <a:custGeom>
              <a:avLst/>
              <a:gdLst>
                <a:gd name="connsiteX0" fmla="*/ 0 w 756000"/>
                <a:gd name="connsiteY0" fmla="*/ 98044 h 459000"/>
                <a:gd name="connsiteX1" fmla="*/ 0 w 756000"/>
                <a:gd name="connsiteY1" fmla="*/ 0 h 459000"/>
                <a:gd name="connsiteX2" fmla="*/ 378000 w 756000"/>
                <a:gd name="connsiteY2" fmla="*/ 135000 h 459000"/>
                <a:gd name="connsiteX3" fmla="*/ 756000 w 756000"/>
                <a:gd name="connsiteY3" fmla="*/ 0 h 459000"/>
                <a:gd name="connsiteX4" fmla="*/ 756000 w 756000"/>
                <a:gd name="connsiteY4" fmla="*/ 98044 h 459000"/>
                <a:gd name="connsiteX5" fmla="*/ 663525 w 756000"/>
                <a:gd name="connsiteY5" fmla="*/ 146306 h 459000"/>
                <a:gd name="connsiteX6" fmla="*/ 378000 w 756000"/>
                <a:gd name="connsiteY6" fmla="*/ 189000 h 459000"/>
                <a:gd name="connsiteX7" fmla="*/ 92475 w 756000"/>
                <a:gd name="connsiteY7" fmla="*/ 146306 h 459000"/>
                <a:gd name="connsiteX8" fmla="*/ 0 w 756000"/>
                <a:gd name="connsiteY8" fmla="*/ 98044 h 459000"/>
                <a:gd name="connsiteX9" fmla="*/ 0 w 756000"/>
                <a:gd name="connsiteY9" fmla="*/ 368044 h 459000"/>
                <a:gd name="connsiteX10" fmla="*/ 0 w 756000"/>
                <a:gd name="connsiteY10" fmla="*/ 270000 h 459000"/>
                <a:gd name="connsiteX11" fmla="*/ 378000 w 756000"/>
                <a:gd name="connsiteY11" fmla="*/ 405000 h 459000"/>
                <a:gd name="connsiteX12" fmla="*/ 756000 w 756000"/>
                <a:gd name="connsiteY12" fmla="*/ 270000 h 459000"/>
                <a:gd name="connsiteX13" fmla="*/ 756000 w 756000"/>
                <a:gd name="connsiteY13" fmla="*/ 368044 h 459000"/>
                <a:gd name="connsiteX14" fmla="*/ 663525 w 756000"/>
                <a:gd name="connsiteY14" fmla="*/ 416306 h 459000"/>
                <a:gd name="connsiteX15" fmla="*/ 378000 w 756000"/>
                <a:gd name="connsiteY15" fmla="*/ 459000 h 459000"/>
                <a:gd name="connsiteX16" fmla="*/ 92475 w 756000"/>
                <a:gd name="connsiteY16" fmla="*/ 416306 h 459000"/>
                <a:gd name="connsiteX17" fmla="*/ 0 w 756000"/>
                <a:gd name="connsiteY17" fmla="*/ 368044 h 45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56000" h="459000">
                  <a:moveTo>
                    <a:pt x="0" y="98044"/>
                  </a:moveTo>
                  <a:lnTo>
                    <a:pt x="0" y="0"/>
                  </a:lnTo>
                  <a:cubicBezTo>
                    <a:pt x="0" y="74587"/>
                    <a:pt x="169256" y="135000"/>
                    <a:pt x="378000" y="135000"/>
                  </a:cubicBezTo>
                  <a:cubicBezTo>
                    <a:pt x="586744" y="135000"/>
                    <a:pt x="756000" y="74587"/>
                    <a:pt x="756000" y="0"/>
                  </a:cubicBezTo>
                  <a:lnTo>
                    <a:pt x="756000" y="98044"/>
                  </a:lnTo>
                  <a:cubicBezTo>
                    <a:pt x="730856" y="117956"/>
                    <a:pt x="698625" y="133819"/>
                    <a:pt x="663525" y="146306"/>
                  </a:cubicBezTo>
                  <a:cubicBezTo>
                    <a:pt x="587756" y="173306"/>
                    <a:pt x="486844" y="189000"/>
                    <a:pt x="378000" y="189000"/>
                  </a:cubicBezTo>
                  <a:cubicBezTo>
                    <a:pt x="269156" y="189000"/>
                    <a:pt x="168244" y="173306"/>
                    <a:pt x="92475" y="146306"/>
                  </a:cubicBezTo>
                  <a:cubicBezTo>
                    <a:pt x="57375" y="133819"/>
                    <a:pt x="25144" y="117788"/>
                    <a:pt x="0" y="98044"/>
                  </a:cubicBezTo>
                  <a:close/>
                  <a:moveTo>
                    <a:pt x="0" y="368044"/>
                  </a:moveTo>
                  <a:lnTo>
                    <a:pt x="0" y="270000"/>
                  </a:lnTo>
                  <a:cubicBezTo>
                    <a:pt x="0" y="344588"/>
                    <a:pt x="169256" y="405000"/>
                    <a:pt x="378000" y="405000"/>
                  </a:cubicBezTo>
                  <a:cubicBezTo>
                    <a:pt x="586744" y="405000"/>
                    <a:pt x="756000" y="344588"/>
                    <a:pt x="756000" y="270000"/>
                  </a:cubicBezTo>
                  <a:lnTo>
                    <a:pt x="756000" y="368044"/>
                  </a:lnTo>
                  <a:cubicBezTo>
                    <a:pt x="730856" y="387956"/>
                    <a:pt x="698625" y="403819"/>
                    <a:pt x="663525" y="416306"/>
                  </a:cubicBezTo>
                  <a:cubicBezTo>
                    <a:pt x="587756" y="443306"/>
                    <a:pt x="486844" y="459000"/>
                    <a:pt x="378000" y="459000"/>
                  </a:cubicBezTo>
                  <a:cubicBezTo>
                    <a:pt x="269156" y="459000"/>
                    <a:pt x="168244" y="443306"/>
                    <a:pt x="92475" y="416306"/>
                  </a:cubicBezTo>
                  <a:cubicBezTo>
                    <a:pt x="57375" y="403819"/>
                    <a:pt x="25144" y="387787"/>
                    <a:pt x="0" y="368044"/>
                  </a:cubicBezTo>
                  <a:close/>
                </a:path>
              </a:pathLst>
            </a:custGeom>
            <a:solidFill>
              <a:srgbClr val="017864"/>
            </a:solidFill>
            <a:ln w="16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</p:grp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2DA70C9-BA43-240C-C62E-142FB539ED0C}"/>
              </a:ext>
            </a:extLst>
          </p:cNvPr>
          <p:cNvSpPr/>
          <p:nvPr/>
        </p:nvSpPr>
        <p:spPr>
          <a:xfrm>
            <a:off x="3225006" y="4060801"/>
            <a:ext cx="457266" cy="1302589"/>
          </a:xfrm>
          <a:prstGeom prst="rightArrow">
            <a:avLst/>
          </a:prstGeom>
          <a:solidFill>
            <a:srgbClr val="BCA0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9A06B3C0-6E30-7187-21AE-5FF21227AF98}"/>
              </a:ext>
            </a:extLst>
          </p:cNvPr>
          <p:cNvSpPr/>
          <p:nvPr/>
        </p:nvSpPr>
        <p:spPr>
          <a:xfrm>
            <a:off x="5867367" y="4060801"/>
            <a:ext cx="457266" cy="1302589"/>
          </a:xfrm>
          <a:prstGeom prst="rightArrow">
            <a:avLst/>
          </a:prstGeom>
          <a:solidFill>
            <a:srgbClr val="BCA0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AD41C4DC-3B96-CC3F-93E8-1B4C495AC205}"/>
              </a:ext>
            </a:extLst>
          </p:cNvPr>
          <p:cNvSpPr/>
          <p:nvPr/>
        </p:nvSpPr>
        <p:spPr>
          <a:xfrm>
            <a:off x="8509728" y="4060801"/>
            <a:ext cx="457266" cy="1302589"/>
          </a:xfrm>
          <a:prstGeom prst="rightArrow">
            <a:avLst/>
          </a:prstGeom>
          <a:solidFill>
            <a:srgbClr val="BCA0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8099684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75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5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75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20" grpId="0" animBg="1"/>
      <p:bldP spid="21" grpId="0" animBg="1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9FE7F2-7594-C345-99E2-801E68C39CBF}"/>
              </a:ext>
            </a:extLst>
          </p:cNvPr>
          <p:cNvSpPr txBox="1"/>
          <p:nvPr/>
        </p:nvSpPr>
        <p:spPr>
          <a:xfrm>
            <a:off x="3925891" y="1396314"/>
            <a:ext cx="8011886" cy="1446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CH" sz="4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Calibri Light" charset="0"/>
                <a:cs typeface="Arial" panose="020B0604020202020204" pitchFamily="34" charset="0"/>
              </a:rPr>
              <a:t>Mastering Open Mirroring</a:t>
            </a:r>
          </a:p>
          <a:p>
            <a:r>
              <a:rPr lang="es-ES" sz="4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Calibri Light" charset="0"/>
                <a:cs typeface="Arial" panose="020B0604020202020204" pitchFamily="34" charset="0"/>
              </a:rPr>
              <a:t>O</a:t>
            </a:r>
            <a:r>
              <a:rPr lang="en-CH" sz="4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Calibri Light" charset="0"/>
                <a:cs typeface="Arial" panose="020B0604020202020204" pitchFamily="34" charset="0"/>
              </a:rPr>
              <a:t>n Microsoft Fabric</a:t>
            </a:r>
            <a:endParaRPr lang="en-GB" sz="44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Calibri Light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EEEF1E-D858-9C47-9A95-2D236BFD2F31}"/>
              </a:ext>
            </a:extLst>
          </p:cNvPr>
          <p:cNvSpPr txBox="1"/>
          <p:nvPr/>
        </p:nvSpPr>
        <p:spPr>
          <a:xfrm>
            <a:off x="3925891" y="4302696"/>
            <a:ext cx="8011886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CH" sz="3400" b="1" dirty="0">
                <a:solidFill>
                  <a:srgbClr val="BCA045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Cristian Urbina Guerra</a:t>
            </a:r>
            <a:endParaRPr lang="en-GB" sz="3400" b="1" dirty="0">
              <a:solidFill>
                <a:srgbClr val="BCA045"/>
              </a:solidFill>
              <a:latin typeface="Arial" panose="020B0604020202020204" pitchFamily="34" charset="0"/>
              <a:ea typeface="Calibri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D3891A-AA58-D14F-909B-BF581581CD69}"/>
              </a:ext>
            </a:extLst>
          </p:cNvPr>
          <p:cNvSpPr txBox="1"/>
          <p:nvPr/>
        </p:nvSpPr>
        <p:spPr>
          <a:xfrm>
            <a:off x="3925891" y="4918822"/>
            <a:ext cx="801188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CH" sz="2400" dirty="0">
                <a:solidFill>
                  <a:schemeClr val="bg2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Senior </a:t>
            </a:r>
            <a:r>
              <a:rPr lang="es-ES" sz="2400" dirty="0">
                <a:solidFill>
                  <a:schemeClr val="bg2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Data </a:t>
            </a:r>
            <a:r>
              <a:rPr lang="es-ES" sz="2400" dirty="0" err="1">
                <a:solidFill>
                  <a:schemeClr val="bg2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Engineer</a:t>
            </a:r>
            <a:endParaRPr lang="en-CH" sz="2400" dirty="0">
              <a:solidFill>
                <a:schemeClr val="bg2"/>
              </a:solidFill>
              <a:latin typeface="Arial" panose="020B0604020202020204" pitchFamily="34" charset="0"/>
              <a:ea typeface="Calibri" charset="0"/>
              <a:cs typeface="Arial" panose="020B0604020202020204" pitchFamily="34" charset="0"/>
            </a:endParaRPr>
          </a:p>
          <a:p>
            <a:r>
              <a:rPr lang="en-CH" sz="2400" dirty="0">
                <a:solidFill>
                  <a:schemeClr val="bg2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B</a:t>
            </a:r>
            <a:r>
              <a:rPr lang="es-ES" sz="2400" dirty="0">
                <a:solidFill>
                  <a:schemeClr val="bg2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s</a:t>
            </a:r>
            <a:r>
              <a:rPr lang="en-CH" sz="2400" dirty="0">
                <a:solidFill>
                  <a:schemeClr val="bg2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group Data Analytics AG</a:t>
            </a:r>
          </a:p>
          <a:p>
            <a:r>
              <a:rPr lang="en-CH" sz="2400" dirty="0">
                <a:solidFill>
                  <a:schemeClr val="bg2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Switzerland</a:t>
            </a:r>
            <a:endParaRPr lang="en-GB" sz="2400" dirty="0">
              <a:solidFill>
                <a:schemeClr val="bg2"/>
              </a:solidFill>
              <a:latin typeface="Arial" panose="020B0604020202020204" pitchFamily="34" charset="0"/>
              <a:ea typeface="Calibri" charset="0"/>
              <a:cs typeface="Arial" panose="020B0604020202020204" pitchFamily="34" charset="0"/>
            </a:endParaRPr>
          </a:p>
        </p:txBody>
      </p:sp>
      <p:pic>
        <p:nvPicPr>
          <p:cNvPr id="6" name="Picture Placeholder 5" descr="A person with a beard and mustache&#10;&#10;AI-generated content may be incorrect.">
            <a:extLst>
              <a:ext uri="{FF2B5EF4-FFF2-40B4-BE49-F238E27FC236}">
                <a16:creationId xmlns:a16="http://schemas.microsoft.com/office/drawing/2014/main" id="{CCE136E4-0AAE-216E-AEE7-BC4DBD440EC1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8" t="12087" r="5027"/>
          <a:stretch>
            <a:fillRect/>
          </a:stretch>
        </p:blipFill>
        <p:spPr>
          <a:xfrm>
            <a:off x="1627833" y="1517301"/>
            <a:ext cx="1805930" cy="17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46711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A027C-8355-F5DD-E7C0-0039A3870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30868D6-A010-0D4C-4A6E-523E02FB9E20}"/>
              </a:ext>
            </a:extLst>
          </p:cNvPr>
          <p:cNvSpPr/>
          <p:nvPr/>
        </p:nvSpPr>
        <p:spPr>
          <a:xfrm>
            <a:off x="4152900" y="1266820"/>
            <a:ext cx="6464300" cy="3884760"/>
          </a:xfrm>
          <a:prstGeom prst="roundRect">
            <a:avLst>
              <a:gd name="adj" fmla="val 5210"/>
            </a:avLst>
          </a:prstGeom>
          <a:solidFill>
            <a:srgbClr val="0085D6">
              <a:alpha val="20000"/>
            </a:srgbClr>
          </a:solidFill>
          <a:ln w="25400">
            <a:solidFill>
              <a:srgbClr val="0068A2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55" name="Rectangle: Rounded Corners 1254">
            <a:extLst>
              <a:ext uri="{FF2B5EF4-FFF2-40B4-BE49-F238E27FC236}">
                <a16:creationId xmlns:a16="http://schemas.microsoft.com/office/drawing/2014/main" id="{8F9A38AB-DD3D-187A-5461-2689568FAF9A}"/>
              </a:ext>
            </a:extLst>
          </p:cNvPr>
          <p:cNvSpPr/>
          <p:nvPr/>
        </p:nvSpPr>
        <p:spPr>
          <a:xfrm>
            <a:off x="9209909" y="1807698"/>
            <a:ext cx="1680453" cy="3081802"/>
          </a:xfrm>
          <a:prstGeom prst="roundRect">
            <a:avLst>
              <a:gd name="adj" fmla="val 15107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68A2">
                <a:alpha val="2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54" name="Rectangle: Rounded Corners 1253">
            <a:extLst>
              <a:ext uri="{FF2B5EF4-FFF2-40B4-BE49-F238E27FC236}">
                <a16:creationId xmlns:a16="http://schemas.microsoft.com/office/drawing/2014/main" id="{32244C92-3C69-F5B2-4FB8-0034C7AF31E9}"/>
              </a:ext>
            </a:extLst>
          </p:cNvPr>
          <p:cNvSpPr/>
          <p:nvPr/>
        </p:nvSpPr>
        <p:spPr>
          <a:xfrm>
            <a:off x="3906251" y="1807698"/>
            <a:ext cx="1871762" cy="3081802"/>
          </a:xfrm>
          <a:prstGeom prst="roundRect">
            <a:avLst>
              <a:gd name="adj" fmla="val 18634"/>
            </a:avLst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rgbClr val="0068A2">
                <a:alpha val="2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1259" name="Graphic 5">
            <a:extLst>
              <a:ext uri="{FF2B5EF4-FFF2-40B4-BE49-F238E27FC236}">
                <a16:creationId xmlns:a16="http://schemas.microsoft.com/office/drawing/2014/main" id="{6DF38C78-3F91-0399-D287-CC7A720C847C}"/>
              </a:ext>
            </a:extLst>
          </p:cNvPr>
          <p:cNvGrpSpPr/>
          <p:nvPr/>
        </p:nvGrpSpPr>
        <p:grpSpPr>
          <a:xfrm>
            <a:off x="6203605" y="1958581"/>
            <a:ext cx="883822" cy="895977"/>
            <a:chOff x="3918607" y="4262350"/>
            <a:chExt cx="331274" cy="335830"/>
          </a:xfrm>
        </p:grpSpPr>
        <p:sp>
          <p:nvSpPr>
            <p:cNvPr id="1260" name="Freeform: Shape 1259">
              <a:extLst>
                <a:ext uri="{FF2B5EF4-FFF2-40B4-BE49-F238E27FC236}">
                  <a16:creationId xmlns:a16="http://schemas.microsoft.com/office/drawing/2014/main" id="{D3000E22-67EA-B81B-F358-2D9EF10CD860}"/>
                </a:ext>
              </a:extLst>
            </p:cNvPr>
            <p:cNvSpPr/>
            <p:nvPr/>
          </p:nvSpPr>
          <p:spPr>
            <a:xfrm>
              <a:off x="3918607" y="4262350"/>
              <a:ext cx="304410" cy="304410"/>
            </a:xfrm>
            <a:custGeom>
              <a:avLst/>
              <a:gdLst>
                <a:gd name="connsiteX0" fmla="*/ 288 w 304410"/>
                <a:gd name="connsiteY0" fmla="*/ 40566 h 304410"/>
                <a:gd name="connsiteX1" fmla="*/ 40342 w 304410"/>
                <a:gd name="connsiteY1" fmla="*/ 512 h 304410"/>
                <a:gd name="connsiteX2" fmla="*/ 264644 w 304410"/>
                <a:gd name="connsiteY2" fmla="*/ 512 h 304410"/>
                <a:gd name="connsiteX3" fmla="*/ 304698 w 304410"/>
                <a:gd name="connsiteY3" fmla="*/ 40566 h 304410"/>
                <a:gd name="connsiteX4" fmla="*/ 304698 w 304410"/>
                <a:gd name="connsiteY4" fmla="*/ 264868 h 304410"/>
                <a:gd name="connsiteX5" fmla="*/ 264644 w 304410"/>
                <a:gd name="connsiteY5" fmla="*/ 304922 h 304410"/>
                <a:gd name="connsiteX6" fmla="*/ 40342 w 304410"/>
                <a:gd name="connsiteY6" fmla="*/ 304922 h 304410"/>
                <a:gd name="connsiteX7" fmla="*/ 288 w 304410"/>
                <a:gd name="connsiteY7" fmla="*/ 264868 h 304410"/>
                <a:gd name="connsiteX8" fmla="*/ 288 w 304410"/>
                <a:gd name="connsiteY8" fmla="*/ 40566 h 30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4410" h="304410">
                  <a:moveTo>
                    <a:pt x="288" y="40566"/>
                  </a:moveTo>
                  <a:cubicBezTo>
                    <a:pt x="288" y="18445"/>
                    <a:pt x="18221" y="512"/>
                    <a:pt x="40342" y="512"/>
                  </a:cubicBezTo>
                  <a:lnTo>
                    <a:pt x="264644" y="512"/>
                  </a:lnTo>
                  <a:cubicBezTo>
                    <a:pt x="286765" y="512"/>
                    <a:pt x="304698" y="18445"/>
                    <a:pt x="304698" y="40566"/>
                  </a:cubicBezTo>
                  <a:lnTo>
                    <a:pt x="304698" y="264868"/>
                  </a:lnTo>
                  <a:cubicBezTo>
                    <a:pt x="304698" y="286989"/>
                    <a:pt x="286765" y="304922"/>
                    <a:pt x="264644" y="304922"/>
                  </a:cubicBezTo>
                  <a:lnTo>
                    <a:pt x="40342" y="304922"/>
                  </a:lnTo>
                  <a:cubicBezTo>
                    <a:pt x="18221" y="304922"/>
                    <a:pt x="288" y="286989"/>
                    <a:pt x="288" y="264868"/>
                  </a:cubicBezTo>
                  <a:lnTo>
                    <a:pt x="288" y="40566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5F5F5"/>
                </a:gs>
                <a:gs pos="100000">
                  <a:srgbClr val="EBEBEB"/>
                </a:gs>
              </a:gsLst>
              <a:lin ang="4972502" scaled="1"/>
            </a:gradFill>
            <a:ln w="80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1261" name="Freeform: Shape 1260">
              <a:extLst>
                <a:ext uri="{FF2B5EF4-FFF2-40B4-BE49-F238E27FC236}">
                  <a16:creationId xmlns:a16="http://schemas.microsoft.com/office/drawing/2014/main" id="{81B0AF97-275F-2315-E318-251F5BB0207F}"/>
                </a:ext>
              </a:extLst>
            </p:cNvPr>
            <p:cNvSpPr/>
            <p:nvPr/>
          </p:nvSpPr>
          <p:spPr>
            <a:xfrm>
              <a:off x="3918607" y="4262350"/>
              <a:ext cx="304410" cy="304410"/>
            </a:xfrm>
            <a:custGeom>
              <a:avLst/>
              <a:gdLst>
                <a:gd name="connsiteX0" fmla="*/ 288 w 304410"/>
                <a:gd name="connsiteY0" fmla="*/ 40566 h 304410"/>
                <a:gd name="connsiteX1" fmla="*/ 40342 w 304410"/>
                <a:gd name="connsiteY1" fmla="*/ 512 h 304410"/>
                <a:gd name="connsiteX2" fmla="*/ 264644 w 304410"/>
                <a:gd name="connsiteY2" fmla="*/ 512 h 304410"/>
                <a:gd name="connsiteX3" fmla="*/ 304698 w 304410"/>
                <a:gd name="connsiteY3" fmla="*/ 40566 h 304410"/>
                <a:gd name="connsiteX4" fmla="*/ 304698 w 304410"/>
                <a:gd name="connsiteY4" fmla="*/ 264868 h 304410"/>
                <a:gd name="connsiteX5" fmla="*/ 264644 w 304410"/>
                <a:gd name="connsiteY5" fmla="*/ 304922 h 304410"/>
                <a:gd name="connsiteX6" fmla="*/ 40342 w 304410"/>
                <a:gd name="connsiteY6" fmla="*/ 304922 h 304410"/>
                <a:gd name="connsiteX7" fmla="*/ 288 w 304410"/>
                <a:gd name="connsiteY7" fmla="*/ 264868 h 304410"/>
                <a:gd name="connsiteX8" fmla="*/ 288 w 304410"/>
                <a:gd name="connsiteY8" fmla="*/ 40566 h 30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4410" h="304410">
                  <a:moveTo>
                    <a:pt x="288" y="40566"/>
                  </a:moveTo>
                  <a:cubicBezTo>
                    <a:pt x="288" y="18445"/>
                    <a:pt x="18221" y="512"/>
                    <a:pt x="40342" y="512"/>
                  </a:cubicBezTo>
                  <a:lnTo>
                    <a:pt x="264644" y="512"/>
                  </a:lnTo>
                  <a:cubicBezTo>
                    <a:pt x="286765" y="512"/>
                    <a:pt x="304698" y="18445"/>
                    <a:pt x="304698" y="40566"/>
                  </a:cubicBezTo>
                  <a:lnTo>
                    <a:pt x="304698" y="264868"/>
                  </a:lnTo>
                  <a:cubicBezTo>
                    <a:pt x="304698" y="286989"/>
                    <a:pt x="286765" y="304922"/>
                    <a:pt x="264644" y="304922"/>
                  </a:cubicBezTo>
                  <a:lnTo>
                    <a:pt x="40342" y="304922"/>
                  </a:lnTo>
                  <a:cubicBezTo>
                    <a:pt x="18221" y="304922"/>
                    <a:pt x="288" y="286989"/>
                    <a:pt x="288" y="264868"/>
                  </a:cubicBezTo>
                  <a:lnTo>
                    <a:pt x="288" y="40566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80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1262" name="Freeform: Shape 1261">
              <a:extLst>
                <a:ext uri="{FF2B5EF4-FFF2-40B4-BE49-F238E27FC236}">
                  <a16:creationId xmlns:a16="http://schemas.microsoft.com/office/drawing/2014/main" id="{397472FD-FB3C-F6B1-4F56-647600ABB910}"/>
                </a:ext>
              </a:extLst>
            </p:cNvPr>
            <p:cNvSpPr/>
            <p:nvPr/>
          </p:nvSpPr>
          <p:spPr>
            <a:xfrm>
              <a:off x="3918607" y="4262350"/>
              <a:ext cx="304410" cy="304410"/>
            </a:xfrm>
            <a:custGeom>
              <a:avLst/>
              <a:gdLst>
                <a:gd name="connsiteX0" fmla="*/ 264644 w 304410"/>
                <a:gd name="connsiteY0" fmla="*/ 8523 h 304410"/>
                <a:gd name="connsiteX1" fmla="*/ 40342 w 304410"/>
                <a:gd name="connsiteY1" fmla="*/ 8523 h 304410"/>
                <a:gd name="connsiteX2" fmla="*/ 8299 w 304410"/>
                <a:gd name="connsiteY2" fmla="*/ 40566 h 304410"/>
                <a:gd name="connsiteX3" fmla="*/ 8299 w 304410"/>
                <a:gd name="connsiteY3" fmla="*/ 264868 h 304410"/>
                <a:gd name="connsiteX4" fmla="*/ 40342 w 304410"/>
                <a:gd name="connsiteY4" fmla="*/ 296911 h 304410"/>
                <a:gd name="connsiteX5" fmla="*/ 264644 w 304410"/>
                <a:gd name="connsiteY5" fmla="*/ 296911 h 304410"/>
                <a:gd name="connsiteX6" fmla="*/ 296687 w 304410"/>
                <a:gd name="connsiteY6" fmla="*/ 264868 h 304410"/>
                <a:gd name="connsiteX7" fmla="*/ 296687 w 304410"/>
                <a:gd name="connsiteY7" fmla="*/ 40566 h 304410"/>
                <a:gd name="connsiteX8" fmla="*/ 264644 w 304410"/>
                <a:gd name="connsiteY8" fmla="*/ 8523 h 304410"/>
                <a:gd name="connsiteX9" fmla="*/ 40342 w 304410"/>
                <a:gd name="connsiteY9" fmla="*/ 512 h 304410"/>
                <a:gd name="connsiteX10" fmla="*/ 288 w 304410"/>
                <a:gd name="connsiteY10" fmla="*/ 40566 h 304410"/>
                <a:gd name="connsiteX11" fmla="*/ 288 w 304410"/>
                <a:gd name="connsiteY11" fmla="*/ 264868 h 304410"/>
                <a:gd name="connsiteX12" fmla="*/ 40342 w 304410"/>
                <a:gd name="connsiteY12" fmla="*/ 304922 h 304410"/>
                <a:gd name="connsiteX13" fmla="*/ 264644 w 304410"/>
                <a:gd name="connsiteY13" fmla="*/ 304922 h 304410"/>
                <a:gd name="connsiteX14" fmla="*/ 304698 w 304410"/>
                <a:gd name="connsiteY14" fmla="*/ 264868 h 304410"/>
                <a:gd name="connsiteX15" fmla="*/ 304698 w 304410"/>
                <a:gd name="connsiteY15" fmla="*/ 40566 h 304410"/>
                <a:gd name="connsiteX16" fmla="*/ 264644 w 304410"/>
                <a:gd name="connsiteY16" fmla="*/ 512 h 304410"/>
                <a:gd name="connsiteX17" fmla="*/ 40342 w 304410"/>
                <a:gd name="connsiteY17" fmla="*/ 512 h 304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04410" h="304410">
                  <a:moveTo>
                    <a:pt x="264644" y="8523"/>
                  </a:moveTo>
                  <a:lnTo>
                    <a:pt x="40342" y="8523"/>
                  </a:lnTo>
                  <a:cubicBezTo>
                    <a:pt x="22645" y="8523"/>
                    <a:pt x="8299" y="22869"/>
                    <a:pt x="8299" y="40566"/>
                  </a:cubicBezTo>
                  <a:lnTo>
                    <a:pt x="8299" y="264868"/>
                  </a:lnTo>
                  <a:cubicBezTo>
                    <a:pt x="8299" y="282565"/>
                    <a:pt x="22645" y="296911"/>
                    <a:pt x="40342" y="296911"/>
                  </a:cubicBezTo>
                  <a:lnTo>
                    <a:pt x="264644" y="296911"/>
                  </a:lnTo>
                  <a:cubicBezTo>
                    <a:pt x="282341" y="296911"/>
                    <a:pt x="296687" y="282565"/>
                    <a:pt x="296687" y="264868"/>
                  </a:cubicBezTo>
                  <a:lnTo>
                    <a:pt x="296687" y="40566"/>
                  </a:lnTo>
                  <a:cubicBezTo>
                    <a:pt x="296687" y="22869"/>
                    <a:pt x="282341" y="8523"/>
                    <a:pt x="264644" y="8523"/>
                  </a:cubicBezTo>
                  <a:close/>
                  <a:moveTo>
                    <a:pt x="40342" y="512"/>
                  </a:moveTo>
                  <a:cubicBezTo>
                    <a:pt x="18221" y="512"/>
                    <a:pt x="288" y="18445"/>
                    <a:pt x="288" y="40566"/>
                  </a:cubicBezTo>
                  <a:lnTo>
                    <a:pt x="288" y="264868"/>
                  </a:lnTo>
                  <a:cubicBezTo>
                    <a:pt x="288" y="286989"/>
                    <a:pt x="18221" y="304922"/>
                    <a:pt x="40342" y="304922"/>
                  </a:cubicBezTo>
                  <a:lnTo>
                    <a:pt x="264644" y="304922"/>
                  </a:lnTo>
                  <a:cubicBezTo>
                    <a:pt x="286765" y="304922"/>
                    <a:pt x="304698" y="286989"/>
                    <a:pt x="304698" y="264868"/>
                  </a:cubicBezTo>
                  <a:lnTo>
                    <a:pt x="304698" y="40566"/>
                  </a:lnTo>
                  <a:cubicBezTo>
                    <a:pt x="304698" y="18445"/>
                    <a:pt x="286765" y="512"/>
                    <a:pt x="264644" y="512"/>
                  </a:cubicBezTo>
                  <a:lnTo>
                    <a:pt x="40342" y="512"/>
                  </a:lnTo>
                  <a:close/>
                </a:path>
              </a:pathLst>
            </a:custGeom>
            <a:gradFill>
              <a:gsLst>
                <a:gs pos="0">
                  <a:srgbClr val="BBBBBB"/>
                </a:gs>
                <a:gs pos="50000">
                  <a:srgbClr val="A1A1A1"/>
                </a:gs>
                <a:gs pos="100000">
                  <a:srgbClr val="888888"/>
                </a:gs>
              </a:gsLst>
              <a:lin ang="4944317" scaled="1"/>
            </a:gradFill>
            <a:ln w="80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1263" name="Freeform: Shape 1262">
              <a:extLst>
                <a:ext uri="{FF2B5EF4-FFF2-40B4-BE49-F238E27FC236}">
                  <a16:creationId xmlns:a16="http://schemas.microsoft.com/office/drawing/2014/main" id="{9BA9482A-53C0-41AA-6A39-2BEA8D0244C6}"/>
                </a:ext>
              </a:extLst>
            </p:cNvPr>
            <p:cNvSpPr/>
            <p:nvPr/>
          </p:nvSpPr>
          <p:spPr>
            <a:xfrm>
              <a:off x="4137840" y="4343702"/>
              <a:ext cx="5070" cy="10772"/>
            </a:xfrm>
            <a:custGeom>
              <a:avLst/>
              <a:gdLst>
                <a:gd name="connsiteX0" fmla="*/ 288 w 5070"/>
                <a:gd name="connsiteY0" fmla="*/ 512 h 10772"/>
                <a:gd name="connsiteX1" fmla="*/ 5357 w 5070"/>
                <a:gd name="connsiteY1" fmla="*/ 11182 h 10772"/>
                <a:gd name="connsiteX2" fmla="*/ 5358 w 5070"/>
                <a:gd name="connsiteY2" fmla="*/ 11284 h 10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70" h="10772">
                  <a:moveTo>
                    <a:pt x="288" y="512"/>
                  </a:moveTo>
                  <a:cubicBezTo>
                    <a:pt x="3318" y="3526"/>
                    <a:pt x="5324" y="7111"/>
                    <a:pt x="5357" y="11182"/>
                  </a:cubicBezTo>
                  <a:cubicBezTo>
                    <a:pt x="5358" y="11216"/>
                    <a:pt x="5358" y="11250"/>
                    <a:pt x="5358" y="11284"/>
                  </a:cubicBezTo>
                </a:path>
              </a:pathLst>
            </a:custGeom>
            <a:gradFill>
              <a:gsLst>
                <a:gs pos="0">
                  <a:srgbClr val="008EE6"/>
                </a:gs>
                <a:gs pos="50000">
                  <a:srgbClr val="0077BD"/>
                </a:gs>
                <a:gs pos="100000">
                  <a:srgbClr val="006094"/>
                </a:gs>
              </a:gsLst>
              <a:lin ang="2357372" scaled="1"/>
            </a:gradFill>
            <a:ln w="80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1264" name="Freeform: Shape 1263">
              <a:extLst>
                <a:ext uri="{FF2B5EF4-FFF2-40B4-BE49-F238E27FC236}">
                  <a16:creationId xmlns:a16="http://schemas.microsoft.com/office/drawing/2014/main" id="{9354644E-EA08-B330-A091-D321D36CE0FA}"/>
                </a:ext>
              </a:extLst>
            </p:cNvPr>
            <p:cNvSpPr/>
            <p:nvPr/>
          </p:nvSpPr>
          <p:spPr>
            <a:xfrm>
              <a:off x="3998715" y="4326437"/>
              <a:ext cx="144193" cy="56075"/>
            </a:xfrm>
            <a:custGeom>
              <a:avLst/>
              <a:gdLst>
                <a:gd name="connsiteX0" fmla="*/ 144482 w 144193"/>
                <a:gd name="connsiteY0" fmla="*/ 28652 h 56075"/>
                <a:gd name="connsiteX1" fmla="*/ 137863 w 144193"/>
                <a:gd name="connsiteY1" fmla="*/ 40742 h 56075"/>
                <a:gd name="connsiteX2" fmla="*/ 122062 w 144193"/>
                <a:gd name="connsiteY2" fmla="*/ 49186 h 56075"/>
                <a:gd name="connsiteX3" fmla="*/ 72385 w 144193"/>
                <a:gd name="connsiteY3" fmla="*/ 56588 h 56075"/>
                <a:gd name="connsiteX4" fmla="*/ 22708 w 144193"/>
                <a:gd name="connsiteY4" fmla="*/ 49186 h 56075"/>
                <a:gd name="connsiteX5" fmla="*/ 6907 w 144193"/>
                <a:gd name="connsiteY5" fmla="*/ 40742 h 56075"/>
                <a:gd name="connsiteX6" fmla="*/ 288 w 144193"/>
                <a:gd name="connsiteY6" fmla="*/ 28550 h 56075"/>
                <a:gd name="connsiteX7" fmla="*/ 294 w 144193"/>
                <a:gd name="connsiteY7" fmla="*/ 28160 h 56075"/>
                <a:gd name="connsiteX8" fmla="*/ 314 w 144193"/>
                <a:gd name="connsiteY8" fmla="*/ 27741 h 56075"/>
                <a:gd name="connsiteX9" fmla="*/ 319 w 144193"/>
                <a:gd name="connsiteY9" fmla="*/ 27662 h 56075"/>
                <a:gd name="connsiteX10" fmla="*/ 6907 w 144193"/>
                <a:gd name="connsiteY10" fmla="*/ 16357 h 56075"/>
                <a:gd name="connsiteX11" fmla="*/ 22708 w 144193"/>
                <a:gd name="connsiteY11" fmla="*/ 7914 h 56075"/>
                <a:gd name="connsiteX12" fmla="*/ 72385 w 144193"/>
                <a:gd name="connsiteY12" fmla="*/ 512 h 56075"/>
                <a:gd name="connsiteX13" fmla="*/ 122062 w 144193"/>
                <a:gd name="connsiteY13" fmla="*/ 7914 h 56075"/>
                <a:gd name="connsiteX14" fmla="*/ 137863 w 144193"/>
                <a:gd name="connsiteY14" fmla="*/ 16357 h 56075"/>
                <a:gd name="connsiteX15" fmla="*/ 139412 w 144193"/>
                <a:gd name="connsiteY15" fmla="*/ 17778 h 560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44193" h="56075">
                  <a:moveTo>
                    <a:pt x="144482" y="28652"/>
                  </a:moveTo>
                  <a:cubicBezTo>
                    <a:pt x="144444" y="33383"/>
                    <a:pt x="141741" y="37458"/>
                    <a:pt x="137863" y="40742"/>
                  </a:cubicBezTo>
                  <a:cubicBezTo>
                    <a:pt x="133948" y="44057"/>
                    <a:pt x="128493" y="46882"/>
                    <a:pt x="122062" y="49186"/>
                  </a:cubicBezTo>
                  <a:cubicBezTo>
                    <a:pt x="109175" y="53802"/>
                    <a:pt x="91610" y="56588"/>
                    <a:pt x="72385" y="56588"/>
                  </a:cubicBezTo>
                  <a:cubicBezTo>
                    <a:pt x="53160" y="56588"/>
                    <a:pt x="35596" y="53802"/>
                    <a:pt x="22708" y="49186"/>
                  </a:cubicBezTo>
                  <a:cubicBezTo>
                    <a:pt x="16278" y="46882"/>
                    <a:pt x="10822" y="44057"/>
                    <a:pt x="6907" y="40742"/>
                  </a:cubicBezTo>
                  <a:cubicBezTo>
                    <a:pt x="3001" y="37434"/>
                    <a:pt x="288" y="33324"/>
                    <a:pt x="288" y="28550"/>
                  </a:cubicBezTo>
                  <a:cubicBezTo>
                    <a:pt x="288" y="28419"/>
                    <a:pt x="290" y="28289"/>
                    <a:pt x="294" y="28160"/>
                  </a:cubicBezTo>
                  <a:cubicBezTo>
                    <a:pt x="298" y="28019"/>
                    <a:pt x="305" y="27880"/>
                    <a:pt x="314" y="27741"/>
                  </a:cubicBezTo>
                  <a:cubicBezTo>
                    <a:pt x="316" y="27715"/>
                    <a:pt x="318" y="27689"/>
                    <a:pt x="319" y="27662"/>
                  </a:cubicBezTo>
                  <a:cubicBezTo>
                    <a:pt x="632" y="23265"/>
                    <a:pt x="3246" y="19459"/>
                    <a:pt x="6907" y="16357"/>
                  </a:cubicBezTo>
                  <a:cubicBezTo>
                    <a:pt x="10822" y="13042"/>
                    <a:pt x="16278" y="10217"/>
                    <a:pt x="22708" y="7914"/>
                  </a:cubicBezTo>
                  <a:cubicBezTo>
                    <a:pt x="35596" y="3297"/>
                    <a:pt x="53160" y="512"/>
                    <a:pt x="72385" y="512"/>
                  </a:cubicBezTo>
                  <a:cubicBezTo>
                    <a:pt x="91610" y="512"/>
                    <a:pt x="109175" y="3297"/>
                    <a:pt x="122062" y="7914"/>
                  </a:cubicBezTo>
                  <a:cubicBezTo>
                    <a:pt x="128493" y="10217"/>
                    <a:pt x="133948" y="13042"/>
                    <a:pt x="137863" y="16357"/>
                  </a:cubicBezTo>
                  <a:cubicBezTo>
                    <a:pt x="138404" y="16816"/>
                    <a:pt x="138921" y="17289"/>
                    <a:pt x="139412" y="17778"/>
                  </a:cubicBezTo>
                </a:path>
              </a:pathLst>
            </a:custGeom>
            <a:gradFill>
              <a:gsLst>
                <a:gs pos="0">
                  <a:srgbClr val="008EE6"/>
                </a:gs>
                <a:gs pos="50000">
                  <a:srgbClr val="0077BD"/>
                </a:gs>
                <a:gs pos="100000">
                  <a:srgbClr val="006094"/>
                </a:gs>
              </a:gsLst>
              <a:lin ang="2357372" scaled="1"/>
            </a:gradFill>
            <a:ln w="80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1265" name="Freeform: Shape 1264">
              <a:extLst>
                <a:ext uri="{FF2B5EF4-FFF2-40B4-BE49-F238E27FC236}">
                  <a16:creationId xmlns:a16="http://schemas.microsoft.com/office/drawing/2014/main" id="{68949F5E-CE18-0A9A-F9B4-BA8A31B717DD}"/>
                </a:ext>
              </a:extLst>
            </p:cNvPr>
            <p:cNvSpPr/>
            <p:nvPr/>
          </p:nvSpPr>
          <p:spPr>
            <a:xfrm>
              <a:off x="3998715" y="4371487"/>
              <a:ext cx="144194" cy="131187"/>
            </a:xfrm>
            <a:custGeom>
              <a:avLst/>
              <a:gdLst>
                <a:gd name="connsiteX0" fmla="*/ 143040 w 144194"/>
                <a:gd name="connsiteY0" fmla="*/ 1805 h 131187"/>
                <a:gd name="connsiteX1" fmla="*/ 144482 w 144194"/>
                <a:gd name="connsiteY1" fmla="*/ 513 h 131187"/>
                <a:gd name="connsiteX2" fmla="*/ 144482 w 144194"/>
                <a:gd name="connsiteY2" fmla="*/ 100492 h 131187"/>
                <a:gd name="connsiteX3" fmla="*/ 144470 w 144194"/>
                <a:gd name="connsiteY3" fmla="*/ 100492 h 131187"/>
                <a:gd name="connsiteX4" fmla="*/ 137957 w 144194"/>
                <a:gd name="connsiteY4" fmla="*/ 113555 h 131187"/>
                <a:gd name="connsiteX5" fmla="*/ 122151 w 144194"/>
                <a:gd name="connsiteY5" fmla="*/ 123241 h 131187"/>
                <a:gd name="connsiteX6" fmla="*/ 72510 w 144194"/>
                <a:gd name="connsiteY6" fmla="*/ 131699 h 131187"/>
                <a:gd name="connsiteX7" fmla="*/ 22751 w 144194"/>
                <a:gd name="connsiteY7" fmla="*/ 123243 h 131187"/>
                <a:gd name="connsiteX8" fmla="*/ 6863 w 144194"/>
                <a:gd name="connsiteY8" fmla="*/ 113564 h 131187"/>
                <a:gd name="connsiteX9" fmla="*/ 306 w 144194"/>
                <a:gd name="connsiteY9" fmla="*/ 100616 h 131187"/>
                <a:gd name="connsiteX10" fmla="*/ 288 w 144194"/>
                <a:gd name="connsiteY10" fmla="*/ 100616 h 131187"/>
                <a:gd name="connsiteX11" fmla="*/ 288 w 144194"/>
                <a:gd name="connsiteY11" fmla="*/ 512 h 131187"/>
                <a:gd name="connsiteX12" fmla="*/ 1731 w 144194"/>
                <a:gd name="connsiteY12" fmla="*/ 1805 h 131187"/>
                <a:gd name="connsiteX13" fmla="*/ 20007 w 144194"/>
                <a:gd name="connsiteY13" fmla="*/ 11677 h 131187"/>
                <a:gd name="connsiteX14" fmla="*/ 72385 w 144194"/>
                <a:gd name="connsiteY14" fmla="*/ 19548 h 131187"/>
                <a:gd name="connsiteX15" fmla="*/ 124764 w 144194"/>
                <a:gd name="connsiteY15" fmla="*/ 11677 h 131187"/>
                <a:gd name="connsiteX16" fmla="*/ 143040 w 144194"/>
                <a:gd name="connsiteY16" fmla="*/ 1805 h 131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4194" h="131187">
                  <a:moveTo>
                    <a:pt x="143040" y="1805"/>
                  </a:moveTo>
                  <a:cubicBezTo>
                    <a:pt x="143524" y="1394"/>
                    <a:pt x="144006" y="964"/>
                    <a:pt x="144482" y="513"/>
                  </a:cubicBezTo>
                  <a:lnTo>
                    <a:pt x="144482" y="100492"/>
                  </a:lnTo>
                  <a:lnTo>
                    <a:pt x="144470" y="100492"/>
                  </a:lnTo>
                  <a:cubicBezTo>
                    <a:pt x="144274" y="105477"/>
                    <a:pt x="141729" y="109888"/>
                    <a:pt x="137957" y="113555"/>
                  </a:cubicBezTo>
                  <a:cubicBezTo>
                    <a:pt x="134041" y="117360"/>
                    <a:pt x="128581" y="120602"/>
                    <a:pt x="122151" y="123241"/>
                  </a:cubicBezTo>
                  <a:cubicBezTo>
                    <a:pt x="109274" y="128524"/>
                    <a:pt x="91738" y="131699"/>
                    <a:pt x="72510" y="131699"/>
                  </a:cubicBezTo>
                  <a:cubicBezTo>
                    <a:pt x="53282" y="131699"/>
                    <a:pt x="35688" y="128524"/>
                    <a:pt x="22751" y="123243"/>
                  </a:cubicBezTo>
                  <a:cubicBezTo>
                    <a:pt x="16293" y="120607"/>
                    <a:pt x="10801" y="117366"/>
                    <a:pt x="6863" y="113564"/>
                  </a:cubicBezTo>
                  <a:cubicBezTo>
                    <a:pt x="3100" y="109932"/>
                    <a:pt x="541" y="105561"/>
                    <a:pt x="306" y="100616"/>
                  </a:cubicBezTo>
                  <a:lnTo>
                    <a:pt x="288" y="100616"/>
                  </a:lnTo>
                  <a:lnTo>
                    <a:pt x="288" y="512"/>
                  </a:lnTo>
                  <a:cubicBezTo>
                    <a:pt x="763" y="963"/>
                    <a:pt x="1245" y="1394"/>
                    <a:pt x="1731" y="1805"/>
                  </a:cubicBezTo>
                  <a:cubicBezTo>
                    <a:pt x="6645" y="5967"/>
                    <a:pt x="13074" y="9194"/>
                    <a:pt x="20007" y="11677"/>
                  </a:cubicBezTo>
                  <a:cubicBezTo>
                    <a:pt x="33968" y="16678"/>
                    <a:pt x="52488" y="19548"/>
                    <a:pt x="72385" y="19548"/>
                  </a:cubicBezTo>
                  <a:cubicBezTo>
                    <a:pt x="92282" y="19548"/>
                    <a:pt x="110803" y="16678"/>
                    <a:pt x="124764" y="11677"/>
                  </a:cubicBezTo>
                  <a:cubicBezTo>
                    <a:pt x="131696" y="9194"/>
                    <a:pt x="138125" y="5967"/>
                    <a:pt x="143040" y="1805"/>
                  </a:cubicBezTo>
                  <a:close/>
                </a:path>
              </a:pathLst>
            </a:custGeom>
            <a:gradFill>
              <a:gsLst>
                <a:gs pos="0">
                  <a:srgbClr val="008EE6"/>
                </a:gs>
                <a:gs pos="50000">
                  <a:srgbClr val="0077BD"/>
                </a:gs>
                <a:gs pos="100000">
                  <a:srgbClr val="006094"/>
                </a:gs>
              </a:gsLst>
              <a:lin ang="2357372" scaled="1"/>
            </a:gradFill>
            <a:ln w="80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1266" name="Freeform: Shape 1265">
              <a:extLst>
                <a:ext uri="{FF2B5EF4-FFF2-40B4-BE49-F238E27FC236}">
                  <a16:creationId xmlns:a16="http://schemas.microsoft.com/office/drawing/2014/main" id="{D55A9D60-32D7-EA4C-8215-B55FEBB6BBA2}"/>
                </a:ext>
              </a:extLst>
            </p:cNvPr>
            <p:cNvSpPr/>
            <p:nvPr/>
          </p:nvSpPr>
          <p:spPr>
            <a:xfrm>
              <a:off x="4132067" y="4501949"/>
              <a:ext cx="50899" cy="88205"/>
            </a:xfrm>
            <a:custGeom>
              <a:avLst/>
              <a:gdLst>
                <a:gd name="connsiteX0" fmla="*/ 51187 w 50899"/>
                <a:gd name="connsiteY0" fmla="*/ 7335 h 88205"/>
                <a:gd name="connsiteX1" fmla="*/ 39947 w 50899"/>
                <a:gd name="connsiteY1" fmla="*/ 2164 h 88205"/>
                <a:gd name="connsiteX2" fmla="*/ 2666 w 50899"/>
                <a:gd name="connsiteY2" fmla="*/ 34119 h 88205"/>
                <a:gd name="connsiteX3" fmla="*/ 1973 w 50899"/>
                <a:gd name="connsiteY3" fmla="*/ 43772 h 88205"/>
                <a:gd name="connsiteX4" fmla="*/ 39254 w 50899"/>
                <a:gd name="connsiteY4" fmla="*/ 86379 h 88205"/>
                <a:gd name="connsiteX5" fmla="*/ 51187 w 50899"/>
                <a:gd name="connsiteY5" fmla="*/ 81895 h 88205"/>
                <a:gd name="connsiteX6" fmla="*/ 51187 w 50899"/>
                <a:gd name="connsiteY6" fmla="*/ 7335 h 88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899" h="88205">
                  <a:moveTo>
                    <a:pt x="51187" y="7335"/>
                  </a:moveTo>
                  <a:cubicBezTo>
                    <a:pt x="51187" y="1517"/>
                    <a:pt x="44364" y="-1622"/>
                    <a:pt x="39947" y="2164"/>
                  </a:cubicBezTo>
                  <a:lnTo>
                    <a:pt x="2666" y="34119"/>
                  </a:lnTo>
                  <a:cubicBezTo>
                    <a:pt x="-210" y="36584"/>
                    <a:pt x="-522" y="40922"/>
                    <a:pt x="1973" y="43772"/>
                  </a:cubicBezTo>
                  <a:lnTo>
                    <a:pt x="39254" y="86379"/>
                  </a:lnTo>
                  <a:cubicBezTo>
                    <a:pt x="43394" y="91111"/>
                    <a:pt x="51187" y="88182"/>
                    <a:pt x="51187" y="81895"/>
                  </a:cubicBezTo>
                  <a:lnTo>
                    <a:pt x="51187" y="7335"/>
                  </a:lnTo>
                  <a:close/>
                </a:path>
              </a:pathLst>
            </a:custGeom>
            <a:gradFill>
              <a:gsLst>
                <a:gs pos="0">
                  <a:srgbClr val="008EE6"/>
                </a:gs>
                <a:gs pos="50000">
                  <a:srgbClr val="0077BD"/>
                </a:gs>
                <a:gs pos="100000">
                  <a:srgbClr val="006094"/>
                </a:gs>
              </a:gsLst>
              <a:lin ang="3073510" scaled="1"/>
            </a:gradFill>
            <a:ln w="80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1267" name="Freeform: Shape 1266">
              <a:extLst>
                <a:ext uri="{FF2B5EF4-FFF2-40B4-BE49-F238E27FC236}">
                  <a16:creationId xmlns:a16="http://schemas.microsoft.com/office/drawing/2014/main" id="{5AC7A401-0F40-6C6A-89C3-E8B893E15B6F}"/>
                </a:ext>
              </a:extLst>
            </p:cNvPr>
            <p:cNvSpPr/>
            <p:nvPr/>
          </p:nvSpPr>
          <p:spPr>
            <a:xfrm>
              <a:off x="4190972" y="4501949"/>
              <a:ext cx="50899" cy="88205"/>
            </a:xfrm>
            <a:custGeom>
              <a:avLst/>
              <a:gdLst>
                <a:gd name="connsiteX0" fmla="*/ 288 w 50899"/>
                <a:gd name="connsiteY0" fmla="*/ 7335 h 88205"/>
                <a:gd name="connsiteX1" fmla="*/ 11529 w 50899"/>
                <a:gd name="connsiteY1" fmla="*/ 2164 h 88205"/>
                <a:gd name="connsiteX2" fmla="*/ 48809 w 50899"/>
                <a:gd name="connsiteY2" fmla="*/ 34119 h 88205"/>
                <a:gd name="connsiteX3" fmla="*/ 49502 w 50899"/>
                <a:gd name="connsiteY3" fmla="*/ 43772 h 88205"/>
                <a:gd name="connsiteX4" fmla="*/ 12222 w 50899"/>
                <a:gd name="connsiteY4" fmla="*/ 86379 h 88205"/>
                <a:gd name="connsiteX5" fmla="*/ 288 w 50899"/>
                <a:gd name="connsiteY5" fmla="*/ 81895 h 88205"/>
                <a:gd name="connsiteX6" fmla="*/ 288 w 50899"/>
                <a:gd name="connsiteY6" fmla="*/ 7335 h 88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0899" h="88205">
                  <a:moveTo>
                    <a:pt x="288" y="7335"/>
                  </a:moveTo>
                  <a:cubicBezTo>
                    <a:pt x="288" y="1517"/>
                    <a:pt x="7112" y="-1622"/>
                    <a:pt x="11529" y="2164"/>
                  </a:cubicBezTo>
                  <a:lnTo>
                    <a:pt x="48809" y="34119"/>
                  </a:lnTo>
                  <a:cubicBezTo>
                    <a:pt x="51685" y="36584"/>
                    <a:pt x="51997" y="40922"/>
                    <a:pt x="49502" y="43772"/>
                  </a:cubicBezTo>
                  <a:lnTo>
                    <a:pt x="12222" y="86379"/>
                  </a:lnTo>
                  <a:cubicBezTo>
                    <a:pt x="8082" y="91111"/>
                    <a:pt x="288" y="88182"/>
                    <a:pt x="288" y="81895"/>
                  </a:cubicBezTo>
                  <a:lnTo>
                    <a:pt x="288" y="7335"/>
                  </a:lnTo>
                  <a:close/>
                </a:path>
              </a:pathLst>
            </a:custGeom>
            <a:gradFill>
              <a:gsLst>
                <a:gs pos="0">
                  <a:srgbClr val="008EE6"/>
                </a:gs>
                <a:gs pos="50000">
                  <a:srgbClr val="0077BD"/>
                </a:gs>
                <a:gs pos="100000">
                  <a:srgbClr val="006094"/>
                </a:gs>
              </a:gsLst>
              <a:lin ang="3073510" scaled="1"/>
            </a:gradFill>
            <a:ln w="80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1268" name="Freeform: Shape 1267">
              <a:extLst>
                <a:ext uri="{FF2B5EF4-FFF2-40B4-BE49-F238E27FC236}">
                  <a16:creationId xmlns:a16="http://schemas.microsoft.com/office/drawing/2014/main" id="{C81031D2-AF3C-3CC0-46AD-C5265F20A11A}"/>
                </a:ext>
              </a:extLst>
            </p:cNvPr>
            <p:cNvSpPr/>
            <p:nvPr/>
          </p:nvSpPr>
          <p:spPr>
            <a:xfrm>
              <a:off x="4124056" y="4493922"/>
              <a:ext cx="125826" cy="104258"/>
            </a:xfrm>
            <a:custGeom>
              <a:avLst/>
              <a:gdLst>
                <a:gd name="connsiteX0" fmla="*/ 42744 w 125826"/>
                <a:gd name="connsiteY0" fmla="*/ 4108 h 104258"/>
                <a:gd name="connsiteX1" fmla="*/ 5464 w 125826"/>
                <a:gd name="connsiteY1" fmla="*/ 36063 h 104258"/>
                <a:gd name="connsiteX2" fmla="*/ 3955 w 125826"/>
                <a:gd name="connsiteY2" fmla="*/ 57074 h 104258"/>
                <a:gd name="connsiteX3" fmla="*/ 41235 w 125826"/>
                <a:gd name="connsiteY3" fmla="*/ 99680 h 104258"/>
                <a:gd name="connsiteX4" fmla="*/ 63201 w 125826"/>
                <a:gd name="connsiteY4" fmla="*/ 100116 h 104258"/>
                <a:gd name="connsiteX5" fmla="*/ 85166 w 125826"/>
                <a:gd name="connsiteY5" fmla="*/ 99680 h 104258"/>
                <a:gd name="connsiteX6" fmla="*/ 122447 w 125826"/>
                <a:gd name="connsiteY6" fmla="*/ 57074 h 104258"/>
                <a:gd name="connsiteX7" fmla="*/ 120939 w 125826"/>
                <a:gd name="connsiteY7" fmla="*/ 36063 h 104258"/>
                <a:gd name="connsiteX8" fmla="*/ 83658 w 125826"/>
                <a:gd name="connsiteY8" fmla="*/ 4108 h 104258"/>
                <a:gd name="connsiteX9" fmla="*/ 63201 w 125826"/>
                <a:gd name="connsiteY9" fmla="*/ 5190 h 104258"/>
                <a:gd name="connsiteX10" fmla="*/ 42744 w 125826"/>
                <a:gd name="connsiteY10" fmla="*/ 4108 h 104258"/>
                <a:gd name="connsiteX11" fmla="*/ 10676 w 125826"/>
                <a:gd name="connsiteY11" fmla="*/ 42145 h 104258"/>
                <a:gd name="connsiteX12" fmla="*/ 47957 w 125826"/>
                <a:gd name="connsiteY12" fmla="*/ 10191 h 104258"/>
                <a:gd name="connsiteX13" fmla="*/ 59195 w 125826"/>
                <a:gd name="connsiteY13" fmla="*/ 15156 h 104258"/>
                <a:gd name="connsiteX14" fmla="*/ 59198 w 125826"/>
                <a:gd name="connsiteY14" fmla="*/ 15360 h 104258"/>
                <a:gd name="connsiteX15" fmla="*/ 59198 w 125826"/>
                <a:gd name="connsiteY15" fmla="*/ 89921 h 104258"/>
                <a:gd name="connsiteX16" fmla="*/ 59195 w 125826"/>
                <a:gd name="connsiteY16" fmla="*/ 90127 h 104258"/>
                <a:gd name="connsiteX17" fmla="*/ 47264 w 125826"/>
                <a:gd name="connsiteY17" fmla="*/ 94405 h 104258"/>
                <a:gd name="connsiteX18" fmla="*/ 9984 w 125826"/>
                <a:gd name="connsiteY18" fmla="*/ 51799 h 104258"/>
                <a:gd name="connsiteX19" fmla="*/ 10676 w 125826"/>
                <a:gd name="connsiteY19" fmla="*/ 42145 h 104258"/>
                <a:gd name="connsiteX20" fmla="*/ 78445 w 125826"/>
                <a:gd name="connsiteY20" fmla="*/ 10191 h 104258"/>
                <a:gd name="connsiteX21" fmla="*/ 67207 w 125826"/>
                <a:gd name="connsiteY21" fmla="*/ 15156 h 104258"/>
                <a:gd name="connsiteX22" fmla="*/ 67205 w 125826"/>
                <a:gd name="connsiteY22" fmla="*/ 15360 h 104258"/>
                <a:gd name="connsiteX23" fmla="*/ 67205 w 125826"/>
                <a:gd name="connsiteY23" fmla="*/ 89921 h 104258"/>
                <a:gd name="connsiteX24" fmla="*/ 67207 w 125826"/>
                <a:gd name="connsiteY24" fmla="*/ 90127 h 104258"/>
                <a:gd name="connsiteX25" fmla="*/ 79138 w 125826"/>
                <a:gd name="connsiteY25" fmla="*/ 94405 h 104258"/>
                <a:gd name="connsiteX26" fmla="*/ 116418 w 125826"/>
                <a:gd name="connsiteY26" fmla="*/ 51799 h 104258"/>
                <a:gd name="connsiteX27" fmla="*/ 115725 w 125826"/>
                <a:gd name="connsiteY27" fmla="*/ 42145 h 104258"/>
                <a:gd name="connsiteX28" fmla="*/ 78445 w 125826"/>
                <a:gd name="connsiteY28" fmla="*/ 10191 h 104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25826" h="104258">
                  <a:moveTo>
                    <a:pt x="42744" y="4108"/>
                  </a:moveTo>
                  <a:lnTo>
                    <a:pt x="5464" y="36063"/>
                  </a:lnTo>
                  <a:cubicBezTo>
                    <a:pt x="-796" y="41428"/>
                    <a:pt x="-1474" y="50870"/>
                    <a:pt x="3955" y="57074"/>
                  </a:cubicBezTo>
                  <a:lnTo>
                    <a:pt x="41235" y="99680"/>
                  </a:lnTo>
                  <a:cubicBezTo>
                    <a:pt x="47505" y="106846"/>
                    <a:pt x="57625" y="105940"/>
                    <a:pt x="63201" y="100116"/>
                  </a:cubicBezTo>
                  <a:cubicBezTo>
                    <a:pt x="68777" y="105940"/>
                    <a:pt x="78896" y="106846"/>
                    <a:pt x="85166" y="99680"/>
                  </a:cubicBezTo>
                  <a:lnTo>
                    <a:pt x="122447" y="57074"/>
                  </a:lnTo>
                  <a:cubicBezTo>
                    <a:pt x="127876" y="50870"/>
                    <a:pt x="127197" y="41428"/>
                    <a:pt x="120939" y="36063"/>
                  </a:cubicBezTo>
                  <a:lnTo>
                    <a:pt x="83658" y="4108"/>
                  </a:lnTo>
                  <a:cubicBezTo>
                    <a:pt x="77165" y="-1457"/>
                    <a:pt x="68283" y="-147"/>
                    <a:pt x="63201" y="5190"/>
                  </a:cubicBezTo>
                  <a:cubicBezTo>
                    <a:pt x="58119" y="-147"/>
                    <a:pt x="49236" y="-1457"/>
                    <a:pt x="42744" y="4108"/>
                  </a:cubicBezTo>
                  <a:close/>
                  <a:moveTo>
                    <a:pt x="10676" y="42145"/>
                  </a:moveTo>
                  <a:lnTo>
                    <a:pt x="47957" y="10191"/>
                  </a:lnTo>
                  <a:cubicBezTo>
                    <a:pt x="52322" y="6449"/>
                    <a:pt x="59037" y="9470"/>
                    <a:pt x="59195" y="15156"/>
                  </a:cubicBezTo>
                  <a:cubicBezTo>
                    <a:pt x="59197" y="15224"/>
                    <a:pt x="59198" y="15292"/>
                    <a:pt x="59198" y="15360"/>
                  </a:cubicBezTo>
                  <a:lnTo>
                    <a:pt x="59198" y="89921"/>
                  </a:lnTo>
                  <a:cubicBezTo>
                    <a:pt x="59198" y="89990"/>
                    <a:pt x="59197" y="90059"/>
                    <a:pt x="59195" y="90127"/>
                  </a:cubicBezTo>
                  <a:cubicBezTo>
                    <a:pt x="59026" y="96272"/>
                    <a:pt x="51358" y="99085"/>
                    <a:pt x="47264" y="94405"/>
                  </a:cubicBezTo>
                  <a:lnTo>
                    <a:pt x="9984" y="51799"/>
                  </a:lnTo>
                  <a:cubicBezTo>
                    <a:pt x="7490" y="48949"/>
                    <a:pt x="7801" y="44610"/>
                    <a:pt x="10676" y="42145"/>
                  </a:cubicBezTo>
                  <a:close/>
                  <a:moveTo>
                    <a:pt x="78445" y="10191"/>
                  </a:moveTo>
                  <a:cubicBezTo>
                    <a:pt x="74080" y="6449"/>
                    <a:pt x="67365" y="9470"/>
                    <a:pt x="67207" y="15156"/>
                  </a:cubicBezTo>
                  <a:cubicBezTo>
                    <a:pt x="67205" y="15224"/>
                    <a:pt x="67205" y="15292"/>
                    <a:pt x="67205" y="15360"/>
                  </a:cubicBezTo>
                  <a:lnTo>
                    <a:pt x="67205" y="89921"/>
                  </a:lnTo>
                  <a:cubicBezTo>
                    <a:pt x="67205" y="89990"/>
                    <a:pt x="67205" y="90059"/>
                    <a:pt x="67207" y="90127"/>
                  </a:cubicBezTo>
                  <a:cubicBezTo>
                    <a:pt x="67375" y="96272"/>
                    <a:pt x="75043" y="99085"/>
                    <a:pt x="79138" y="94405"/>
                  </a:cubicBezTo>
                  <a:lnTo>
                    <a:pt x="116418" y="51799"/>
                  </a:lnTo>
                  <a:cubicBezTo>
                    <a:pt x="118913" y="48949"/>
                    <a:pt x="118601" y="44610"/>
                    <a:pt x="115725" y="42145"/>
                  </a:cubicBezTo>
                  <a:lnTo>
                    <a:pt x="78445" y="10191"/>
                  </a:lnTo>
                  <a:close/>
                </a:path>
              </a:pathLst>
            </a:custGeom>
            <a:solidFill>
              <a:srgbClr val="F5F5F5"/>
            </a:solidFill>
            <a:ln w="80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B3CCF76F-CAA7-3A0B-2EEE-E204765428B7}"/>
              </a:ext>
            </a:extLst>
          </p:cNvPr>
          <p:cNvSpPr txBox="1"/>
          <p:nvPr/>
        </p:nvSpPr>
        <p:spPr>
          <a:xfrm>
            <a:off x="6998737" y="2028128"/>
            <a:ext cx="19363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00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 </a:t>
            </a:r>
            <a:r>
              <a:rPr lang="es-ES" sz="20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Mirrored</a:t>
            </a:r>
            <a:endParaRPr lang="en-CH" sz="200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00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en-CH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795580F-9AF1-E7E2-F572-C100A513E184}"/>
              </a:ext>
            </a:extLst>
          </p:cNvPr>
          <p:cNvGrpSpPr/>
          <p:nvPr/>
        </p:nvGrpSpPr>
        <p:grpSpPr>
          <a:xfrm>
            <a:off x="1754458" y="3803899"/>
            <a:ext cx="756000" cy="864000"/>
            <a:chOff x="1754458" y="1604497"/>
            <a:chExt cx="756000" cy="86400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0F56590-A4C7-813D-82DB-EA6A2C580078}"/>
                </a:ext>
              </a:extLst>
            </p:cNvPr>
            <p:cNvSpPr/>
            <p:nvPr/>
          </p:nvSpPr>
          <p:spPr>
            <a:xfrm>
              <a:off x="1808458" y="1604497"/>
              <a:ext cx="648000" cy="864000"/>
            </a:xfrm>
            <a:custGeom>
              <a:avLst/>
              <a:gdLst>
                <a:gd name="connsiteX0" fmla="*/ 0 w 648000"/>
                <a:gd name="connsiteY0" fmla="*/ 270000 h 864000"/>
                <a:gd name="connsiteX1" fmla="*/ 0 w 648000"/>
                <a:gd name="connsiteY1" fmla="*/ 378000 h 864000"/>
                <a:gd name="connsiteX2" fmla="*/ 54000 w 648000"/>
                <a:gd name="connsiteY2" fmla="*/ 432000 h 864000"/>
                <a:gd name="connsiteX3" fmla="*/ 81000 w 648000"/>
                <a:gd name="connsiteY3" fmla="*/ 432000 h 864000"/>
                <a:gd name="connsiteX4" fmla="*/ 81000 w 648000"/>
                <a:gd name="connsiteY4" fmla="*/ 216000 h 864000"/>
                <a:gd name="connsiteX5" fmla="*/ 54000 w 648000"/>
                <a:gd name="connsiteY5" fmla="*/ 216000 h 864000"/>
                <a:gd name="connsiteX6" fmla="*/ 0 w 648000"/>
                <a:gd name="connsiteY6" fmla="*/ 270000 h 864000"/>
                <a:gd name="connsiteX7" fmla="*/ 189000 w 648000"/>
                <a:gd name="connsiteY7" fmla="*/ 783000 h 864000"/>
                <a:gd name="connsiteX8" fmla="*/ 189000 w 648000"/>
                <a:gd name="connsiteY8" fmla="*/ 864000 h 864000"/>
                <a:gd name="connsiteX9" fmla="*/ 243000 w 648000"/>
                <a:gd name="connsiteY9" fmla="*/ 864000 h 864000"/>
                <a:gd name="connsiteX10" fmla="*/ 243000 w 648000"/>
                <a:gd name="connsiteY10" fmla="*/ 783000 h 864000"/>
                <a:gd name="connsiteX11" fmla="*/ 216000 w 648000"/>
                <a:gd name="connsiteY11" fmla="*/ 756000 h 864000"/>
                <a:gd name="connsiteX12" fmla="*/ 189000 w 648000"/>
                <a:gd name="connsiteY12" fmla="*/ 783000 h 864000"/>
                <a:gd name="connsiteX13" fmla="*/ 297000 w 648000"/>
                <a:gd name="connsiteY13" fmla="*/ 27000 h 864000"/>
                <a:gd name="connsiteX14" fmla="*/ 297000 w 648000"/>
                <a:gd name="connsiteY14" fmla="*/ 108000 h 864000"/>
                <a:gd name="connsiteX15" fmla="*/ 351000 w 648000"/>
                <a:gd name="connsiteY15" fmla="*/ 108000 h 864000"/>
                <a:gd name="connsiteX16" fmla="*/ 351000 w 648000"/>
                <a:gd name="connsiteY16" fmla="*/ 27000 h 864000"/>
                <a:gd name="connsiteX17" fmla="*/ 324000 w 648000"/>
                <a:gd name="connsiteY17" fmla="*/ 0 h 864000"/>
                <a:gd name="connsiteX18" fmla="*/ 297000 w 648000"/>
                <a:gd name="connsiteY18" fmla="*/ 27000 h 864000"/>
                <a:gd name="connsiteX19" fmla="*/ 297000 w 648000"/>
                <a:gd name="connsiteY19" fmla="*/ 783000 h 864000"/>
                <a:gd name="connsiteX20" fmla="*/ 297000 w 648000"/>
                <a:gd name="connsiteY20" fmla="*/ 864000 h 864000"/>
                <a:gd name="connsiteX21" fmla="*/ 351000 w 648000"/>
                <a:gd name="connsiteY21" fmla="*/ 864000 h 864000"/>
                <a:gd name="connsiteX22" fmla="*/ 351000 w 648000"/>
                <a:gd name="connsiteY22" fmla="*/ 783000 h 864000"/>
                <a:gd name="connsiteX23" fmla="*/ 324000 w 648000"/>
                <a:gd name="connsiteY23" fmla="*/ 756000 h 864000"/>
                <a:gd name="connsiteX24" fmla="*/ 297000 w 648000"/>
                <a:gd name="connsiteY24" fmla="*/ 783000 h 864000"/>
                <a:gd name="connsiteX25" fmla="*/ 405000 w 648000"/>
                <a:gd name="connsiteY25" fmla="*/ 783000 h 864000"/>
                <a:gd name="connsiteX26" fmla="*/ 405000 w 648000"/>
                <a:gd name="connsiteY26" fmla="*/ 864000 h 864000"/>
                <a:gd name="connsiteX27" fmla="*/ 459000 w 648000"/>
                <a:gd name="connsiteY27" fmla="*/ 864000 h 864000"/>
                <a:gd name="connsiteX28" fmla="*/ 459000 w 648000"/>
                <a:gd name="connsiteY28" fmla="*/ 783000 h 864000"/>
                <a:gd name="connsiteX29" fmla="*/ 432000 w 648000"/>
                <a:gd name="connsiteY29" fmla="*/ 756000 h 864000"/>
                <a:gd name="connsiteX30" fmla="*/ 405000 w 648000"/>
                <a:gd name="connsiteY30" fmla="*/ 783000 h 864000"/>
                <a:gd name="connsiteX31" fmla="*/ 567000 w 648000"/>
                <a:gd name="connsiteY31" fmla="*/ 216000 h 864000"/>
                <a:gd name="connsiteX32" fmla="*/ 567000 w 648000"/>
                <a:gd name="connsiteY32" fmla="*/ 432000 h 864000"/>
                <a:gd name="connsiteX33" fmla="*/ 594000 w 648000"/>
                <a:gd name="connsiteY33" fmla="*/ 432000 h 864000"/>
                <a:gd name="connsiteX34" fmla="*/ 648000 w 648000"/>
                <a:gd name="connsiteY34" fmla="*/ 378000 h 864000"/>
                <a:gd name="connsiteX35" fmla="*/ 648000 w 648000"/>
                <a:gd name="connsiteY35" fmla="*/ 270000 h 864000"/>
                <a:gd name="connsiteX36" fmla="*/ 594000 w 648000"/>
                <a:gd name="connsiteY36" fmla="*/ 216000 h 864000"/>
                <a:gd name="connsiteX37" fmla="*/ 567000 w 648000"/>
                <a:gd name="connsiteY37" fmla="*/ 21600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48000" h="864000">
                  <a:moveTo>
                    <a:pt x="0" y="270000"/>
                  </a:moveTo>
                  <a:lnTo>
                    <a:pt x="0" y="378000"/>
                  </a:lnTo>
                  <a:cubicBezTo>
                    <a:pt x="0" y="407869"/>
                    <a:pt x="24131" y="432000"/>
                    <a:pt x="54000" y="432000"/>
                  </a:cubicBezTo>
                  <a:lnTo>
                    <a:pt x="81000" y="432000"/>
                  </a:lnTo>
                  <a:lnTo>
                    <a:pt x="81000" y="216000"/>
                  </a:lnTo>
                  <a:lnTo>
                    <a:pt x="54000" y="216000"/>
                  </a:lnTo>
                  <a:cubicBezTo>
                    <a:pt x="24131" y="216000"/>
                    <a:pt x="0" y="240131"/>
                    <a:pt x="0" y="270000"/>
                  </a:cubicBezTo>
                  <a:close/>
                  <a:moveTo>
                    <a:pt x="189000" y="783000"/>
                  </a:moveTo>
                  <a:lnTo>
                    <a:pt x="189000" y="864000"/>
                  </a:lnTo>
                  <a:lnTo>
                    <a:pt x="243000" y="864000"/>
                  </a:lnTo>
                  <a:lnTo>
                    <a:pt x="243000" y="783000"/>
                  </a:lnTo>
                  <a:cubicBezTo>
                    <a:pt x="243000" y="768150"/>
                    <a:pt x="230850" y="756000"/>
                    <a:pt x="216000" y="756000"/>
                  </a:cubicBezTo>
                  <a:cubicBezTo>
                    <a:pt x="201150" y="756000"/>
                    <a:pt x="189000" y="768150"/>
                    <a:pt x="189000" y="783000"/>
                  </a:cubicBezTo>
                  <a:close/>
                  <a:moveTo>
                    <a:pt x="297000" y="27000"/>
                  </a:moveTo>
                  <a:lnTo>
                    <a:pt x="297000" y="108000"/>
                  </a:lnTo>
                  <a:lnTo>
                    <a:pt x="351000" y="108000"/>
                  </a:lnTo>
                  <a:lnTo>
                    <a:pt x="351000" y="27000"/>
                  </a:lnTo>
                  <a:cubicBezTo>
                    <a:pt x="351000" y="12150"/>
                    <a:pt x="338850" y="0"/>
                    <a:pt x="324000" y="0"/>
                  </a:cubicBezTo>
                  <a:cubicBezTo>
                    <a:pt x="309150" y="0"/>
                    <a:pt x="297000" y="12150"/>
                    <a:pt x="297000" y="27000"/>
                  </a:cubicBezTo>
                  <a:close/>
                  <a:moveTo>
                    <a:pt x="297000" y="783000"/>
                  </a:moveTo>
                  <a:lnTo>
                    <a:pt x="297000" y="864000"/>
                  </a:lnTo>
                  <a:lnTo>
                    <a:pt x="351000" y="864000"/>
                  </a:lnTo>
                  <a:lnTo>
                    <a:pt x="351000" y="783000"/>
                  </a:lnTo>
                  <a:cubicBezTo>
                    <a:pt x="351000" y="768150"/>
                    <a:pt x="338850" y="756000"/>
                    <a:pt x="324000" y="756000"/>
                  </a:cubicBezTo>
                  <a:cubicBezTo>
                    <a:pt x="309150" y="756000"/>
                    <a:pt x="297000" y="768150"/>
                    <a:pt x="297000" y="783000"/>
                  </a:cubicBezTo>
                  <a:close/>
                  <a:moveTo>
                    <a:pt x="405000" y="783000"/>
                  </a:moveTo>
                  <a:lnTo>
                    <a:pt x="405000" y="864000"/>
                  </a:lnTo>
                  <a:lnTo>
                    <a:pt x="459000" y="864000"/>
                  </a:lnTo>
                  <a:lnTo>
                    <a:pt x="459000" y="783000"/>
                  </a:lnTo>
                  <a:cubicBezTo>
                    <a:pt x="459000" y="768150"/>
                    <a:pt x="446850" y="756000"/>
                    <a:pt x="432000" y="756000"/>
                  </a:cubicBezTo>
                  <a:cubicBezTo>
                    <a:pt x="417150" y="756000"/>
                    <a:pt x="405000" y="768150"/>
                    <a:pt x="405000" y="783000"/>
                  </a:cubicBezTo>
                  <a:close/>
                  <a:moveTo>
                    <a:pt x="567000" y="216000"/>
                  </a:moveTo>
                  <a:lnTo>
                    <a:pt x="567000" y="432000"/>
                  </a:lnTo>
                  <a:lnTo>
                    <a:pt x="594000" y="432000"/>
                  </a:lnTo>
                  <a:cubicBezTo>
                    <a:pt x="623869" y="432000"/>
                    <a:pt x="648000" y="407869"/>
                    <a:pt x="648000" y="378000"/>
                  </a:cubicBezTo>
                  <a:lnTo>
                    <a:pt x="648000" y="270000"/>
                  </a:lnTo>
                  <a:cubicBezTo>
                    <a:pt x="648000" y="240131"/>
                    <a:pt x="623869" y="216000"/>
                    <a:pt x="594000" y="216000"/>
                  </a:cubicBezTo>
                  <a:lnTo>
                    <a:pt x="567000" y="216000"/>
                  </a:lnTo>
                  <a:close/>
                </a:path>
              </a:pathLst>
            </a:custGeom>
            <a:solidFill>
              <a:srgbClr val="99C9C1"/>
            </a:solidFill>
            <a:ln w="16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4820098-2E47-591E-0A2A-96BF001BD1DF}"/>
                </a:ext>
              </a:extLst>
            </p:cNvPr>
            <p:cNvSpPr/>
            <p:nvPr/>
          </p:nvSpPr>
          <p:spPr>
            <a:xfrm>
              <a:off x="1754458" y="1712497"/>
              <a:ext cx="756000" cy="756000"/>
            </a:xfrm>
            <a:custGeom>
              <a:avLst/>
              <a:gdLst>
                <a:gd name="connsiteX0" fmla="*/ 135000 w 756000"/>
                <a:gd name="connsiteY0" fmla="*/ 108000 h 756000"/>
                <a:gd name="connsiteX1" fmla="*/ 243000 w 756000"/>
                <a:gd name="connsiteY1" fmla="*/ 0 h 756000"/>
                <a:gd name="connsiteX2" fmla="*/ 513000 w 756000"/>
                <a:gd name="connsiteY2" fmla="*/ 0 h 756000"/>
                <a:gd name="connsiteX3" fmla="*/ 621000 w 756000"/>
                <a:gd name="connsiteY3" fmla="*/ 108000 h 756000"/>
                <a:gd name="connsiteX4" fmla="*/ 621000 w 756000"/>
                <a:gd name="connsiteY4" fmla="*/ 324000 h 756000"/>
                <a:gd name="connsiteX5" fmla="*/ 513000 w 756000"/>
                <a:gd name="connsiteY5" fmla="*/ 432000 h 756000"/>
                <a:gd name="connsiteX6" fmla="*/ 243000 w 756000"/>
                <a:gd name="connsiteY6" fmla="*/ 432000 h 756000"/>
                <a:gd name="connsiteX7" fmla="*/ 135000 w 756000"/>
                <a:gd name="connsiteY7" fmla="*/ 324000 h 756000"/>
                <a:gd name="connsiteX8" fmla="*/ 135000 w 756000"/>
                <a:gd name="connsiteY8" fmla="*/ 108000 h 756000"/>
                <a:gd name="connsiteX9" fmla="*/ 324000 w 756000"/>
                <a:gd name="connsiteY9" fmla="*/ 162000 h 756000"/>
                <a:gd name="connsiteX10" fmla="*/ 270000 w 756000"/>
                <a:gd name="connsiteY10" fmla="*/ 108000 h 756000"/>
                <a:gd name="connsiteX11" fmla="*/ 216000 w 756000"/>
                <a:gd name="connsiteY11" fmla="*/ 162000 h 756000"/>
                <a:gd name="connsiteX12" fmla="*/ 270000 w 756000"/>
                <a:gd name="connsiteY12" fmla="*/ 216000 h 756000"/>
                <a:gd name="connsiteX13" fmla="*/ 324000 w 756000"/>
                <a:gd name="connsiteY13" fmla="*/ 162000 h 756000"/>
                <a:gd name="connsiteX14" fmla="*/ 486000 w 756000"/>
                <a:gd name="connsiteY14" fmla="*/ 216000 h 756000"/>
                <a:gd name="connsiteX15" fmla="*/ 540000 w 756000"/>
                <a:gd name="connsiteY15" fmla="*/ 162000 h 756000"/>
                <a:gd name="connsiteX16" fmla="*/ 486000 w 756000"/>
                <a:gd name="connsiteY16" fmla="*/ 108000 h 756000"/>
                <a:gd name="connsiteX17" fmla="*/ 432000 w 756000"/>
                <a:gd name="connsiteY17" fmla="*/ 162000 h 756000"/>
                <a:gd name="connsiteX18" fmla="*/ 486000 w 756000"/>
                <a:gd name="connsiteY18" fmla="*/ 216000 h 756000"/>
                <a:gd name="connsiteX19" fmla="*/ 243000 w 756000"/>
                <a:gd name="connsiteY19" fmla="*/ 324000 h 756000"/>
                <a:gd name="connsiteX20" fmla="*/ 270000 w 756000"/>
                <a:gd name="connsiteY20" fmla="*/ 351000 h 756000"/>
                <a:gd name="connsiteX21" fmla="*/ 297000 w 756000"/>
                <a:gd name="connsiteY21" fmla="*/ 324000 h 756000"/>
                <a:gd name="connsiteX22" fmla="*/ 270000 w 756000"/>
                <a:gd name="connsiteY22" fmla="*/ 297000 h 756000"/>
                <a:gd name="connsiteX23" fmla="*/ 243000 w 756000"/>
                <a:gd name="connsiteY23" fmla="*/ 324000 h 756000"/>
                <a:gd name="connsiteX24" fmla="*/ 378000 w 756000"/>
                <a:gd name="connsiteY24" fmla="*/ 297000 h 756000"/>
                <a:gd name="connsiteX25" fmla="*/ 351000 w 756000"/>
                <a:gd name="connsiteY25" fmla="*/ 324000 h 756000"/>
                <a:gd name="connsiteX26" fmla="*/ 378000 w 756000"/>
                <a:gd name="connsiteY26" fmla="*/ 351000 h 756000"/>
                <a:gd name="connsiteX27" fmla="*/ 405000 w 756000"/>
                <a:gd name="connsiteY27" fmla="*/ 324000 h 756000"/>
                <a:gd name="connsiteX28" fmla="*/ 378000 w 756000"/>
                <a:gd name="connsiteY28" fmla="*/ 297000 h 756000"/>
                <a:gd name="connsiteX29" fmla="*/ 459000 w 756000"/>
                <a:gd name="connsiteY29" fmla="*/ 324000 h 756000"/>
                <a:gd name="connsiteX30" fmla="*/ 486000 w 756000"/>
                <a:gd name="connsiteY30" fmla="*/ 351000 h 756000"/>
                <a:gd name="connsiteX31" fmla="*/ 513000 w 756000"/>
                <a:gd name="connsiteY31" fmla="*/ 324000 h 756000"/>
                <a:gd name="connsiteX32" fmla="*/ 486000 w 756000"/>
                <a:gd name="connsiteY32" fmla="*/ 297000 h 756000"/>
                <a:gd name="connsiteX33" fmla="*/ 459000 w 756000"/>
                <a:gd name="connsiteY33" fmla="*/ 324000 h 756000"/>
                <a:gd name="connsiteX34" fmla="*/ 0 w 756000"/>
                <a:gd name="connsiteY34" fmla="*/ 648000 h 756000"/>
                <a:gd name="connsiteX35" fmla="*/ 162000 w 756000"/>
                <a:gd name="connsiteY35" fmla="*/ 486000 h 756000"/>
                <a:gd name="connsiteX36" fmla="*/ 594000 w 756000"/>
                <a:gd name="connsiteY36" fmla="*/ 486000 h 756000"/>
                <a:gd name="connsiteX37" fmla="*/ 756000 w 756000"/>
                <a:gd name="connsiteY37" fmla="*/ 648000 h 756000"/>
                <a:gd name="connsiteX38" fmla="*/ 756000 w 756000"/>
                <a:gd name="connsiteY38" fmla="*/ 702000 h 756000"/>
                <a:gd name="connsiteX39" fmla="*/ 702000 w 756000"/>
                <a:gd name="connsiteY39" fmla="*/ 756000 h 756000"/>
                <a:gd name="connsiteX40" fmla="*/ 594000 w 756000"/>
                <a:gd name="connsiteY40" fmla="*/ 756000 h 756000"/>
                <a:gd name="connsiteX41" fmla="*/ 594000 w 756000"/>
                <a:gd name="connsiteY41" fmla="*/ 648000 h 756000"/>
                <a:gd name="connsiteX42" fmla="*/ 540000 w 756000"/>
                <a:gd name="connsiteY42" fmla="*/ 594000 h 756000"/>
                <a:gd name="connsiteX43" fmla="*/ 216000 w 756000"/>
                <a:gd name="connsiteY43" fmla="*/ 594000 h 756000"/>
                <a:gd name="connsiteX44" fmla="*/ 162000 w 756000"/>
                <a:gd name="connsiteY44" fmla="*/ 648000 h 756000"/>
                <a:gd name="connsiteX45" fmla="*/ 162000 w 756000"/>
                <a:gd name="connsiteY45" fmla="*/ 756000 h 756000"/>
                <a:gd name="connsiteX46" fmla="*/ 54000 w 756000"/>
                <a:gd name="connsiteY46" fmla="*/ 756000 h 756000"/>
                <a:gd name="connsiteX47" fmla="*/ 0 w 756000"/>
                <a:gd name="connsiteY47" fmla="*/ 702000 h 756000"/>
                <a:gd name="connsiteX48" fmla="*/ 0 w 756000"/>
                <a:gd name="connsiteY48" fmla="*/ 64800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56000" h="756000">
                  <a:moveTo>
                    <a:pt x="135000" y="108000"/>
                  </a:moveTo>
                  <a:cubicBezTo>
                    <a:pt x="135000" y="48431"/>
                    <a:pt x="183431" y="0"/>
                    <a:pt x="243000" y="0"/>
                  </a:cubicBezTo>
                  <a:lnTo>
                    <a:pt x="513000" y="0"/>
                  </a:lnTo>
                  <a:cubicBezTo>
                    <a:pt x="572569" y="0"/>
                    <a:pt x="621000" y="48431"/>
                    <a:pt x="621000" y="108000"/>
                  </a:cubicBezTo>
                  <a:lnTo>
                    <a:pt x="621000" y="324000"/>
                  </a:lnTo>
                  <a:cubicBezTo>
                    <a:pt x="621000" y="383569"/>
                    <a:pt x="572569" y="432000"/>
                    <a:pt x="513000" y="432000"/>
                  </a:cubicBezTo>
                  <a:lnTo>
                    <a:pt x="243000" y="432000"/>
                  </a:lnTo>
                  <a:cubicBezTo>
                    <a:pt x="183431" y="432000"/>
                    <a:pt x="135000" y="383569"/>
                    <a:pt x="135000" y="324000"/>
                  </a:cubicBezTo>
                  <a:lnTo>
                    <a:pt x="135000" y="108000"/>
                  </a:lnTo>
                  <a:close/>
                  <a:moveTo>
                    <a:pt x="324000" y="162000"/>
                  </a:moveTo>
                  <a:cubicBezTo>
                    <a:pt x="324000" y="132177"/>
                    <a:pt x="299823" y="108000"/>
                    <a:pt x="270000" y="108000"/>
                  </a:cubicBezTo>
                  <a:cubicBezTo>
                    <a:pt x="240177" y="108000"/>
                    <a:pt x="216000" y="132177"/>
                    <a:pt x="216000" y="162000"/>
                  </a:cubicBezTo>
                  <a:cubicBezTo>
                    <a:pt x="216000" y="191823"/>
                    <a:pt x="240177" y="216000"/>
                    <a:pt x="270000" y="216000"/>
                  </a:cubicBezTo>
                  <a:cubicBezTo>
                    <a:pt x="299823" y="216000"/>
                    <a:pt x="324000" y="191823"/>
                    <a:pt x="324000" y="162000"/>
                  </a:cubicBezTo>
                  <a:close/>
                  <a:moveTo>
                    <a:pt x="486000" y="216000"/>
                  </a:moveTo>
                  <a:cubicBezTo>
                    <a:pt x="515823" y="216000"/>
                    <a:pt x="540000" y="191823"/>
                    <a:pt x="540000" y="162000"/>
                  </a:cubicBezTo>
                  <a:cubicBezTo>
                    <a:pt x="540000" y="132177"/>
                    <a:pt x="515823" y="108000"/>
                    <a:pt x="486000" y="108000"/>
                  </a:cubicBezTo>
                  <a:cubicBezTo>
                    <a:pt x="456177" y="108000"/>
                    <a:pt x="432000" y="132177"/>
                    <a:pt x="432000" y="162000"/>
                  </a:cubicBezTo>
                  <a:cubicBezTo>
                    <a:pt x="432000" y="191823"/>
                    <a:pt x="456177" y="216000"/>
                    <a:pt x="486000" y="216000"/>
                  </a:cubicBezTo>
                  <a:close/>
                  <a:moveTo>
                    <a:pt x="243000" y="324000"/>
                  </a:moveTo>
                  <a:cubicBezTo>
                    <a:pt x="243000" y="338912"/>
                    <a:pt x="255088" y="351000"/>
                    <a:pt x="270000" y="351000"/>
                  </a:cubicBezTo>
                  <a:cubicBezTo>
                    <a:pt x="284912" y="351000"/>
                    <a:pt x="297000" y="338912"/>
                    <a:pt x="297000" y="324000"/>
                  </a:cubicBezTo>
                  <a:cubicBezTo>
                    <a:pt x="297000" y="309088"/>
                    <a:pt x="284912" y="297000"/>
                    <a:pt x="270000" y="297000"/>
                  </a:cubicBezTo>
                  <a:cubicBezTo>
                    <a:pt x="255088" y="297000"/>
                    <a:pt x="243000" y="309088"/>
                    <a:pt x="243000" y="324000"/>
                  </a:cubicBezTo>
                  <a:close/>
                  <a:moveTo>
                    <a:pt x="378000" y="297000"/>
                  </a:moveTo>
                  <a:cubicBezTo>
                    <a:pt x="363088" y="297000"/>
                    <a:pt x="351000" y="309088"/>
                    <a:pt x="351000" y="324000"/>
                  </a:cubicBezTo>
                  <a:cubicBezTo>
                    <a:pt x="351000" y="338912"/>
                    <a:pt x="363088" y="351000"/>
                    <a:pt x="378000" y="351000"/>
                  </a:cubicBezTo>
                  <a:cubicBezTo>
                    <a:pt x="392912" y="351000"/>
                    <a:pt x="405000" y="338912"/>
                    <a:pt x="405000" y="324000"/>
                  </a:cubicBezTo>
                  <a:cubicBezTo>
                    <a:pt x="405000" y="309088"/>
                    <a:pt x="392912" y="297000"/>
                    <a:pt x="378000" y="297000"/>
                  </a:cubicBezTo>
                  <a:close/>
                  <a:moveTo>
                    <a:pt x="459000" y="324000"/>
                  </a:moveTo>
                  <a:cubicBezTo>
                    <a:pt x="459000" y="338912"/>
                    <a:pt x="471088" y="351000"/>
                    <a:pt x="486000" y="351000"/>
                  </a:cubicBezTo>
                  <a:cubicBezTo>
                    <a:pt x="500912" y="351000"/>
                    <a:pt x="513000" y="338912"/>
                    <a:pt x="513000" y="324000"/>
                  </a:cubicBezTo>
                  <a:cubicBezTo>
                    <a:pt x="513000" y="309088"/>
                    <a:pt x="500912" y="297000"/>
                    <a:pt x="486000" y="297000"/>
                  </a:cubicBezTo>
                  <a:cubicBezTo>
                    <a:pt x="471088" y="297000"/>
                    <a:pt x="459000" y="309088"/>
                    <a:pt x="459000" y="324000"/>
                  </a:cubicBezTo>
                  <a:close/>
                  <a:moveTo>
                    <a:pt x="0" y="648000"/>
                  </a:moveTo>
                  <a:cubicBezTo>
                    <a:pt x="0" y="558563"/>
                    <a:pt x="72563" y="486000"/>
                    <a:pt x="162000" y="486000"/>
                  </a:cubicBezTo>
                  <a:lnTo>
                    <a:pt x="594000" y="486000"/>
                  </a:lnTo>
                  <a:cubicBezTo>
                    <a:pt x="683438" y="486000"/>
                    <a:pt x="756000" y="558563"/>
                    <a:pt x="756000" y="648000"/>
                  </a:cubicBezTo>
                  <a:lnTo>
                    <a:pt x="756000" y="702000"/>
                  </a:lnTo>
                  <a:cubicBezTo>
                    <a:pt x="756000" y="731869"/>
                    <a:pt x="731869" y="756000"/>
                    <a:pt x="702000" y="756000"/>
                  </a:cubicBezTo>
                  <a:lnTo>
                    <a:pt x="594000" y="756000"/>
                  </a:lnTo>
                  <a:lnTo>
                    <a:pt x="594000" y="648000"/>
                  </a:lnTo>
                  <a:cubicBezTo>
                    <a:pt x="594000" y="618131"/>
                    <a:pt x="569869" y="594000"/>
                    <a:pt x="540000" y="594000"/>
                  </a:cubicBezTo>
                  <a:lnTo>
                    <a:pt x="216000" y="594000"/>
                  </a:lnTo>
                  <a:cubicBezTo>
                    <a:pt x="186131" y="594000"/>
                    <a:pt x="162000" y="618131"/>
                    <a:pt x="162000" y="648000"/>
                  </a:cubicBezTo>
                  <a:lnTo>
                    <a:pt x="162000" y="756000"/>
                  </a:lnTo>
                  <a:lnTo>
                    <a:pt x="54000" y="756000"/>
                  </a:lnTo>
                  <a:cubicBezTo>
                    <a:pt x="24131" y="756000"/>
                    <a:pt x="0" y="731869"/>
                    <a:pt x="0" y="702000"/>
                  </a:cubicBezTo>
                  <a:lnTo>
                    <a:pt x="0" y="648000"/>
                  </a:lnTo>
                  <a:close/>
                </a:path>
              </a:pathLst>
            </a:custGeom>
            <a:solidFill>
              <a:srgbClr val="017864"/>
            </a:solidFill>
            <a:ln w="16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B7E6223-6D6D-8210-3A34-23E3BC44C07E}"/>
              </a:ext>
            </a:extLst>
          </p:cNvPr>
          <p:cNvGrpSpPr/>
          <p:nvPr/>
        </p:nvGrpSpPr>
        <p:grpSpPr>
          <a:xfrm>
            <a:off x="4248229" y="3803900"/>
            <a:ext cx="1066589" cy="863999"/>
            <a:chOff x="4248229" y="1604497"/>
            <a:chExt cx="1066589" cy="86399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E98548-5664-F534-B15C-F1F95473B92B}"/>
                </a:ext>
              </a:extLst>
            </p:cNvPr>
            <p:cNvSpPr/>
            <p:nvPr/>
          </p:nvSpPr>
          <p:spPr>
            <a:xfrm>
              <a:off x="4271925" y="1817103"/>
              <a:ext cx="1042893" cy="651393"/>
            </a:xfrm>
            <a:custGeom>
              <a:avLst/>
              <a:gdLst>
                <a:gd name="connsiteX0" fmla="*/ 1875 w 1042893"/>
                <a:gd name="connsiteY0" fmla="*/ 137887 h 651393"/>
                <a:gd name="connsiteX1" fmla="*/ 71737 w 1042893"/>
                <a:gd name="connsiteY1" fmla="*/ 398775 h 651393"/>
                <a:gd name="connsiteX2" fmla="*/ 137887 w 1042893"/>
                <a:gd name="connsiteY2" fmla="*/ 436912 h 651393"/>
                <a:gd name="connsiteX3" fmla="*/ 398606 w 1042893"/>
                <a:gd name="connsiteY3" fmla="*/ 367050 h 651393"/>
                <a:gd name="connsiteX4" fmla="*/ 436744 w 1042893"/>
                <a:gd name="connsiteY4" fmla="*/ 300900 h 651393"/>
                <a:gd name="connsiteX5" fmla="*/ 367050 w 1042893"/>
                <a:gd name="connsiteY5" fmla="*/ 40012 h 651393"/>
                <a:gd name="connsiteX6" fmla="*/ 300900 w 1042893"/>
                <a:gd name="connsiteY6" fmla="*/ 1875 h 651393"/>
                <a:gd name="connsiteX7" fmla="*/ 222600 w 1042893"/>
                <a:gd name="connsiteY7" fmla="*/ 22800 h 651393"/>
                <a:gd name="connsiteX8" fmla="*/ 257531 w 1042893"/>
                <a:gd name="connsiteY8" fmla="*/ 153244 h 651393"/>
                <a:gd name="connsiteX9" fmla="*/ 238462 w 1042893"/>
                <a:gd name="connsiteY9" fmla="*/ 186319 h 651393"/>
                <a:gd name="connsiteX10" fmla="*/ 186319 w 1042893"/>
                <a:gd name="connsiteY10" fmla="*/ 200325 h 651393"/>
                <a:gd name="connsiteX11" fmla="*/ 153244 w 1042893"/>
                <a:gd name="connsiteY11" fmla="*/ 181256 h 651393"/>
                <a:gd name="connsiteX12" fmla="*/ 118312 w 1042893"/>
                <a:gd name="connsiteY12" fmla="*/ 50812 h 651393"/>
                <a:gd name="connsiteX13" fmla="*/ 40012 w 1042893"/>
                <a:gd name="connsiteY13" fmla="*/ 71737 h 651393"/>
                <a:gd name="connsiteX14" fmla="*/ 1875 w 1042893"/>
                <a:gd name="connsiteY14" fmla="*/ 137887 h 651393"/>
                <a:gd name="connsiteX15" fmla="*/ 718894 w 1042893"/>
                <a:gd name="connsiteY15" fmla="*/ 489394 h 651393"/>
                <a:gd name="connsiteX16" fmla="*/ 880894 w 1042893"/>
                <a:gd name="connsiteY16" fmla="*/ 651394 h 651393"/>
                <a:gd name="connsiteX17" fmla="*/ 1042894 w 1042893"/>
                <a:gd name="connsiteY17" fmla="*/ 489394 h 651393"/>
                <a:gd name="connsiteX18" fmla="*/ 880894 w 1042893"/>
                <a:gd name="connsiteY18" fmla="*/ 327394 h 651393"/>
                <a:gd name="connsiteX19" fmla="*/ 718894 w 1042893"/>
                <a:gd name="connsiteY19" fmla="*/ 489394 h 651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42893" h="651393">
                  <a:moveTo>
                    <a:pt x="1875" y="137887"/>
                  </a:moveTo>
                  <a:lnTo>
                    <a:pt x="71737" y="398775"/>
                  </a:lnTo>
                  <a:cubicBezTo>
                    <a:pt x="79500" y="427631"/>
                    <a:pt x="109031" y="444675"/>
                    <a:pt x="137887" y="436912"/>
                  </a:cubicBezTo>
                  <a:lnTo>
                    <a:pt x="398606" y="367050"/>
                  </a:lnTo>
                  <a:cubicBezTo>
                    <a:pt x="427462" y="359287"/>
                    <a:pt x="444506" y="329756"/>
                    <a:pt x="436744" y="300900"/>
                  </a:cubicBezTo>
                  <a:lnTo>
                    <a:pt x="367050" y="40012"/>
                  </a:lnTo>
                  <a:cubicBezTo>
                    <a:pt x="359287" y="11156"/>
                    <a:pt x="329756" y="-5888"/>
                    <a:pt x="300900" y="1875"/>
                  </a:cubicBezTo>
                  <a:lnTo>
                    <a:pt x="222600" y="22800"/>
                  </a:lnTo>
                  <a:cubicBezTo>
                    <a:pt x="234244" y="66337"/>
                    <a:pt x="245887" y="109706"/>
                    <a:pt x="257531" y="153244"/>
                  </a:cubicBezTo>
                  <a:cubicBezTo>
                    <a:pt x="261412" y="167587"/>
                    <a:pt x="252806" y="182437"/>
                    <a:pt x="238462" y="186319"/>
                  </a:cubicBezTo>
                  <a:cubicBezTo>
                    <a:pt x="221081" y="191044"/>
                    <a:pt x="203700" y="195600"/>
                    <a:pt x="186319" y="200325"/>
                  </a:cubicBezTo>
                  <a:cubicBezTo>
                    <a:pt x="171975" y="204206"/>
                    <a:pt x="157125" y="195600"/>
                    <a:pt x="153244" y="181256"/>
                  </a:cubicBezTo>
                  <a:lnTo>
                    <a:pt x="118312" y="50812"/>
                  </a:lnTo>
                  <a:cubicBezTo>
                    <a:pt x="92156" y="57731"/>
                    <a:pt x="66169" y="64819"/>
                    <a:pt x="40012" y="71737"/>
                  </a:cubicBezTo>
                  <a:cubicBezTo>
                    <a:pt x="11156" y="79500"/>
                    <a:pt x="-5888" y="109031"/>
                    <a:pt x="1875" y="137887"/>
                  </a:cubicBezTo>
                  <a:close/>
                  <a:moveTo>
                    <a:pt x="718894" y="489394"/>
                  </a:moveTo>
                  <a:cubicBezTo>
                    <a:pt x="718894" y="578863"/>
                    <a:pt x="791424" y="651394"/>
                    <a:pt x="880894" y="651394"/>
                  </a:cubicBezTo>
                  <a:cubicBezTo>
                    <a:pt x="970363" y="651394"/>
                    <a:pt x="1042894" y="578863"/>
                    <a:pt x="1042894" y="489394"/>
                  </a:cubicBezTo>
                  <a:cubicBezTo>
                    <a:pt x="1042894" y="399924"/>
                    <a:pt x="970363" y="327394"/>
                    <a:pt x="880894" y="327394"/>
                  </a:cubicBezTo>
                  <a:cubicBezTo>
                    <a:pt x="791424" y="327394"/>
                    <a:pt x="718894" y="399924"/>
                    <a:pt x="718894" y="489394"/>
                  </a:cubicBezTo>
                  <a:close/>
                </a:path>
              </a:pathLst>
            </a:custGeom>
            <a:solidFill>
              <a:srgbClr val="99C9C1"/>
            </a:solidFill>
            <a:ln w="1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ADB448E-B88B-88C0-99E8-56470329B8D0}"/>
                </a:ext>
              </a:extLst>
            </p:cNvPr>
            <p:cNvSpPr/>
            <p:nvPr/>
          </p:nvSpPr>
          <p:spPr>
            <a:xfrm>
              <a:off x="4248229" y="1604497"/>
              <a:ext cx="1066589" cy="850530"/>
            </a:xfrm>
            <a:custGeom>
              <a:avLst/>
              <a:gdLst>
                <a:gd name="connsiteX0" fmla="*/ 904589 w 1066589"/>
                <a:gd name="connsiteY0" fmla="*/ 486000 h 850530"/>
                <a:gd name="connsiteX1" fmla="*/ 689770 w 1066589"/>
                <a:gd name="connsiteY1" fmla="*/ 679219 h 850530"/>
                <a:gd name="connsiteX2" fmla="*/ 68264 w 1066589"/>
                <a:gd name="connsiteY2" fmla="*/ 848644 h 850530"/>
                <a:gd name="connsiteX3" fmla="*/ 1945 w 1066589"/>
                <a:gd name="connsiteY3" fmla="*/ 810675 h 850530"/>
                <a:gd name="connsiteX4" fmla="*/ 39914 w 1066589"/>
                <a:gd name="connsiteY4" fmla="*/ 744356 h 850530"/>
                <a:gd name="connsiteX5" fmla="*/ 580589 w 1066589"/>
                <a:gd name="connsiteY5" fmla="*/ 597038 h 850530"/>
                <a:gd name="connsiteX6" fmla="*/ 580589 w 1066589"/>
                <a:gd name="connsiteY6" fmla="*/ 108000 h 850530"/>
                <a:gd name="connsiteX7" fmla="*/ 688589 w 1066589"/>
                <a:gd name="connsiteY7" fmla="*/ 0 h 850530"/>
                <a:gd name="connsiteX8" fmla="*/ 1066589 w 1066589"/>
                <a:gd name="connsiteY8" fmla="*/ 0 h 850530"/>
                <a:gd name="connsiteX9" fmla="*/ 1066589 w 1066589"/>
                <a:gd name="connsiteY9" fmla="*/ 559069 h 850530"/>
                <a:gd name="connsiteX10" fmla="*/ 904589 w 1066589"/>
                <a:gd name="connsiteY10" fmla="*/ 486000 h 850530"/>
                <a:gd name="connsiteX11" fmla="*/ 246295 w 1066589"/>
                <a:gd name="connsiteY11" fmla="*/ 235406 h 850530"/>
                <a:gd name="connsiteX12" fmla="*/ 142008 w 1066589"/>
                <a:gd name="connsiteY12" fmla="*/ 263419 h 850530"/>
                <a:gd name="connsiteX13" fmla="*/ 176939 w 1066589"/>
                <a:gd name="connsiteY13" fmla="*/ 393863 h 850530"/>
                <a:gd name="connsiteX14" fmla="*/ 210014 w 1066589"/>
                <a:gd name="connsiteY14" fmla="*/ 412931 h 850530"/>
                <a:gd name="connsiteX15" fmla="*/ 262158 w 1066589"/>
                <a:gd name="connsiteY15" fmla="*/ 398925 h 850530"/>
                <a:gd name="connsiteX16" fmla="*/ 281227 w 1066589"/>
                <a:gd name="connsiteY16" fmla="*/ 365850 h 850530"/>
                <a:gd name="connsiteX17" fmla="*/ 246295 w 1066589"/>
                <a:gd name="connsiteY17" fmla="*/ 235406 h 850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66589" h="850530">
                  <a:moveTo>
                    <a:pt x="904589" y="486000"/>
                  </a:moveTo>
                  <a:cubicBezTo>
                    <a:pt x="793045" y="486000"/>
                    <a:pt x="701077" y="570713"/>
                    <a:pt x="689770" y="679219"/>
                  </a:cubicBezTo>
                  <a:lnTo>
                    <a:pt x="68264" y="848644"/>
                  </a:lnTo>
                  <a:cubicBezTo>
                    <a:pt x="39408" y="856406"/>
                    <a:pt x="9877" y="839531"/>
                    <a:pt x="1945" y="810675"/>
                  </a:cubicBezTo>
                  <a:cubicBezTo>
                    <a:pt x="-5986" y="781819"/>
                    <a:pt x="11058" y="752288"/>
                    <a:pt x="39914" y="744356"/>
                  </a:cubicBezTo>
                  <a:lnTo>
                    <a:pt x="580589" y="597038"/>
                  </a:lnTo>
                  <a:lnTo>
                    <a:pt x="580589" y="108000"/>
                  </a:lnTo>
                  <a:cubicBezTo>
                    <a:pt x="580589" y="48431"/>
                    <a:pt x="629020" y="0"/>
                    <a:pt x="688589" y="0"/>
                  </a:cubicBezTo>
                  <a:lnTo>
                    <a:pt x="1066589" y="0"/>
                  </a:lnTo>
                  <a:lnTo>
                    <a:pt x="1066589" y="559069"/>
                  </a:lnTo>
                  <a:cubicBezTo>
                    <a:pt x="1026933" y="514181"/>
                    <a:pt x="969052" y="486000"/>
                    <a:pt x="904589" y="486000"/>
                  </a:cubicBezTo>
                  <a:close/>
                  <a:moveTo>
                    <a:pt x="246295" y="235406"/>
                  </a:moveTo>
                  <a:lnTo>
                    <a:pt x="142008" y="263419"/>
                  </a:lnTo>
                  <a:lnTo>
                    <a:pt x="176939" y="393863"/>
                  </a:lnTo>
                  <a:cubicBezTo>
                    <a:pt x="180820" y="408206"/>
                    <a:pt x="195670" y="416813"/>
                    <a:pt x="210014" y="412931"/>
                  </a:cubicBezTo>
                  <a:lnTo>
                    <a:pt x="262158" y="398925"/>
                  </a:lnTo>
                  <a:cubicBezTo>
                    <a:pt x="276502" y="395044"/>
                    <a:pt x="285108" y="380194"/>
                    <a:pt x="281227" y="365850"/>
                  </a:cubicBezTo>
                  <a:lnTo>
                    <a:pt x="246295" y="235406"/>
                  </a:lnTo>
                  <a:close/>
                </a:path>
              </a:pathLst>
            </a:custGeom>
            <a:solidFill>
              <a:srgbClr val="017864"/>
            </a:solidFill>
            <a:ln w="168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5D1A4D4-759D-0630-82E4-52C7EF38E4D8}"/>
              </a:ext>
            </a:extLst>
          </p:cNvPr>
          <p:cNvGrpSpPr/>
          <p:nvPr/>
        </p:nvGrpSpPr>
        <p:grpSpPr>
          <a:xfrm>
            <a:off x="6985180" y="3911899"/>
            <a:ext cx="864168" cy="648000"/>
            <a:chOff x="6985180" y="1712497"/>
            <a:chExt cx="864168" cy="648000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34B64ED-1FFE-6AF9-8926-26B632459517}"/>
                </a:ext>
              </a:extLst>
            </p:cNvPr>
            <p:cNvSpPr/>
            <p:nvPr/>
          </p:nvSpPr>
          <p:spPr>
            <a:xfrm>
              <a:off x="6985180" y="2029747"/>
              <a:ext cx="537974" cy="330750"/>
            </a:xfrm>
            <a:custGeom>
              <a:avLst/>
              <a:gdLst>
                <a:gd name="connsiteX0" fmla="*/ 0 w 537974"/>
                <a:gd name="connsiteY0" fmla="*/ 276750 h 330750"/>
                <a:gd name="connsiteX1" fmla="*/ 54000 w 537974"/>
                <a:gd name="connsiteY1" fmla="*/ 330750 h 330750"/>
                <a:gd name="connsiteX2" fmla="*/ 218025 w 537974"/>
                <a:gd name="connsiteY2" fmla="*/ 330750 h 330750"/>
                <a:gd name="connsiteX3" fmla="*/ 344588 w 537974"/>
                <a:gd name="connsiteY3" fmla="*/ 270000 h 330750"/>
                <a:gd name="connsiteX4" fmla="*/ 511988 w 537974"/>
                <a:gd name="connsiteY4" fmla="*/ 60750 h 330750"/>
                <a:gd name="connsiteX5" fmla="*/ 537975 w 537974"/>
                <a:gd name="connsiteY5" fmla="*/ 60750 h 330750"/>
                <a:gd name="connsiteX6" fmla="*/ 416981 w 537974"/>
                <a:gd name="connsiteY6" fmla="*/ 6750 h 330750"/>
                <a:gd name="connsiteX7" fmla="*/ 260213 w 537974"/>
                <a:gd name="connsiteY7" fmla="*/ 202500 h 330750"/>
                <a:gd name="connsiteX8" fmla="*/ 218025 w 537974"/>
                <a:gd name="connsiteY8" fmla="*/ 222750 h 330750"/>
                <a:gd name="connsiteX9" fmla="*/ 54000 w 537974"/>
                <a:gd name="connsiteY9" fmla="*/ 222750 h 330750"/>
                <a:gd name="connsiteX10" fmla="*/ 0 w 537974"/>
                <a:gd name="connsiteY10" fmla="*/ 276750 h 330750"/>
                <a:gd name="connsiteX11" fmla="*/ 411413 w 537974"/>
                <a:gd name="connsiteY11" fmla="*/ 0 h 330750"/>
                <a:gd name="connsiteX12" fmla="*/ 416813 w 537974"/>
                <a:gd name="connsiteY12" fmla="*/ 6750 h 330750"/>
                <a:gd name="connsiteX13" fmla="*/ 411413 w 537974"/>
                <a:gd name="connsiteY13" fmla="*/ 0 h 33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37974" h="330750">
                  <a:moveTo>
                    <a:pt x="0" y="276750"/>
                  </a:moveTo>
                  <a:cubicBezTo>
                    <a:pt x="0" y="306619"/>
                    <a:pt x="24131" y="330750"/>
                    <a:pt x="54000" y="330750"/>
                  </a:cubicBezTo>
                  <a:lnTo>
                    <a:pt x="218025" y="330750"/>
                  </a:lnTo>
                  <a:cubicBezTo>
                    <a:pt x="267300" y="330750"/>
                    <a:pt x="313706" y="308306"/>
                    <a:pt x="344588" y="270000"/>
                  </a:cubicBezTo>
                  <a:lnTo>
                    <a:pt x="511988" y="60750"/>
                  </a:lnTo>
                  <a:cubicBezTo>
                    <a:pt x="520594" y="60750"/>
                    <a:pt x="529369" y="60750"/>
                    <a:pt x="537975" y="60750"/>
                  </a:cubicBezTo>
                  <a:cubicBezTo>
                    <a:pt x="491738" y="60750"/>
                    <a:pt x="447694" y="41006"/>
                    <a:pt x="416981" y="6750"/>
                  </a:cubicBezTo>
                  <a:lnTo>
                    <a:pt x="260213" y="202500"/>
                  </a:lnTo>
                  <a:cubicBezTo>
                    <a:pt x="249919" y="215325"/>
                    <a:pt x="234394" y="222750"/>
                    <a:pt x="218025" y="222750"/>
                  </a:cubicBezTo>
                  <a:lnTo>
                    <a:pt x="54000" y="222750"/>
                  </a:lnTo>
                  <a:cubicBezTo>
                    <a:pt x="24131" y="222750"/>
                    <a:pt x="0" y="246881"/>
                    <a:pt x="0" y="276750"/>
                  </a:cubicBezTo>
                  <a:close/>
                  <a:moveTo>
                    <a:pt x="411413" y="0"/>
                  </a:moveTo>
                  <a:cubicBezTo>
                    <a:pt x="413269" y="2194"/>
                    <a:pt x="415125" y="4388"/>
                    <a:pt x="416813" y="6750"/>
                  </a:cubicBezTo>
                  <a:cubicBezTo>
                    <a:pt x="414956" y="4556"/>
                    <a:pt x="413269" y="2194"/>
                    <a:pt x="411413" y="0"/>
                  </a:cubicBezTo>
                  <a:close/>
                </a:path>
              </a:pathLst>
            </a:custGeom>
            <a:solidFill>
              <a:srgbClr val="99C9C1"/>
            </a:solidFill>
            <a:ln w="16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B7C87B0-B6FE-F955-998A-21EA49506435}"/>
                </a:ext>
              </a:extLst>
            </p:cNvPr>
            <p:cNvSpPr/>
            <p:nvPr/>
          </p:nvSpPr>
          <p:spPr>
            <a:xfrm>
              <a:off x="6985180" y="1712497"/>
              <a:ext cx="864168" cy="486093"/>
            </a:xfrm>
            <a:custGeom>
              <a:avLst/>
              <a:gdLst>
                <a:gd name="connsiteX0" fmla="*/ 54000 w 864168"/>
                <a:gd name="connsiteY0" fmla="*/ 0 h 486093"/>
                <a:gd name="connsiteX1" fmla="*/ 0 w 864168"/>
                <a:gd name="connsiteY1" fmla="*/ 54000 h 486093"/>
                <a:gd name="connsiteX2" fmla="*/ 54000 w 864168"/>
                <a:gd name="connsiteY2" fmla="*/ 108000 h 486093"/>
                <a:gd name="connsiteX3" fmla="*/ 218025 w 864168"/>
                <a:gd name="connsiteY3" fmla="*/ 108000 h 486093"/>
                <a:gd name="connsiteX4" fmla="*/ 260213 w 864168"/>
                <a:gd name="connsiteY4" fmla="*/ 128250 h 486093"/>
                <a:gd name="connsiteX5" fmla="*/ 411413 w 864168"/>
                <a:gd name="connsiteY5" fmla="*/ 317250 h 486093"/>
                <a:gd name="connsiteX6" fmla="*/ 537975 w 864168"/>
                <a:gd name="connsiteY6" fmla="*/ 378000 h 486093"/>
                <a:gd name="connsiteX7" fmla="*/ 648000 w 864168"/>
                <a:gd name="connsiteY7" fmla="*/ 378000 h 486093"/>
                <a:gd name="connsiteX8" fmla="*/ 648000 w 864168"/>
                <a:gd name="connsiteY8" fmla="*/ 432000 h 486093"/>
                <a:gd name="connsiteX9" fmla="*/ 681413 w 864168"/>
                <a:gd name="connsiteY9" fmla="*/ 481950 h 486093"/>
                <a:gd name="connsiteX10" fmla="*/ 740306 w 864168"/>
                <a:gd name="connsiteY10" fmla="*/ 470306 h 486093"/>
                <a:gd name="connsiteX11" fmla="*/ 848306 w 864168"/>
                <a:gd name="connsiteY11" fmla="*/ 362306 h 486093"/>
                <a:gd name="connsiteX12" fmla="*/ 864169 w 864168"/>
                <a:gd name="connsiteY12" fmla="*/ 324169 h 486093"/>
                <a:gd name="connsiteX13" fmla="*/ 848306 w 864168"/>
                <a:gd name="connsiteY13" fmla="*/ 286031 h 486093"/>
                <a:gd name="connsiteX14" fmla="*/ 740306 w 864168"/>
                <a:gd name="connsiteY14" fmla="*/ 178031 h 486093"/>
                <a:gd name="connsiteX15" fmla="*/ 681413 w 864168"/>
                <a:gd name="connsiteY15" fmla="*/ 166388 h 486093"/>
                <a:gd name="connsiteX16" fmla="*/ 648000 w 864168"/>
                <a:gd name="connsiteY16" fmla="*/ 216338 h 486093"/>
                <a:gd name="connsiteX17" fmla="*/ 648000 w 864168"/>
                <a:gd name="connsiteY17" fmla="*/ 270338 h 486093"/>
                <a:gd name="connsiteX18" fmla="*/ 537975 w 864168"/>
                <a:gd name="connsiteY18" fmla="*/ 270338 h 486093"/>
                <a:gd name="connsiteX19" fmla="*/ 495787 w 864168"/>
                <a:gd name="connsiteY19" fmla="*/ 250088 h 486093"/>
                <a:gd name="connsiteX20" fmla="*/ 344588 w 864168"/>
                <a:gd name="connsiteY20" fmla="*/ 60750 h 486093"/>
                <a:gd name="connsiteX21" fmla="*/ 218025 w 864168"/>
                <a:gd name="connsiteY21" fmla="*/ 0 h 486093"/>
                <a:gd name="connsiteX22" fmla="*/ 54000 w 864168"/>
                <a:gd name="connsiteY22" fmla="*/ 0 h 486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864168" h="486093">
                  <a:moveTo>
                    <a:pt x="54000" y="0"/>
                  </a:moveTo>
                  <a:cubicBezTo>
                    <a:pt x="24131" y="0"/>
                    <a:pt x="0" y="24131"/>
                    <a:pt x="0" y="54000"/>
                  </a:cubicBezTo>
                  <a:cubicBezTo>
                    <a:pt x="0" y="83869"/>
                    <a:pt x="24131" y="108000"/>
                    <a:pt x="54000" y="108000"/>
                  </a:cubicBezTo>
                  <a:lnTo>
                    <a:pt x="218025" y="108000"/>
                  </a:lnTo>
                  <a:cubicBezTo>
                    <a:pt x="234394" y="108000"/>
                    <a:pt x="249919" y="115425"/>
                    <a:pt x="260213" y="128250"/>
                  </a:cubicBezTo>
                  <a:lnTo>
                    <a:pt x="411413" y="317250"/>
                  </a:lnTo>
                  <a:cubicBezTo>
                    <a:pt x="442125" y="355725"/>
                    <a:pt x="488700" y="378000"/>
                    <a:pt x="537975" y="378000"/>
                  </a:cubicBezTo>
                  <a:lnTo>
                    <a:pt x="648000" y="378000"/>
                  </a:lnTo>
                  <a:lnTo>
                    <a:pt x="648000" y="432000"/>
                  </a:lnTo>
                  <a:cubicBezTo>
                    <a:pt x="648000" y="453769"/>
                    <a:pt x="661163" y="473513"/>
                    <a:pt x="681413" y="481950"/>
                  </a:cubicBezTo>
                  <a:cubicBezTo>
                    <a:pt x="701663" y="490388"/>
                    <a:pt x="724781" y="485662"/>
                    <a:pt x="740306" y="470306"/>
                  </a:cubicBezTo>
                  <a:lnTo>
                    <a:pt x="848306" y="362306"/>
                  </a:lnTo>
                  <a:cubicBezTo>
                    <a:pt x="858431" y="352181"/>
                    <a:pt x="864169" y="338513"/>
                    <a:pt x="864169" y="324169"/>
                  </a:cubicBezTo>
                  <a:cubicBezTo>
                    <a:pt x="864169" y="309825"/>
                    <a:pt x="858431" y="296156"/>
                    <a:pt x="848306" y="286031"/>
                  </a:cubicBezTo>
                  <a:lnTo>
                    <a:pt x="740306" y="178031"/>
                  </a:lnTo>
                  <a:cubicBezTo>
                    <a:pt x="724781" y="162506"/>
                    <a:pt x="701663" y="157950"/>
                    <a:pt x="681413" y="166388"/>
                  </a:cubicBezTo>
                  <a:cubicBezTo>
                    <a:pt x="661163" y="174825"/>
                    <a:pt x="648000" y="194400"/>
                    <a:pt x="648000" y="216338"/>
                  </a:cubicBezTo>
                  <a:lnTo>
                    <a:pt x="648000" y="270338"/>
                  </a:lnTo>
                  <a:lnTo>
                    <a:pt x="537975" y="270338"/>
                  </a:lnTo>
                  <a:cubicBezTo>
                    <a:pt x="521606" y="270338"/>
                    <a:pt x="506081" y="262913"/>
                    <a:pt x="495787" y="250088"/>
                  </a:cubicBezTo>
                  <a:lnTo>
                    <a:pt x="344588" y="60750"/>
                  </a:lnTo>
                  <a:cubicBezTo>
                    <a:pt x="313875" y="22275"/>
                    <a:pt x="267300" y="0"/>
                    <a:pt x="218025" y="0"/>
                  </a:cubicBezTo>
                  <a:lnTo>
                    <a:pt x="54000" y="0"/>
                  </a:lnTo>
                  <a:close/>
                </a:path>
              </a:pathLst>
            </a:custGeom>
            <a:solidFill>
              <a:srgbClr val="017864"/>
            </a:solidFill>
            <a:ln w="167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7A63731-93BA-1D67-A789-DFDF37FE99FF}"/>
              </a:ext>
            </a:extLst>
          </p:cNvPr>
          <p:cNvGrpSpPr/>
          <p:nvPr/>
        </p:nvGrpSpPr>
        <p:grpSpPr>
          <a:xfrm>
            <a:off x="9672135" y="3803899"/>
            <a:ext cx="756000" cy="864000"/>
            <a:chOff x="9676007" y="1604497"/>
            <a:chExt cx="756000" cy="864000"/>
          </a:xfrm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E4B6328-7D13-431B-1DDF-957E4C687F44}"/>
                </a:ext>
              </a:extLst>
            </p:cNvPr>
            <p:cNvSpPr/>
            <p:nvPr/>
          </p:nvSpPr>
          <p:spPr>
            <a:xfrm>
              <a:off x="9676007" y="1604497"/>
              <a:ext cx="756000" cy="864000"/>
            </a:xfrm>
            <a:custGeom>
              <a:avLst/>
              <a:gdLst>
                <a:gd name="connsiteX0" fmla="*/ 0 w 756000"/>
                <a:gd name="connsiteY0" fmla="*/ 135000 h 864000"/>
                <a:gd name="connsiteX1" fmla="*/ 0 w 756000"/>
                <a:gd name="connsiteY1" fmla="*/ 216000 h 864000"/>
                <a:gd name="connsiteX2" fmla="*/ 378000 w 756000"/>
                <a:gd name="connsiteY2" fmla="*/ 351000 h 864000"/>
                <a:gd name="connsiteX3" fmla="*/ 756000 w 756000"/>
                <a:gd name="connsiteY3" fmla="*/ 216000 h 864000"/>
                <a:gd name="connsiteX4" fmla="*/ 756000 w 756000"/>
                <a:gd name="connsiteY4" fmla="*/ 135000 h 864000"/>
                <a:gd name="connsiteX5" fmla="*/ 378000 w 756000"/>
                <a:gd name="connsiteY5" fmla="*/ 0 h 864000"/>
                <a:gd name="connsiteX6" fmla="*/ 0 w 756000"/>
                <a:gd name="connsiteY6" fmla="*/ 135000 h 864000"/>
                <a:gd name="connsiteX7" fmla="*/ 0 w 756000"/>
                <a:gd name="connsiteY7" fmla="*/ 314044 h 864000"/>
                <a:gd name="connsiteX8" fmla="*/ 0 w 756000"/>
                <a:gd name="connsiteY8" fmla="*/ 486000 h 864000"/>
                <a:gd name="connsiteX9" fmla="*/ 378000 w 756000"/>
                <a:gd name="connsiteY9" fmla="*/ 621000 h 864000"/>
                <a:gd name="connsiteX10" fmla="*/ 756000 w 756000"/>
                <a:gd name="connsiteY10" fmla="*/ 486000 h 864000"/>
                <a:gd name="connsiteX11" fmla="*/ 756000 w 756000"/>
                <a:gd name="connsiteY11" fmla="*/ 314044 h 864000"/>
                <a:gd name="connsiteX12" fmla="*/ 663525 w 756000"/>
                <a:gd name="connsiteY12" fmla="*/ 362306 h 864000"/>
                <a:gd name="connsiteX13" fmla="*/ 378000 w 756000"/>
                <a:gd name="connsiteY13" fmla="*/ 405000 h 864000"/>
                <a:gd name="connsiteX14" fmla="*/ 92475 w 756000"/>
                <a:gd name="connsiteY14" fmla="*/ 362306 h 864000"/>
                <a:gd name="connsiteX15" fmla="*/ 0 w 756000"/>
                <a:gd name="connsiteY15" fmla="*/ 314044 h 864000"/>
                <a:gd name="connsiteX16" fmla="*/ 0 w 756000"/>
                <a:gd name="connsiteY16" fmla="*/ 584044 h 864000"/>
                <a:gd name="connsiteX17" fmla="*/ 0 w 756000"/>
                <a:gd name="connsiteY17" fmla="*/ 729000 h 864000"/>
                <a:gd name="connsiteX18" fmla="*/ 378000 w 756000"/>
                <a:gd name="connsiteY18" fmla="*/ 864000 h 864000"/>
                <a:gd name="connsiteX19" fmla="*/ 756000 w 756000"/>
                <a:gd name="connsiteY19" fmla="*/ 729000 h 864000"/>
                <a:gd name="connsiteX20" fmla="*/ 756000 w 756000"/>
                <a:gd name="connsiteY20" fmla="*/ 584044 h 864000"/>
                <a:gd name="connsiteX21" fmla="*/ 663525 w 756000"/>
                <a:gd name="connsiteY21" fmla="*/ 632306 h 864000"/>
                <a:gd name="connsiteX22" fmla="*/ 378000 w 756000"/>
                <a:gd name="connsiteY22" fmla="*/ 675000 h 864000"/>
                <a:gd name="connsiteX23" fmla="*/ 92475 w 756000"/>
                <a:gd name="connsiteY23" fmla="*/ 632306 h 864000"/>
                <a:gd name="connsiteX24" fmla="*/ 0 w 756000"/>
                <a:gd name="connsiteY24" fmla="*/ 584044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756000" h="864000">
                  <a:moveTo>
                    <a:pt x="0" y="135000"/>
                  </a:moveTo>
                  <a:lnTo>
                    <a:pt x="0" y="216000"/>
                  </a:lnTo>
                  <a:cubicBezTo>
                    <a:pt x="0" y="290588"/>
                    <a:pt x="169256" y="351000"/>
                    <a:pt x="378000" y="351000"/>
                  </a:cubicBezTo>
                  <a:cubicBezTo>
                    <a:pt x="586744" y="351000"/>
                    <a:pt x="756000" y="290588"/>
                    <a:pt x="756000" y="216000"/>
                  </a:cubicBezTo>
                  <a:lnTo>
                    <a:pt x="756000" y="135000"/>
                  </a:lnTo>
                  <a:cubicBezTo>
                    <a:pt x="756000" y="60413"/>
                    <a:pt x="586744" y="0"/>
                    <a:pt x="378000" y="0"/>
                  </a:cubicBezTo>
                  <a:cubicBezTo>
                    <a:pt x="169256" y="0"/>
                    <a:pt x="0" y="60413"/>
                    <a:pt x="0" y="135000"/>
                  </a:cubicBezTo>
                  <a:close/>
                  <a:moveTo>
                    <a:pt x="0" y="314044"/>
                  </a:moveTo>
                  <a:lnTo>
                    <a:pt x="0" y="486000"/>
                  </a:lnTo>
                  <a:cubicBezTo>
                    <a:pt x="0" y="560588"/>
                    <a:pt x="169256" y="621000"/>
                    <a:pt x="378000" y="621000"/>
                  </a:cubicBezTo>
                  <a:cubicBezTo>
                    <a:pt x="586744" y="621000"/>
                    <a:pt x="756000" y="560588"/>
                    <a:pt x="756000" y="486000"/>
                  </a:cubicBezTo>
                  <a:lnTo>
                    <a:pt x="756000" y="314044"/>
                  </a:lnTo>
                  <a:cubicBezTo>
                    <a:pt x="730856" y="333956"/>
                    <a:pt x="698625" y="349819"/>
                    <a:pt x="663525" y="362306"/>
                  </a:cubicBezTo>
                  <a:cubicBezTo>
                    <a:pt x="587756" y="389306"/>
                    <a:pt x="486844" y="405000"/>
                    <a:pt x="378000" y="405000"/>
                  </a:cubicBezTo>
                  <a:cubicBezTo>
                    <a:pt x="269156" y="405000"/>
                    <a:pt x="168244" y="389306"/>
                    <a:pt x="92475" y="362306"/>
                  </a:cubicBezTo>
                  <a:cubicBezTo>
                    <a:pt x="57375" y="349819"/>
                    <a:pt x="25144" y="333788"/>
                    <a:pt x="0" y="314044"/>
                  </a:cubicBezTo>
                  <a:close/>
                  <a:moveTo>
                    <a:pt x="0" y="584044"/>
                  </a:moveTo>
                  <a:lnTo>
                    <a:pt x="0" y="729000"/>
                  </a:lnTo>
                  <a:cubicBezTo>
                    <a:pt x="0" y="803588"/>
                    <a:pt x="169256" y="864000"/>
                    <a:pt x="378000" y="864000"/>
                  </a:cubicBezTo>
                  <a:cubicBezTo>
                    <a:pt x="586744" y="864000"/>
                    <a:pt x="756000" y="803588"/>
                    <a:pt x="756000" y="729000"/>
                  </a:cubicBezTo>
                  <a:lnTo>
                    <a:pt x="756000" y="584044"/>
                  </a:lnTo>
                  <a:cubicBezTo>
                    <a:pt x="730856" y="603956"/>
                    <a:pt x="698625" y="619819"/>
                    <a:pt x="663525" y="632306"/>
                  </a:cubicBezTo>
                  <a:cubicBezTo>
                    <a:pt x="587756" y="659306"/>
                    <a:pt x="486844" y="675000"/>
                    <a:pt x="378000" y="675000"/>
                  </a:cubicBezTo>
                  <a:cubicBezTo>
                    <a:pt x="269156" y="675000"/>
                    <a:pt x="168244" y="659306"/>
                    <a:pt x="92475" y="632306"/>
                  </a:cubicBezTo>
                  <a:cubicBezTo>
                    <a:pt x="57375" y="619819"/>
                    <a:pt x="25144" y="603788"/>
                    <a:pt x="0" y="584044"/>
                  </a:cubicBezTo>
                  <a:close/>
                </a:path>
              </a:pathLst>
            </a:custGeom>
            <a:solidFill>
              <a:srgbClr val="99C9C1"/>
            </a:solidFill>
            <a:ln w="16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F0DAD2C-7839-4204-87CE-923FFDC2F586}"/>
                </a:ext>
              </a:extLst>
            </p:cNvPr>
            <p:cNvSpPr/>
            <p:nvPr/>
          </p:nvSpPr>
          <p:spPr>
            <a:xfrm>
              <a:off x="9676007" y="1820497"/>
              <a:ext cx="756000" cy="459000"/>
            </a:xfrm>
            <a:custGeom>
              <a:avLst/>
              <a:gdLst>
                <a:gd name="connsiteX0" fmla="*/ 0 w 756000"/>
                <a:gd name="connsiteY0" fmla="*/ 98044 h 459000"/>
                <a:gd name="connsiteX1" fmla="*/ 0 w 756000"/>
                <a:gd name="connsiteY1" fmla="*/ 0 h 459000"/>
                <a:gd name="connsiteX2" fmla="*/ 378000 w 756000"/>
                <a:gd name="connsiteY2" fmla="*/ 135000 h 459000"/>
                <a:gd name="connsiteX3" fmla="*/ 756000 w 756000"/>
                <a:gd name="connsiteY3" fmla="*/ 0 h 459000"/>
                <a:gd name="connsiteX4" fmla="*/ 756000 w 756000"/>
                <a:gd name="connsiteY4" fmla="*/ 98044 h 459000"/>
                <a:gd name="connsiteX5" fmla="*/ 663525 w 756000"/>
                <a:gd name="connsiteY5" fmla="*/ 146306 h 459000"/>
                <a:gd name="connsiteX6" fmla="*/ 378000 w 756000"/>
                <a:gd name="connsiteY6" fmla="*/ 189000 h 459000"/>
                <a:gd name="connsiteX7" fmla="*/ 92475 w 756000"/>
                <a:gd name="connsiteY7" fmla="*/ 146306 h 459000"/>
                <a:gd name="connsiteX8" fmla="*/ 0 w 756000"/>
                <a:gd name="connsiteY8" fmla="*/ 98044 h 459000"/>
                <a:gd name="connsiteX9" fmla="*/ 0 w 756000"/>
                <a:gd name="connsiteY9" fmla="*/ 368044 h 459000"/>
                <a:gd name="connsiteX10" fmla="*/ 0 w 756000"/>
                <a:gd name="connsiteY10" fmla="*/ 270000 h 459000"/>
                <a:gd name="connsiteX11" fmla="*/ 378000 w 756000"/>
                <a:gd name="connsiteY11" fmla="*/ 405000 h 459000"/>
                <a:gd name="connsiteX12" fmla="*/ 756000 w 756000"/>
                <a:gd name="connsiteY12" fmla="*/ 270000 h 459000"/>
                <a:gd name="connsiteX13" fmla="*/ 756000 w 756000"/>
                <a:gd name="connsiteY13" fmla="*/ 368044 h 459000"/>
                <a:gd name="connsiteX14" fmla="*/ 663525 w 756000"/>
                <a:gd name="connsiteY14" fmla="*/ 416306 h 459000"/>
                <a:gd name="connsiteX15" fmla="*/ 378000 w 756000"/>
                <a:gd name="connsiteY15" fmla="*/ 459000 h 459000"/>
                <a:gd name="connsiteX16" fmla="*/ 92475 w 756000"/>
                <a:gd name="connsiteY16" fmla="*/ 416306 h 459000"/>
                <a:gd name="connsiteX17" fmla="*/ 0 w 756000"/>
                <a:gd name="connsiteY17" fmla="*/ 368044 h 459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56000" h="459000">
                  <a:moveTo>
                    <a:pt x="0" y="98044"/>
                  </a:moveTo>
                  <a:lnTo>
                    <a:pt x="0" y="0"/>
                  </a:lnTo>
                  <a:cubicBezTo>
                    <a:pt x="0" y="74587"/>
                    <a:pt x="169256" y="135000"/>
                    <a:pt x="378000" y="135000"/>
                  </a:cubicBezTo>
                  <a:cubicBezTo>
                    <a:pt x="586744" y="135000"/>
                    <a:pt x="756000" y="74587"/>
                    <a:pt x="756000" y="0"/>
                  </a:cubicBezTo>
                  <a:lnTo>
                    <a:pt x="756000" y="98044"/>
                  </a:lnTo>
                  <a:cubicBezTo>
                    <a:pt x="730856" y="117956"/>
                    <a:pt x="698625" y="133819"/>
                    <a:pt x="663525" y="146306"/>
                  </a:cubicBezTo>
                  <a:cubicBezTo>
                    <a:pt x="587756" y="173306"/>
                    <a:pt x="486844" y="189000"/>
                    <a:pt x="378000" y="189000"/>
                  </a:cubicBezTo>
                  <a:cubicBezTo>
                    <a:pt x="269156" y="189000"/>
                    <a:pt x="168244" y="173306"/>
                    <a:pt x="92475" y="146306"/>
                  </a:cubicBezTo>
                  <a:cubicBezTo>
                    <a:pt x="57375" y="133819"/>
                    <a:pt x="25144" y="117788"/>
                    <a:pt x="0" y="98044"/>
                  </a:cubicBezTo>
                  <a:close/>
                  <a:moveTo>
                    <a:pt x="0" y="368044"/>
                  </a:moveTo>
                  <a:lnTo>
                    <a:pt x="0" y="270000"/>
                  </a:lnTo>
                  <a:cubicBezTo>
                    <a:pt x="0" y="344588"/>
                    <a:pt x="169256" y="405000"/>
                    <a:pt x="378000" y="405000"/>
                  </a:cubicBezTo>
                  <a:cubicBezTo>
                    <a:pt x="586744" y="405000"/>
                    <a:pt x="756000" y="344588"/>
                    <a:pt x="756000" y="270000"/>
                  </a:cubicBezTo>
                  <a:lnTo>
                    <a:pt x="756000" y="368044"/>
                  </a:lnTo>
                  <a:cubicBezTo>
                    <a:pt x="730856" y="387956"/>
                    <a:pt x="698625" y="403819"/>
                    <a:pt x="663525" y="416306"/>
                  </a:cubicBezTo>
                  <a:cubicBezTo>
                    <a:pt x="587756" y="443306"/>
                    <a:pt x="486844" y="459000"/>
                    <a:pt x="378000" y="459000"/>
                  </a:cubicBezTo>
                  <a:cubicBezTo>
                    <a:pt x="269156" y="459000"/>
                    <a:pt x="168244" y="443306"/>
                    <a:pt x="92475" y="416306"/>
                  </a:cubicBezTo>
                  <a:cubicBezTo>
                    <a:pt x="57375" y="403819"/>
                    <a:pt x="25144" y="387787"/>
                    <a:pt x="0" y="368044"/>
                  </a:cubicBezTo>
                  <a:close/>
                </a:path>
              </a:pathLst>
            </a:custGeom>
            <a:solidFill>
              <a:srgbClr val="017864"/>
            </a:solidFill>
            <a:ln w="16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</p:grp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BDD19668-CFF0-85A3-DA4B-AACC67EC6247}"/>
              </a:ext>
            </a:extLst>
          </p:cNvPr>
          <p:cNvSpPr/>
          <p:nvPr/>
        </p:nvSpPr>
        <p:spPr>
          <a:xfrm>
            <a:off x="3225006" y="3849733"/>
            <a:ext cx="457266" cy="772332"/>
          </a:xfrm>
          <a:prstGeom prst="rightArrow">
            <a:avLst/>
          </a:prstGeom>
          <a:solidFill>
            <a:srgbClr val="BCA0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DE4D0187-5213-0F0F-62D0-7A8C31B9FAF6}"/>
              </a:ext>
            </a:extLst>
          </p:cNvPr>
          <p:cNvSpPr/>
          <p:nvPr/>
        </p:nvSpPr>
        <p:spPr>
          <a:xfrm>
            <a:off x="5867367" y="3849733"/>
            <a:ext cx="457266" cy="772332"/>
          </a:xfrm>
          <a:prstGeom prst="rightArrow">
            <a:avLst/>
          </a:prstGeom>
          <a:solidFill>
            <a:srgbClr val="BCA0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D3A8404A-B0E0-605A-E3B1-5C5980BFECA4}"/>
              </a:ext>
            </a:extLst>
          </p:cNvPr>
          <p:cNvSpPr/>
          <p:nvPr/>
        </p:nvSpPr>
        <p:spPr>
          <a:xfrm>
            <a:off x="8509728" y="3849733"/>
            <a:ext cx="457266" cy="772332"/>
          </a:xfrm>
          <a:prstGeom prst="rightArrow">
            <a:avLst/>
          </a:prstGeom>
          <a:solidFill>
            <a:srgbClr val="BCA0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4D1E51C5-E781-6688-F4D9-99C28CF99CB7}"/>
              </a:ext>
            </a:extLst>
          </p:cNvPr>
          <p:cNvSpPr/>
          <p:nvPr/>
        </p:nvSpPr>
        <p:spPr>
          <a:xfrm>
            <a:off x="9209909" y="1671114"/>
            <a:ext cx="1680453" cy="6576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0068A2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>
                <a:solidFill>
                  <a:schemeClr val="accent1">
                    <a:lumMod val="75000"/>
                  </a:schemeClr>
                </a:solidFill>
              </a:rPr>
              <a:t>SQL Analytics</a:t>
            </a:r>
          </a:p>
          <a:p>
            <a:pPr algn="ctr"/>
            <a:r>
              <a:rPr lang="en-CH" sz="1600" dirty="0" err="1">
                <a:solidFill>
                  <a:schemeClr val="accent1">
                    <a:lumMod val="75000"/>
                  </a:schemeClr>
                </a:solidFill>
              </a:rPr>
              <a:t>EndPoint</a:t>
            </a:r>
            <a:endParaRPr lang="en-CH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5A8A7EE-9B96-9845-F51D-18338F959EBF}"/>
              </a:ext>
            </a:extLst>
          </p:cNvPr>
          <p:cNvSpPr/>
          <p:nvPr/>
        </p:nvSpPr>
        <p:spPr>
          <a:xfrm>
            <a:off x="3906251" y="1668502"/>
            <a:ext cx="1871762" cy="6576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rgbClr val="0068A2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600" dirty="0" err="1">
                <a:solidFill>
                  <a:schemeClr val="accent1">
                    <a:lumMod val="75000"/>
                  </a:schemeClr>
                </a:solidFill>
              </a:rPr>
              <a:t>OneLake</a:t>
            </a:r>
            <a:endParaRPr lang="en-CH" sz="1600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CH" sz="1600" dirty="0">
                <a:solidFill>
                  <a:schemeClr val="accent1">
                    <a:lumMod val="75000"/>
                  </a:schemeClr>
                </a:solidFill>
              </a:rPr>
              <a:t>Landing Zone</a:t>
            </a:r>
          </a:p>
        </p:txBody>
      </p:sp>
      <p:grpSp>
        <p:nvGrpSpPr>
          <p:cNvPr id="4" name="Graphic 33">
            <a:extLst>
              <a:ext uri="{FF2B5EF4-FFF2-40B4-BE49-F238E27FC236}">
                <a16:creationId xmlns:a16="http://schemas.microsoft.com/office/drawing/2014/main" id="{D3A4530C-EF41-2331-B007-45CBFA49F634}"/>
              </a:ext>
            </a:extLst>
          </p:cNvPr>
          <p:cNvGrpSpPr/>
          <p:nvPr/>
        </p:nvGrpSpPr>
        <p:grpSpPr>
          <a:xfrm>
            <a:off x="4557385" y="2727167"/>
            <a:ext cx="569494" cy="584356"/>
            <a:chOff x="9920951" y="3860145"/>
            <a:chExt cx="96415" cy="98931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45C0A66-B30E-2D41-6529-1920C938671A}"/>
                </a:ext>
              </a:extLst>
            </p:cNvPr>
            <p:cNvSpPr/>
            <p:nvPr/>
          </p:nvSpPr>
          <p:spPr>
            <a:xfrm>
              <a:off x="9921530" y="3876458"/>
              <a:ext cx="57203" cy="58023"/>
            </a:xfrm>
            <a:custGeom>
              <a:avLst/>
              <a:gdLst>
                <a:gd name="connsiteX0" fmla="*/ 46012 w 57203"/>
                <a:gd name="connsiteY0" fmla="*/ 55268 h 58023"/>
                <a:gd name="connsiteX1" fmla="*/ 55994 w 57203"/>
                <a:gd name="connsiteY1" fmla="*/ 15776 h 58023"/>
                <a:gd name="connsiteX2" fmla="*/ 16802 w 57203"/>
                <a:gd name="connsiteY2" fmla="*/ 4676 h 58023"/>
                <a:gd name="connsiteX3" fmla="*/ 6820 w 57203"/>
                <a:gd name="connsiteY3" fmla="*/ 44167 h 58023"/>
                <a:gd name="connsiteX4" fmla="*/ 46012 w 57203"/>
                <a:gd name="connsiteY4" fmla="*/ 55268 h 58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203" h="58023">
                  <a:moveTo>
                    <a:pt x="46012" y="55268"/>
                  </a:moveTo>
                  <a:cubicBezTo>
                    <a:pt x="59591" y="47428"/>
                    <a:pt x="64060" y="29747"/>
                    <a:pt x="55994" y="15776"/>
                  </a:cubicBezTo>
                  <a:cubicBezTo>
                    <a:pt x="47928" y="1806"/>
                    <a:pt x="30382" y="-3164"/>
                    <a:pt x="16802" y="4676"/>
                  </a:cubicBezTo>
                  <a:cubicBezTo>
                    <a:pt x="3223" y="12516"/>
                    <a:pt x="-1246" y="30197"/>
                    <a:pt x="6820" y="44167"/>
                  </a:cubicBezTo>
                  <a:cubicBezTo>
                    <a:pt x="14886" y="58138"/>
                    <a:pt x="32433" y="63108"/>
                    <a:pt x="46012" y="55268"/>
                  </a:cubicBezTo>
                  <a:close/>
                </a:path>
              </a:pathLst>
            </a:custGeom>
            <a:gradFill>
              <a:gsLst>
                <a:gs pos="20000">
                  <a:srgbClr val="028FDC"/>
                </a:gs>
                <a:gs pos="51000">
                  <a:srgbClr val="0078D4"/>
                </a:gs>
                <a:gs pos="100000">
                  <a:srgbClr val="0B315B"/>
                </a:gs>
              </a:gsLst>
              <a:lin ang="10020924" scaled="1"/>
            </a:gradFill>
            <a:ln w="35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2C9BC7E-1F82-67C5-3CF7-E844FCD8F7F4}"/>
                </a:ext>
              </a:extLst>
            </p:cNvPr>
            <p:cNvSpPr/>
            <p:nvPr/>
          </p:nvSpPr>
          <p:spPr>
            <a:xfrm>
              <a:off x="9951000" y="3860145"/>
              <a:ext cx="36640" cy="36640"/>
            </a:xfrm>
            <a:custGeom>
              <a:avLst/>
              <a:gdLst>
                <a:gd name="connsiteX0" fmla="*/ 34266 w 36640"/>
                <a:gd name="connsiteY0" fmla="*/ 32416 h 36640"/>
                <a:gd name="connsiteX1" fmla="*/ 33890 w 36640"/>
                <a:gd name="connsiteY1" fmla="*/ 6511 h 36640"/>
                <a:gd name="connsiteX2" fmla="*/ 7984 w 36640"/>
                <a:gd name="connsiteY2" fmla="*/ 6144 h 36640"/>
                <a:gd name="connsiteX3" fmla="*/ 8360 w 36640"/>
                <a:gd name="connsiteY3" fmla="*/ 32050 h 36640"/>
                <a:gd name="connsiteX4" fmla="*/ 34266 w 36640"/>
                <a:gd name="connsiteY4" fmla="*/ 32416 h 36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0" h="36640">
                  <a:moveTo>
                    <a:pt x="34266" y="32416"/>
                  </a:moveTo>
                  <a:cubicBezTo>
                    <a:pt x="41316" y="25364"/>
                    <a:pt x="41148" y="13766"/>
                    <a:pt x="33890" y="6511"/>
                  </a:cubicBezTo>
                  <a:cubicBezTo>
                    <a:pt x="26633" y="-744"/>
                    <a:pt x="15034" y="-909"/>
                    <a:pt x="7984" y="6144"/>
                  </a:cubicBezTo>
                  <a:cubicBezTo>
                    <a:pt x="934" y="13196"/>
                    <a:pt x="1103" y="24795"/>
                    <a:pt x="8360" y="32050"/>
                  </a:cubicBezTo>
                  <a:cubicBezTo>
                    <a:pt x="15618" y="39305"/>
                    <a:pt x="27216" y="39469"/>
                    <a:pt x="34266" y="32416"/>
                  </a:cubicBezTo>
                  <a:close/>
                </a:path>
              </a:pathLst>
            </a:custGeom>
            <a:gradFill>
              <a:gsLst>
                <a:gs pos="4000">
                  <a:srgbClr val="028FDC"/>
                </a:gs>
                <a:gs pos="46000">
                  <a:srgbClr val="0078D4"/>
                </a:gs>
                <a:gs pos="100000">
                  <a:srgbClr val="0B315B"/>
                </a:gs>
              </a:gsLst>
              <a:lin ang="13350284" scaled="1"/>
            </a:gradFill>
            <a:ln w="35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81709747-038D-4C3E-78D3-A11B810E9EF2}"/>
                </a:ext>
              </a:extLst>
            </p:cNvPr>
            <p:cNvSpPr/>
            <p:nvPr/>
          </p:nvSpPr>
          <p:spPr>
            <a:xfrm>
              <a:off x="9932341" y="3872168"/>
              <a:ext cx="85025" cy="85025"/>
            </a:xfrm>
            <a:custGeom>
              <a:avLst/>
              <a:gdLst>
                <a:gd name="connsiteX0" fmla="*/ 45318 w 85025"/>
                <a:gd name="connsiteY0" fmla="*/ 85985 h 85025"/>
                <a:gd name="connsiteX1" fmla="*/ 87830 w 85025"/>
                <a:gd name="connsiteY1" fmla="*/ 43473 h 85025"/>
                <a:gd name="connsiteX2" fmla="*/ 45318 w 85025"/>
                <a:gd name="connsiteY2" fmla="*/ 960 h 85025"/>
                <a:gd name="connsiteX3" fmla="*/ 2805 w 85025"/>
                <a:gd name="connsiteY3" fmla="*/ 43473 h 85025"/>
                <a:gd name="connsiteX4" fmla="*/ 45318 w 85025"/>
                <a:gd name="connsiteY4" fmla="*/ 85985 h 85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025" h="85025">
                  <a:moveTo>
                    <a:pt x="45318" y="85985"/>
                  </a:moveTo>
                  <a:cubicBezTo>
                    <a:pt x="68797" y="85985"/>
                    <a:pt x="87830" y="66952"/>
                    <a:pt x="87830" y="43473"/>
                  </a:cubicBezTo>
                  <a:cubicBezTo>
                    <a:pt x="87830" y="19993"/>
                    <a:pt x="68797" y="960"/>
                    <a:pt x="45318" y="960"/>
                  </a:cubicBezTo>
                  <a:cubicBezTo>
                    <a:pt x="21839" y="960"/>
                    <a:pt x="2805" y="19993"/>
                    <a:pt x="2805" y="43473"/>
                  </a:cubicBezTo>
                  <a:cubicBezTo>
                    <a:pt x="2805" y="66952"/>
                    <a:pt x="21839" y="85985"/>
                    <a:pt x="45318" y="85985"/>
                  </a:cubicBezTo>
                  <a:close/>
                </a:path>
              </a:pathLst>
            </a:custGeom>
            <a:solidFill>
              <a:srgbClr val="028FDC"/>
            </a:solidFill>
            <a:ln w="35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351904E-80A2-420D-F70D-24F88B9B6C1C}"/>
                </a:ext>
              </a:extLst>
            </p:cNvPr>
            <p:cNvSpPr/>
            <p:nvPr/>
          </p:nvSpPr>
          <p:spPr>
            <a:xfrm>
              <a:off x="9931950" y="3863567"/>
              <a:ext cx="59268" cy="87309"/>
            </a:xfrm>
            <a:custGeom>
              <a:avLst/>
              <a:gdLst>
                <a:gd name="connsiteX0" fmla="*/ 29053 w 59268"/>
                <a:gd name="connsiteY0" fmla="*/ 960 h 87309"/>
                <a:gd name="connsiteX1" fmla="*/ 9714 w 59268"/>
                <a:gd name="connsiteY1" fmla="*/ 74820 h 87309"/>
                <a:gd name="connsiteX2" fmla="*/ 12866 w 59268"/>
                <a:gd name="connsiteY2" fmla="*/ 79865 h 87309"/>
                <a:gd name="connsiteX3" fmla="*/ 13978 w 59268"/>
                <a:gd name="connsiteY3" fmla="*/ 80036 h 87309"/>
                <a:gd name="connsiteX4" fmla="*/ 38643 w 59268"/>
                <a:gd name="connsiteY4" fmla="*/ 88270 h 87309"/>
                <a:gd name="connsiteX5" fmla="*/ 62074 w 59268"/>
                <a:gd name="connsiteY5" fmla="*/ 72572 h 87309"/>
                <a:gd name="connsiteX6" fmla="*/ 31166 w 59268"/>
                <a:gd name="connsiteY6" fmla="*/ 43192 h 87309"/>
                <a:gd name="connsiteX7" fmla="*/ 29077 w 59268"/>
                <a:gd name="connsiteY7" fmla="*/ 960 h 87309"/>
                <a:gd name="connsiteX8" fmla="*/ 29053 w 59268"/>
                <a:gd name="connsiteY8" fmla="*/ 960 h 87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268" h="87309">
                  <a:moveTo>
                    <a:pt x="29053" y="960"/>
                  </a:moveTo>
                  <a:cubicBezTo>
                    <a:pt x="4095" y="16377"/>
                    <a:pt x="-4627" y="48848"/>
                    <a:pt x="9714" y="74820"/>
                  </a:cubicBezTo>
                  <a:cubicBezTo>
                    <a:pt x="10680" y="76579"/>
                    <a:pt x="11730" y="78265"/>
                    <a:pt x="12866" y="79865"/>
                  </a:cubicBezTo>
                  <a:lnTo>
                    <a:pt x="13978" y="80036"/>
                  </a:lnTo>
                  <a:lnTo>
                    <a:pt x="38643" y="88270"/>
                  </a:lnTo>
                  <a:lnTo>
                    <a:pt x="62074" y="72572"/>
                  </a:lnTo>
                  <a:cubicBezTo>
                    <a:pt x="58152" y="72694"/>
                    <a:pt x="41831" y="63434"/>
                    <a:pt x="31166" y="43192"/>
                  </a:cubicBezTo>
                  <a:cubicBezTo>
                    <a:pt x="17802" y="17831"/>
                    <a:pt x="23311" y="6115"/>
                    <a:pt x="29077" y="960"/>
                  </a:cubicBezTo>
                  <a:lnTo>
                    <a:pt x="29053" y="960"/>
                  </a:lnTo>
                  <a:close/>
                </a:path>
              </a:pathLst>
            </a:custGeom>
            <a:solidFill>
              <a:srgbClr val="40D9FA"/>
            </a:solidFill>
            <a:ln w="35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1D55E5B-5964-7F41-B920-8F40C24C2D09}"/>
                </a:ext>
              </a:extLst>
            </p:cNvPr>
            <p:cNvSpPr/>
            <p:nvPr/>
          </p:nvSpPr>
          <p:spPr>
            <a:xfrm>
              <a:off x="9931950" y="3863567"/>
              <a:ext cx="59268" cy="87309"/>
            </a:xfrm>
            <a:custGeom>
              <a:avLst/>
              <a:gdLst>
                <a:gd name="connsiteX0" fmla="*/ 29053 w 59268"/>
                <a:gd name="connsiteY0" fmla="*/ 960 h 87309"/>
                <a:gd name="connsiteX1" fmla="*/ 9714 w 59268"/>
                <a:gd name="connsiteY1" fmla="*/ 74820 h 87309"/>
                <a:gd name="connsiteX2" fmla="*/ 12866 w 59268"/>
                <a:gd name="connsiteY2" fmla="*/ 79865 h 87309"/>
                <a:gd name="connsiteX3" fmla="*/ 13978 w 59268"/>
                <a:gd name="connsiteY3" fmla="*/ 80036 h 87309"/>
                <a:gd name="connsiteX4" fmla="*/ 38643 w 59268"/>
                <a:gd name="connsiteY4" fmla="*/ 88270 h 87309"/>
                <a:gd name="connsiteX5" fmla="*/ 62074 w 59268"/>
                <a:gd name="connsiteY5" fmla="*/ 72572 h 87309"/>
                <a:gd name="connsiteX6" fmla="*/ 31166 w 59268"/>
                <a:gd name="connsiteY6" fmla="*/ 43192 h 87309"/>
                <a:gd name="connsiteX7" fmla="*/ 29077 w 59268"/>
                <a:gd name="connsiteY7" fmla="*/ 960 h 87309"/>
                <a:gd name="connsiteX8" fmla="*/ 29053 w 59268"/>
                <a:gd name="connsiteY8" fmla="*/ 960 h 87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268" h="87309">
                  <a:moveTo>
                    <a:pt x="29053" y="960"/>
                  </a:moveTo>
                  <a:cubicBezTo>
                    <a:pt x="4095" y="16377"/>
                    <a:pt x="-4627" y="48848"/>
                    <a:pt x="9714" y="74820"/>
                  </a:cubicBezTo>
                  <a:cubicBezTo>
                    <a:pt x="10680" y="76579"/>
                    <a:pt x="11730" y="78265"/>
                    <a:pt x="12866" y="79865"/>
                  </a:cubicBezTo>
                  <a:lnTo>
                    <a:pt x="13978" y="80036"/>
                  </a:lnTo>
                  <a:lnTo>
                    <a:pt x="38643" y="88270"/>
                  </a:lnTo>
                  <a:lnTo>
                    <a:pt x="62074" y="72572"/>
                  </a:lnTo>
                  <a:cubicBezTo>
                    <a:pt x="58152" y="72694"/>
                    <a:pt x="41831" y="63434"/>
                    <a:pt x="31166" y="43192"/>
                  </a:cubicBezTo>
                  <a:cubicBezTo>
                    <a:pt x="17802" y="17831"/>
                    <a:pt x="23311" y="6115"/>
                    <a:pt x="29077" y="960"/>
                  </a:cubicBezTo>
                  <a:lnTo>
                    <a:pt x="29053" y="960"/>
                  </a:ln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 w="35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D51A1F5-6DFA-AC18-6EBF-CAA31D633CF2}"/>
                </a:ext>
              </a:extLst>
            </p:cNvPr>
            <p:cNvSpPr/>
            <p:nvPr/>
          </p:nvSpPr>
          <p:spPr>
            <a:xfrm>
              <a:off x="9920951" y="3900569"/>
              <a:ext cx="95241" cy="58506"/>
            </a:xfrm>
            <a:custGeom>
              <a:avLst/>
              <a:gdLst>
                <a:gd name="connsiteX0" fmla="*/ 89043 w 95241"/>
                <a:gd name="connsiteY0" fmla="*/ 42679 h 58506"/>
                <a:gd name="connsiteX1" fmla="*/ 98047 w 95241"/>
                <a:gd name="connsiteY1" fmla="*/ 25087 h 58506"/>
                <a:gd name="connsiteX2" fmla="*/ 67506 w 95241"/>
                <a:gd name="connsiteY2" fmla="*/ 19065 h 58506"/>
                <a:gd name="connsiteX3" fmla="*/ 47349 w 95241"/>
                <a:gd name="connsiteY3" fmla="*/ 33480 h 58506"/>
                <a:gd name="connsiteX4" fmla="*/ 3688 w 95241"/>
                <a:gd name="connsiteY4" fmla="*/ 960 h 58506"/>
                <a:gd name="connsiteX5" fmla="*/ 3810 w 95241"/>
                <a:gd name="connsiteY5" fmla="*/ 20091 h 58506"/>
                <a:gd name="connsiteX6" fmla="*/ 61862 w 95241"/>
                <a:gd name="connsiteY6" fmla="*/ 58462 h 58506"/>
                <a:gd name="connsiteX7" fmla="*/ 83460 w 95241"/>
                <a:gd name="connsiteY7" fmla="*/ 48115 h 58506"/>
                <a:gd name="connsiteX8" fmla="*/ 83595 w 95241"/>
                <a:gd name="connsiteY8" fmla="*/ 48005 h 58506"/>
                <a:gd name="connsiteX9" fmla="*/ 89043 w 95241"/>
                <a:gd name="connsiteY9" fmla="*/ 42667 h 58506"/>
                <a:gd name="connsiteX10" fmla="*/ 89043 w 95241"/>
                <a:gd name="connsiteY10" fmla="*/ 42679 h 58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5241" h="58506">
                  <a:moveTo>
                    <a:pt x="89043" y="42679"/>
                  </a:moveTo>
                  <a:cubicBezTo>
                    <a:pt x="93356" y="37634"/>
                    <a:pt x="96459" y="31599"/>
                    <a:pt x="98047" y="25087"/>
                  </a:cubicBezTo>
                  <a:cubicBezTo>
                    <a:pt x="93820" y="13018"/>
                    <a:pt x="76815" y="9622"/>
                    <a:pt x="67506" y="19065"/>
                  </a:cubicBezTo>
                  <a:cubicBezTo>
                    <a:pt x="60360" y="26309"/>
                    <a:pt x="52932" y="32393"/>
                    <a:pt x="47349" y="33480"/>
                  </a:cubicBezTo>
                  <a:cubicBezTo>
                    <a:pt x="15061" y="39820"/>
                    <a:pt x="1358" y="13042"/>
                    <a:pt x="3688" y="960"/>
                  </a:cubicBezTo>
                  <a:cubicBezTo>
                    <a:pt x="2503" y="7105"/>
                    <a:pt x="2479" y="13580"/>
                    <a:pt x="3810" y="20091"/>
                  </a:cubicBezTo>
                  <a:cubicBezTo>
                    <a:pt x="9246" y="46722"/>
                    <a:pt x="35231" y="63899"/>
                    <a:pt x="61862" y="58462"/>
                  </a:cubicBezTo>
                  <a:cubicBezTo>
                    <a:pt x="70096" y="56776"/>
                    <a:pt x="77426" y="53136"/>
                    <a:pt x="83460" y="48115"/>
                  </a:cubicBezTo>
                  <a:cubicBezTo>
                    <a:pt x="83460" y="48115"/>
                    <a:pt x="83558" y="48042"/>
                    <a:pt x="83595" y="48005"/>
                  </a:cubicBezTo>
                  <a:cubicBezTo>
                    <a:pt x="85549" y="46368"/>
                    <a:pt x="87370" y="44584"/>
                    <a:pt x="89043" y="42667"/>
                  </a:cubicBezTo>
                  <a:lnTo>
                    <a:pt x="89043" y="42679"/>
                  </a:lnTo>
                  <a:close/>
                </a:path>
              </a:pathLst>
            </a:custGeom>
            <a:solidFill>
              <a:srgbClr val="BDF5FF"/>
            </a:solidFill>
            <a:ln w="35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</p:grpSp>
      <p:grpSp>
        <p:nvGrpSpPr>
          <p:cNvPr id="1243" name="Graphic 5">
            <a:extLst>
              <a:ext uri="{FF2B5EF4-FFF2-40B4-BE49-F238E27FC236}">
                <a16:creationId xmlns:a16="http://schemas.microsoft.com/office/drawing/2014/main" id="{D7C836F6-CE69-C535-1B86-516E548798A8}"/>
              </a:ext>
            </a:extLst>
          </p:cNvPr>
          <p:cNvGrpSpPr/>
          <p:nvPr/>
        </p:nvGrpSpPr>
        <p:grpSpPr>
          <a:xfrm>
            <a:off x="9732209" y="2614712"/>
            <a:ext cx="635852" cy="809266"/>
            <a:chOff x="4099151" y="1227696"/>
            <a:chExt cx="353660" cy="450113"/>
          </a:xfrm>
        </p:grpSpPr>
        <p:sp>
          <p:nvSpPr>
            <p:cNvPr id="1244" name="Freeform: Shape 1243">
              <a:extLst>
                <a:ext uri="{FF2B5EF4-FFF2-40B4-BE49-F238E27FC236}">
                  <a16:creationId xmlns:a16="http://schemas.microsoft.com/office/drawing/2014/main" id="{AA4E9CA5-36A0-9B6D-01D5-577C962AE1A0}"/>
                </a:ext>
              </a:extLst>
            </p:cNvPr>
            <p:cNvSpPr/>
            <p:nvPr/>
          </p:nvSpPr>
          <p:spPr>
            <a:xfrm>
              <a:off x="4099151" y="1227696"/>
              <a:ext cx="353660" cy="450113"/>
            </a:xfrm>
            <a:custGeom>
              <a:avLst/>
              <a:gdLst>
                <a:gd name="connsiteX0" fmla="*/ 128 w 353660"/>
                <a:gd name="connsiteY0" fmla="*/ 56392 h 450113"/>
                <a:gd name="connsiteX1" fmla="*/ 56392 w 353660"/>
                <a:gd name="connsiteY1" fmla="*/ 128 h 450113"/>
                <a:gd name="connsiteX2" fmla="*/ 297525 w 353660"/>
                <a:gd name="connsiteY2" fmla="*/ 128 h 450113"/>
                <a:gd name="connsiteX3" fmla="*/ 353789 w 353660"/>
                <a:gd name="connsiteY3" fmla="*/ 56392 h 450113"/>
                <a:gd name="connsiteX4" fmla="*/ 353789 w 353660"/>
                <a:gd name="connsiteY4" fmla="*/ 393978 h 450113"/>
                <a:gd name="connsiteX5" fmla="*/ 297525 w 353660"/>
                <a:gd name="connsiteY5" fmla="*/ 450242 h 450113"/>
                <a:gd name="connsiteX6" fmla="*/ 56392 w 353660"/>
                <a:gd name="connsiteY6" fmla="*/ 450242 h 450113"/>
                <a:gd name="connsiteX7" fmla="*/ 128 w 353660"/>
                <a:gd name="connsiteY7" fmla="*/ 393978 h 450113"/>
                <a:gd name="connsiteX8" fmla="*/ 128 w 353660"/>
                <a:gd name="connsiteY8" fmla="*/ 56392 h 450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3660" h="450113">
                  <a:moveTo>
                    <a:pt x="128" y="56392"/>
                  </a:moveTo>
                  <a:cubicBezTo>
                    <a:pt x="128" y="25318"/>
                    <a:pt x="25318" y="128"/>
                    <a:pt x="56392" y="128"/>
                  </a:cubicBezTo>
                  <a:lnTo>
                    <a:pt x="297525" y="128"/>
                  </a:lnTo>
                  <a:cubicBezTo>
                    <a:pt x="328599" y="128"/>
                    <a:pt x="353789" y="25318"/>
                    <a:pt x="353789" y="56392"/>
                  </a:cubicBezTo>
                  <a:lnTo>
                    <a:pt x="353789" y="393978"/>
                  </a:lnTo>
                  <a:cubicBezTo>
                    <a:pt x="353789" y="425052"/>
                    <a:pt x="328599" y="450242"/>
                    <a:pt x="297525" y="450242"/>
                  </a:cubicBezTo>
                  <a:lnTo>
                    <a:pt x="56392" y="450242"/>
                  </a:lnTo>
                  <a:cubicBezTo>
                    <a:pt x="25318" y="450242"/>
                    <a:pt x="128" y="425052"/>
                    <a:pt x="128" y="393978"/>
                  </a:cubicBezTo>
                  <a:lnTo>
                    <a:pt x="128" y="56392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5F5F5"/>
                </a:gs>
                <a:gs pos="100000">
                  <a:srgbClr val="EBEBEB"/>
                </a:gs>
              </a:gsLst>
              <a:lin ang="4857627" scaled="1"/>
            </a:gradFill>
            <a:ln w="8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1245" name="Freeform: Shape 1244">
              <a:extLst>
                <a:ext uri="{FF2B5EF4-FFF2-40B4-BE49-F238E27FC236}">
                  <a16:creationId xmlns:a16="http://schemas.microsoft.com/office/drawing/2014/main" id="{0B7C3EF3-0063-078F-34E5-AD39E282E011}"/>
                </a:ext>
              </a:extLst>
            </p:cNvPr>
            <p:cNvSpPr/>
            <p:nvPr/>
          </p:nvSpPr>
          <p:spPr>
            <a:xfrm>
              <a:off x="4099151" y="1227696"/>
              <a:ext cx="353660" cy="450113"/>
            </a:xfrm>
            <a:custGeom>
              <a:avLst/>
              <a:gdLst>
                <a:gd name="connsiteX0" fmla="*/ 128 w 353660"/>
                <a:gd name="connsiteY0" fmla="*/ 56392 h 450113"/>
                <a:gd name="connsiteX1" fmla="*/ 56392 w 353660"/>
                <a:gd name="connsiteY1" fmla="*/ 128 h 450113"/>
                <a:gd name="connsiteX2" fmla="*/ 297525 w 353660"/>
                <a:gd name="connsiteY2" fmla="*/ 128 h 450113"/>
                <a:gd name="connsiteX3" fmla="*/ 353789 w 353660"/>
                <a:gd name="connsiteY3" fmla="*/ 56392 h 450113"/>
                <a:gd name="connsiteX4" fmla="*/ 353789 w 353660"/>
                <a:gd name="connsiteY4" fmla="*/ 393978 h 450113"/>
                <a:gd name="connsiteX5" fmla="*/ 297525 w 353660"/>
                <a:gd name="connsiteY5" fmla="*/ 450242 h 450113"/>
                <a:gd name="connsiteX6" fmla="*/ 56392 w 353660"/>
                <a:gd name="connsiteY6" fmla="*/ 450242 h 450113"/>
                <a:gd name="connsiteX7" fmla="*/ 128 w 353660"/>
                <a:gd name="connsiteY7" fmla="*/ 393978 h 450113"/>
                <a:gd name="connsiteX8" fmla="*/ 128 w 353660"/>
                <a:gd name="connsiteY8" fmla="*/ 56392 h 450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53660" h="450113">
                  <a:moveTo>
                    <a:pt x="128" y="56392"/>
                  </a:moveTo>
                  <a:cubicBezTo>
                    <a:pt x="128" y="25318"/>
                    <a:pt x="25318" y="128"/>
                    <a:pt x="56392" y="128"/>
                  </a:cubicBezTo>
                  <a:lnTo>
                    <a:pt x="297525" y="128"/>
                  </a:lnTo>
                  <a:cubicBezTo>
                    <a:pt x="328599" y="128"/>
                    <a:pt x="353789" y="25318"/>
                    <a:pt x="353789" y="56392"/>
                  </a:cubicBezTo>
                  <a:lnTo>
                    <a:pt x="353789" y="393978"/>
                  </a:lnTo>
                  <a:cubicBezTo>
                    <a:pt x="353789" y="425052"/>
                    <a:pt x="328599" y="450242"/>
                    <a:pt x="297525" y="450242"/>
                  </a:cubicBezTo>
                  <a:lnTo>
                    <a:pt x="56392" y="450242"/>
                  </a:lnTo>
                  <a:cubicBezTo>
                    <a:pt x="25318" y="450242"/>
                    <a:pt x="128" y="425052"/>
                    <a:pt x="128" y="393978"/>
                  </a:cubicBezTo>
                  <a:lnTo>
                    <a:pt x="128" y="56392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8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1246" name="Freeform: Shape 1245">
              <a:extLst>
                <a:ext uri="{FF2B5EF4-FFF2-40B4-BE49-F238E27FC236}">
                  <a16:creationId xmlns:a16="http://schemas.microsoft.com/office/drawing/2014/main" id="{66C50D59-C209-306E-799F-8A3F5D44E84B}"/>
                </a:ext>
              </a:extLst>
            </p:cNvPr>
            <p:cNvSpPr/>
            <p:nvPr/>
          </p:nvSpPr>
          <p:spPr>
            <a:xfrm>
              <a:off x="4099151" y="1227696"/>
              <a:ext cx="353660" cy="450113"/>
            </a:xfrm>
            <a:custGeom>
              <a:avLst/>
              <a:gdLst>
                <a:gd name="connsiteX0" fmla="*/ 297525 w 353660"/>
                <a:gd name="connsiteY0" fmla="*/ 8166 h 450113"/>
                <a:gd name="connsiteX1" fmla="*/ 56392 w 353660"/>
                <a:gd name="connsiteY1" fmla="*/ 8166 h 450113"/>
                <a:gd name="connsiteX2" fmla="*/ 8166 w 353660"/>
                <a:gd name="connsiteY2" fmla="*/ 56392 h 450113"/>
                <a:gd name="connsiteX3" fmla="*/ 8166 w 353660"/>
                <a:gd name="connsiteY3" fmla="*/ 393978 h 450113"/>
                <a:gd name="connsiteX4" fmla="*/ 56392 w 353660"/>
                <a:gd name="connsiteY4" fmla="*/ 442204 h 450113"/>
                <a:gd name="connsiteX5" fmla="*/ 297525 w 353660"/>
                <a:gd name="connsiteY5" fmla="*/ 442204 h 450113"/>
                <a:gd name="connsiteX6" fmla="*/ 345751 w 353660"/>
                <a:gd name="connsiteY6" fmla="*/ 393978 h 450113"/>
                <a:gd name="connsiteX7" fmla="*/ 345751 w 353660"/>
                <a:gd name="connsiteY7" fmla="*/ 56392 h 450113"/>
                <a:gd name="connsiteX8" fmla="*/ 297525 w 353660"/>
                <a:gd name="connsiteY8" fmla="*/ 8166 h 450113"/>
                <a:gd name="connsiteX9" fmla="*/ 56392 w 353660"/>
                <a:gd name="connsiteY9" fmla="*/ 128 h 450113"/>
                <a:gd name="connsiteX10" fmla="*/ 128 w 353660"/>
                <a:gd name="connsiteY10" fmla="*/ 56392 h 450113"/>
                <a:gd name="connsiteX11" fmla="*/ 128 w 353660"/>
                <a:gd name="connsiteY11" fmla="*/ 393978 h 450113"/>
                <a:gd name="connsiteX12" fmla="*/ 56392 w 353660"/>
                <a:gd name="connsiteY12" fmla="*/ 450242 h 450113"/>
                <a:gd name="connsiteX13" fmla="*/ 297525 w 353660"/>
                <a:gd name="connsiteY13" fmla="*/ 450242 h 450113"/>
                <a:gd name="connsiteX14" fmla="*/ 353789 w 353660"/>
                <a:gd name="connsiteY14" fmla="*/ 393978 h 450113"/>
                <a:gd name="connsiteX15" fmla="*/ 353789 w 353660"/>
                <a:gd name="connsiteY15" fmla="*/ 56392 h 450113"/>
                <a:gd name="connsiteX16" fmla="*/ 297525 w 353660"/>
                <a:gd name="connsiteY16" fmla="*/ 128 h 450113"/>
                <a:gd name="connsiteX17" fmla="*/ 56392 w 353660"/>
                <a:gd name="connsiteY17" fmla="*/ 128 h 450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53660" h="450113">
                  <a:moveTo>
                    <a:pt x="297525" y="8166"/>
                  </a:moveTo>
                  <a:lnTo>
                    <a:pt x="56392" y="8166"/>
                  </a:lnTo>
                  <a:cubicBezTo>
                    <a:pt x="29758" y="8166"/>
                    <a:pt x="8166" y="29757"/>
                    <a:pt x="8166" y="56392"/>
                  </a:cubicBezTo>
                  <a:lnTo>
                    <a:pt x="8166" y="393978"/>
                  </a:lnTo>
                  <a:cubicBezTo>
                    <a:pt x="8166" y="420612"/>
                    <a:pt x="29758" y="442204"/>
                    <a:pt x="56392" y="442204"/>
                  </a:cubicBezTo>
                  <a:lnTo>
                    <a:pt x="297525" y="442204"/>
                  </a:lnTo>
                  <a:cubicBezTo>
                    <a:pt x="324159" y="442204"/>
                    <a:pt x="345751" y="420612"/>
                    <a:pt x="345751" y="393978"/>
                  </a:cubicBezTo>
                  <a:lnTo>
                    <a:pt x="345751" y="56392"/>
                  </a:lnTo>
                  <a:cubicBezTo>
                    <a:pt x="345751" y="29757"/>
                    <a:pt x="324159" y="8166"/>
                    <a:pt x="297525" y="8166"/>
                  </a:cubicBezTo>
                  <a:close/>
                  <a:moveTo>
                    <a:pt x="56392" y="128"/>
                  </a:moveTo>
                  <a:cubicBezTo>
                    <a:pt x="25318" y="128"/>
                    <a:pt x="128" y="25318"/>
                    <a:pt x="128" y="56392"/>
                  </a:cubicBezTo>
                  <a:lnTo>
                    <a:pt x="128" y="393978"/>
                  </a:lnTo>
                  <a:cubicBezTo>
                    <a:pt x="128" y="425052"/>
                    <a:pt x="25318" y="450242"/>
                    <a:pt x="56392" y="450242"/>
                  </a:cubicBezTo>
                  <a:lnTo>
                    <a:pt x="297525" y="450242"/>
                  </a:lnTo>
                  <a:cubicBezTo>
                    <a:pt x="328599" y="450242"/>
                    <a:pt x="353789" y="425052"/>
                    <a:pt x="353789" y="393978"/>
                  </a:cubicBezTo>
                  <a:lnTo>
                    <a:pt x="353789" y="56392"/>
                  </a:lnTo>
                  <a:cubicBezTo>
                    <a:pt x="353789" y="25318"/>
                    <a:pt x="328599" y="128"/>
                    <a:pt x="297525" y="128"/>
                  </a:cubicBezTo>
                  <a:lnTo>
                    <a:pt x="56392" y="128"/>
                  </a:lnTo>
                  <a:close/>
                </a:path>
              </a:pathLst>
            </a:custGeom>
            <a:gradFill>
              <a:gsLst>
                <a:gs pos="0">
                  <a:srgbClr val="BBBBBB"/>
                </a:gs>
                <a:gs pos="50000">
                  <a:srgbClr val="A1A1A1"/>
                </a:gs>
                <a:gs pos="100000">
                  <a:srgbClr val="888888"/>
                </a:gs>
              </a:gsLst>
              <a:lin ang="4822131" scaled="1"/>
            </a:gradFill>
            <a:ln w="8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1247" name="Freeform: Shape 1246">
              <a:extLst>
                <a:ext uri="{FF2B5EF4-FFF2-40B4-BE49-F238E27FC236}">
                  <a16:creationId xmlns:a16="http://schemas.microsoft.com/office/drawing/2014/main" id="{5BF0C1E4-0C1C-0AD6-B3F2-ADEDABA6030D}"/>
                </a:ext>
              </a:extLst>
            </p:cNvPr>
            <p:cNvSpPr/>
            <p:nvPr/>
          </p:nvSpPr>
          <p:spPr>
            <a:xfrm>
              <a:off x="4171491" y="1347828"/>
              <a:ext cx="208981" cy="217454"/>
            </a:xfrm>
            <a:custGeom>
              <a:avLst/>
              <a:gdLst>
                <a:gd name="connsiteX0" fmla="*/ 95777 w 208981"/>
                <a:gd name="connsiteY0" fmla="*/ 217582 h 217454"/>
                <a:gd name="connsiteX1" fmla="*/ 193034 w 208981"/>
                <a:gd name="connsiteY1" fmla="*/ 217582 h 217454"/>
                <a:gd name="connsiteX2" fmla="*/ 209109 w 208981"/>
                <a:gd name="connsiteY2" fmla="*/ 201507 h 217454"/>
                <a:gd name="connsiteX3" fmla="*/ 209109 w 208981"/>
                <a:gd name="connsiteY3" fmla="*/ 96117 h 217454"/>
                <a:gd name="connsiteX4" fmla="*/ 203813 w 208981"/>
                <a:gd name="connsiteY4" fmla="*/ 84191 h 217454"/>
                <a:gd name="connsiteX5" fmla="*/ 115405 w 208981"/>
                <a:gd name="connsiteY5" fmla="*/ 4278 h 217454"/>
                <a:gd name="connsiteX6" fmla="*/ 93847 w 208981"/>
                <a:gd name="connsiteY6" fmla="*/ 4277 h 217454"/>
                <a:gd name="connsiteX7" fmla="*/ 5425 w 208981"/>
                <a:gd name="connsiteY7" fmla="*/ 84191 h 217454"/>
                <a:gd name="connsiteX8" fmla="*/ 128 w 208981"/>
                <a:gd name="connsiteY8" fmla="*/ 96117 h 217454"/>
                <a:gd name="connsiteX9" fmla="*/ 128 w 208981"/>
                <a:gd name="connsiteY9" fmla="*/ 201507 h 217454"/>
                <a:gd name="connsiteX10" fmla="*/ 16203 w 208981"/>
                <a:gd name="connsiteY10" fmla="*/ 217582 h 217454"/>
                <a:gd name="connsiteX11" fmla="*/ 113460 w 208981"/>
                <a:gd name="connsiteY11" fmla="*/ 217582 h 217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08981" h="217454">
                  <a:moveTo>
                    <a:pt x="95777" y="217582"/>
                  </a:moveTo>
                  <a:lnTo>
                    <a:pt x="193034" y="217582"/>
                  </a:lnTo>
                  <a:cubicBezTo>
                    <a:pt x="201912" y="217582"/>
                    <a:pt x="209109" y="210385"/>
                    <a:pt x="209109" y="201507"/>
                  </a:cubicBezTo>
                  <a:lnTo>
                    <a:pt x="209109" y="96117"/>
                  </a:lnTo>
                  <a:cubicBezTo>
                    <a:pt x="209109" y="91572"/>
                    <a:pt x="207185" y="87239"/>
                    <a:pt x="203813" y="84191"/>
                  </a:cubicBezTo>
                  <a:lnTo>
                    <a:pt x="115405" y="4278"/>
                  </a:lnTo>
                  <a:cubicBezTo>
                    <a:pt x="109285" y="-1255"/>
                    <a:pt x="99969" y="-1255"/>
                    <a:pt x="93847" y="4277"/>
                  </a:cubicBezTo>
                  <a:lnTo>
                    <a:pt x="5425" y="84191"/>
                  </a:lnTo>
                  <a:cubicBezTo>
                    <a:pt x="2052" y="87239"/>
                    <a:pt x="128" y="91572"/>
                    <a:pt x="128" y="96117"/>
                  </a:cubicBezTo>
                  <a:lnTo>
                    <a:pt x="128" y="201507"/>
                  </a:lnTo>
                  <a:cubicBezTo>
                    <a:pt x="128" y="210385"/>
                    <a:pt x="7325" y="217582"/>
                    <a:pt x="16203" y="217582"/>
                  </a:cubicBezTo>
                  <a:lnTo>
                    <a:pt x="113460" y="217582"/>
                  </a:lnTo>
                </a:path>
              </a:pathLst>
            </a:custGeom>
            <a:gradFill>
              <a:gsLst>
                <a:gs pos="0">
                  <a:srgbClr val="3477EA"/>
                </a:gs>
                <a:gs pos="50000">
                  <a:srgbClr val="2865C7"/>
                </a:gs>
                <a:gs pos="100000">
                  <a:srgbClr val="1D53A4"/>
                </a:gs>
              </a:gsLst>
              <a:lin ang="2588119" scaled="1"/>
            </a:gradFill>
            <a:ln w="8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1248" name="Freeform: Shape 1247">
              <a:extLst>
                <a:ext uri="{FF2B5EF4-FFF2-40B4-BE49-F238E27FC236}">
                  <a16:creationId xmlns:a16="http://schemas.microsoft.com/office/drawing/2014/main" id="{8864AD47-C398-DB22-001B-470DFAF54330}"/>
                </a:ext>
              </a:extLst>
            </p:cNvPr>
            <p:cNvSpPr/>
            <p:nvPr/>
          </p:nvSpPr>
          <p:spPr>
            <a:xfrm>
              <a:off x="4207660" y="1452753"/>
              <a:ext cx="24113" cy="24113"/>
            </a:xfrm>
            <a:custGeom>
              <a:avLst/>
              <a:gdLst>
                <a:gd name="connsiteX0" fmla="*/ 24241 w 24113"/>
                <a:gd name="connsiteY0" fmla="*/ 12185 h 24113"/>
                <a:gd name="connsiteX1" fmla="*/ 12185 w 24113"/>
                <a:gd name="connsiteY1" fmla="*/ 24241 h 24113"/>
                <a:gd name="connsiteX2" fmla="*/ 128 w 24113"/>
                <a:gd name="connsiteY2" fmla="*/ 12185 h 24113"/>
                <a:gd name="connsiteX3" fmla="*/ 12185 w 24113"/>
                <a:gd name="connsiteY3" fmla="*/ 128 h 24113"/>
                <a:gd name="connsiteX4" fmla="*/ 24241 w 24113"/>
                <a:gd name="connsiteY4" fmla="*/ 12185 h 24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13" h="24113">
                  <a:moveTo>
                    <a:pt x="24241" y="12185"/>
                  </a:moveTo>
                  <a:cubicBezTo>
                    <a:pt x="24241" y="18843"/>
                    <a:pt x="18843" y="24241"/>
                    <a:pt x="12185" y="24241"/>
                  </a:cubicBezTo>
                  <a:cubicBezTo>
                    <a:pt x="5526" y="24241"/>
                    <a:pt x="128" y="18843"/>
                    <a:pt x="128" y="12185"/>
                  </a:cubicBezTo>
                  <a:cubicBezTo>
                    <a:pt x="128" y="5526"/>
                    <a:pt x="5526" y="128"/>
                    <a:pt x="12185" y="128"/>
                  </a:cubicBezTo>
                  <a:cubicBezTo>
                    <a:pt x="18843" y="128"/>
                    <a:pt x="24241" y="5526"/>
                    <a:pt x="24241" y="12185"/>
                  </a:cubicBezTo>
                  <a:close/>
                </a:path>
              </a:pathLst>
            </a:custGeom>
            <a:solidFill>
              <a:srgbClr val="B4CDF8"/>
            </a:solidFill>
            <a:ln w="8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1249" name="Freeform: Shape 1248">
              <a:extLst>
                <a:ext uri="{FF2B5EF4-FFF2-40B4-BE49-F238E27FC236}">
                  <a16:creationId xmlns:a16="http://schemas.microsoft.com/office/drawing/2014/main" id="{57A63468-67A5-F6B9-F251-063BDA0B3D26}"/>
                </a:ext>
              </a:extLst>
            </p:cNvPr>
            <p:cNvSpPr/>
            <p:nvPr/>
          </p:nvSpPr>
          <p:spPr>
            <a:xfrm>
              <a:off x="4263925" y="1452753"/>
              <a:ext cx="24113" cy="24113"/>
            </a:xfrm>
            <a:custGeom>
              <a:avLst/>
              <a:gdLst>
                <a:gd name="connsiteX0" fmla="*/ 24241 w 24113"/>
                <a:gd name="connsiteY0" fmla="*/ 12185 h 24113"/>
                <a:gd name="connsiteX1" fmla="*/ 12185 w 24113"/>
                <a:gd name="connsiteY1" fmla="*/ 24241 h 24113"/>
                <a:gd name="connsiteX2" fmla="*/ 128 w 24113"/>
                <a:gd name="connsiteY2" fmla="*/ 12185 h 24113"/>
                <a:gd name="connsiteX3" fmla="*/ 12185 w 24113"/>
                <a:gd name="connsiteY3" fmla="*/ 128 h 24113"/>
                <a:gd name="connsiteX4" fmla="*/ 24241 w 24113"/>
                <a:gd name="connsiteY4" fmla="*/ 12185 h 24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13" h="24113">
                  <a:moveTo>
                    <a:pt x="24241" y="12185"/>
                  </a:moveTo>
                  <a:cubicBezTo>
                    <a:pt x="24241" y="18843"/>
                    <a:pt x="18843" y="24241"/>
                    <a:pt x="12185" y="24241"/>
                  </a:cubicBezTo>
                  <a:cubicBezTo>
                    <a:pt x="5526" y="24241"/>
                    <a:pt x="128" y="18843"/>
                    <a:pt x="128" y="12185"/>
                  </a:cubicBezTo>
                  <a:cubicBezTo>
                    <a:pt x="128" y="5526"/>
                    <a:pt x="5526" y="128"/>
                    <a:pt x="12185" y="128"/>
                  </a:cubicBezTo>
                  <a:cubicBezTo>
                    <a:pt x="18843" y="128"/>
                    <a:pt x="24241" y="5526"/>
                    <a:pt x="24241" y="12185"/>
                  </a:cubicBezTo>
                  <a:close/>
                </a:path>
              </a:pathLst>
            </a:custGeom>
            <a:solidFill>
              <a:srgbClr val="B4CDF8"/>
            </a:solidFill>
            <a:ln w="8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1250" name="Freeform: Shape 1249">
              <a:extLst>
                <a:ext uri="{FF2B5EF4-FFF2-40B4-BE49-F238E27FC236}">
                  <a16:creationId xmlns:a16="http://schemas.microsoft.com/office/drawing/2014/main" id="{4689FBEF-97D0-7BDC-9451-682B9CC22C50}"/>
                </a:ext>
              </a:extLst>
            </p:cNvPr>
            <p:cNvSpPr/>
            <p:nvPr/>
          </p:nvSpPr>
          <p:spPr>
            <a:xfrm>
              <a:off x="4320189" y="1452753"/>
              <a:ext cx="24113" cy="24113"/>
            </a:xfrm>
            <a:custGeom>
              <a:avLst/>
              <a:gdLst>
                <a:gd name="connsiteX0" fmla="*/ 12185 w 24113"/>
                <a:gd name="connsiteY0" fmla="*/ 24241 h 24113"/>
                <a:gd name="connsiteX1" fmla="*/ 24241 w 24113"/>
                <a:gd name="connsiteY1" fmla="*/ 12185 h 24113"/>
                <a:gd name="connsiteX2" fmla="*/ 12185 w 24113"/>
                <a:gd name="connsiteY2" fmla="*/ 128 h 24113"/>
                <a:gd name="connsiteX3" fmla="*/ 128 w 24113"/>
                <a:gd name="connsiteY3" fmla="*/ 12185 h 24113"/>
                <a:gd name="connsiteX4" fmla="*/ 12185 w 24113"/>
                <a:gd name="connsiteY4" fmla="*/ 24241 h 24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13" h="24113">
                  <a:moveTo>
                    <a:pt x="12185" y="24241"/>
                  </a:moveTo>
                  <a:cubicBezTo>
                    <a:pt x="18843" y="24241"/>
                    <a:pt x="24241" y="18843"/>
                    <a:pt x="24241" y="12185"/>
                  </a:cubicBezTo>
                  <a:cubicBezTo>
                    <a:pt x="24241" y="5526"/>
                    <a:pt x="18843" y="128"/>
                    <a:pt x="12185" y="128"/>
                  </a:cubicBezTo>
                  <a:cubicBezTo>
                    <a:pt x="5526" y="128"/>
                    <a:pt x="128" y="5526"/>
                    <a:pt x="128" y="12185"/>
                  </a:cubicBezTo>
                  <a:cubicBezTo>
                    <a:pt x="128" y="18843"/>
                    <a:pt x="5526" y="24241"/>
                    <a:pt x="12185" y="24241"/>
                  </a:cubicBezTo>
                  <a:close/>
                </a:path>
              </a:pathLst>
            </a:custGeom>
            <a:solidFill>
              <a:srgbClr val="B4CDF8"/>
            </a:solidFill>
            <a:ln w="8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1251" name="Freeform: Shape 1250">
              <a:extLst>
                <a:ext uri="{FF2B5EF4-FFF2-40B4-BE49-F238E27FC236}">
                  <a16:creationId xmlns:a16="http://schemas.microsoft.com/office/drawing/2014/main" id="{AE4DA879-3872-FBED-6C58-640FA10B43A1}"/>
                </a:ext>
              </a:extLst>
            </p:cNvPr>
            <p:cNvSpPr/>
            <p:nvPr/>
          </p:nvSpPr>
          <p:spPr>
            <a:xfrm>
              <a:off x="4263925" y="1500980"/>
              <a:ext cx="24113" cy="24113"/>
            </a:xfrm>
            <a:custGeom>
              <a:avLst/>
              <a:gdLst>
                <a:gd name="connsiteX0" fmla="*/ 24241 w 24113"/>
                <a:gd name="connsiteY0" fmla="*/ 12185 h 24113"/>
                <a:gd name="connsiteX1" fmla="*/ 12185 w 24113"/>
                <a:gd name="connsiteY1" fmla="*/ 24241 h 24113"/>
                <a:gd name="connsiteX2" fmla="*/ 128 w 24113"/>
                <a:gd name="connsiteY2" fmla="*/ 12185 h 24113"/>
                <a:gd name="connsiteX3" fmla="*/ 12185 w 24113"/>
                <a:gd name="connsiteY3" fmla="*/ 128 h 24113"/>
                <a:gd name="connsiteX4" fmla="*/ 24241 w 24113"/>
                <a:gd name="connsiteY4" fmla="*/ 12185 h 24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13" h="24113">
                  <a:moveTo>
                    <a:pt x="24241" y="12185"/>
                  </a:moveTo>
                  <a:cubicBezTo>
                    <a:pt x="24241" y="18843"/>
                    <a:pt x="18843" y="24241"/>
                    <a:pt x="12185" y="24241"/>
                  </a:cubicBezTo>
                  <a:cubicBezTo>
                    <a:pt x="5526" y="24241"/>
                    <a:pt x="128" y="18843"/>
                    <a:pt x="128" y="12185"/>
                  </a:cubicBezTo>
                  <a:cubicBezTo>
                    <a:pt x="128" y="5526"/>
                    <a:pt x="5526" y="128"/>
                    <a:pt x="12185" y="128"/>
                  </a:cubicBezTo>
                  <a:cubicBezTo>
                    <a:pt x="18843" y="128"/>
                    <a:pt x="24241" y="5526"/>
                    <a:pt x="24241" y="12185"/>
                  </a:cubicBezTo>
                  <a:close/>
                </a:path>
              </a:pathLst>
            </a:custGeom>
            <a:solidFill>
              <a:srgbClr val="B4CDF8"/>
            </a:solidFill>
            <a:ln w="8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1252" name="Freeform: Shape 1251">
              <a:extLst>
                <a:ext uri="{FF2B5EF4-FFF2-40B4-BE49-F238E27FC236}">
                  <a16:creationId xmlns:a16="http://schemas.microsoft.com/office/drawing/2014/main" id="{D4D0AFC8-9166-BF4A-203C-5E27DA8C9CB7}"/>
                </a:ext>
              </a:extLst>
            </p:cNvPr>
            <p:cNvSpPr/>
            <p:nvPr/>
          </p:nvSpPr>
          <p:spPr>
            <a:xfrm>
              <a:off x="4207660" y="1500980"/>
              <a:ext cx="24113" cy="24113"/>
            </a:xfrm>
            <a:custGeom>
              <a:avLst/>
              <a:gdLst>
                <a:gd name="connsiteX0" fmla="*/ 12185 w 24113"/>
                <a:gd name="connsiteY0" fmla="*/ 24241 h 24113"/>
                <a:gd name="connsiteX1" fmla="*/ 24241 w 24113"/>
                <a:gd name="connsiteY1" fmla="*/ 12185 h 24113"/>
                <a:gd name="connsiteX2" fmla="*/ 12185 w 24113"/>
                <a:gd name="connsiteY2" fmla="*/ 128 h 24113"/>
                <a:gd name="connsiteX3" fmla="*/ 128 w 24113"/>
                <a:gd name="connsiteY3" fmla="*/ 12185 h 24113"/>
                <a:gd name="connsiteX4" fmla="*/ 12185 w 24113"/>
                <a:gd name="connsiteY4" fmla="*/ 24241 h 24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13" h="24113">
                  <a:moveTo>
                    <a:pt x="12185" y="24241"/>
                  </a:moveTo>
                  <a:cubicBezTo>
                    <a:pt x="18843" y="24241"/>
                    <a:pt x="24241" y="18843"/>
                    <a:pt x="24241" y="12185"/>
                  </a:cubicBezTo>
                  <a:cubicBezTo>
                    <a:pt x="24241" y="5526"/>
                    <a:pt x="18843" y="128"/>
                    <a:pt x="12185" y="128"/>
                  </a:cubicBezTo>
                  <a:cubicBezTo>
                    <a:pt x="5526" y="128"/>
                    <a:pt x="128" y="5526"/>
                    <a:pt x="128" y="12185"/>
                  </a:cubicBezTo>
                  <a:cubicBezTo>
                    <a:pt x="128" y="18843"/>
                    <a:pt x="5526" y="24241"/>
                    <a:pt x="12185" y="24241"/>
                  </a:cubicBezTo>
                  <a:close/>
                </a:path>
              </a:pathLst>
            </a:custGeom>
            <a:solidFill>
              <a:srgbClr val="B4CDF8"/>
            </a:solidFill>
            <a:ln w="8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1253" name="Freeform: Shape 1252">
              <a:extLst>
                <a:ext uri="{FF2B5EF4-FFF2-40B4-BE49-F238E27FC236}">
                  <a16:creationId xmlns:a16="http://schemas.microsoft.com/office/drawing/2014/main" id="{6F9F98F7-A74E-16AE-8EC0-CBA942882CDB}"/>
                </a:ext>
              </a:extLst>
            </p:cNvPr>
            <p:cNvSpPr/>
            <p:nvPr/>
          </p:nvSpPr>
          <p:spPr>
            <a:xfrm>
              <a:off x="4320189" y="1500980"/>
              <a:ext cx="24113" cy="24113"/>
            </a:xfrm>
            <a:custGeom>
              <a:avLst/>
              <a:gdLst>
                <a:gd name="connsiteX0" fmla="*/ 24241 w 24113"/>
                <a:gd name="connsiteY0" fmla="*/ 12185 h 24113"/>
                <a:gd name="connsiteX1" fmla="*/ 12185 w 24113"/>
                <a:gd name="connsiteY1" fmla="*/ 24241 h 24113"/>
                <a:gd name="connsiteX2" fmla="*/ 128 w 24113"/>
                <a:gd name="connsiteY2" fmla="*/ 12185 h 24113"/>
                <a:gd name="connsiteX3" fmla="*/ 12185 w 24113"/>
                <a:gd name="connsiteY3" fmla="*/ 128 h 24113"/>
                <a:gd name="connsiteX4" fmla="*/ 24241 w 24113"/>
                <a:gd name="connsiteY4" fmla="*/ 12185 h 24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113" h="24113">
                  <a:moveTo>
                    <a:pt x="24241" y="12185"/>
                  </a:moveTo>
                  <a:cubicBezTo>
                    <a:pt x="24241" y="18843"/>
                    <a:pt x="18843" y="24241"/>
                    <a:pt x="12185" y="24241"/>
                  </a:cubicBezTo>
                  <a:cubicBezTo>
                    <a:pt x="5526" y="24241"/>
                    <a:pt x="128" y="18843"/>
                    <a:pt x="128" y="12185"/>
                  </a:cubicBezTo>
                  <a:cubicBezTo>
                    <a:pt x="128" y="5526"/>
                    <a:pt x="5526" y="128"/>
                    <a:pt x="12185" y="128"/>
                  </a:cubicBezTo>
                  <a:cubicBezTo>
                    <a:pt x="18843" y="128"/>
                    <a:pt x="24241" y="5526"/>
                    <a:pt x="24241" y="12185"/>
                  </a:cubicBezTo>
                  <a:close/>
                </a:path>
              </a:pathLst>
            </a:custGeom>
            <a:solidFill>
              <a:srgbClr val="B4CDF8"/>
            </a:solidFill>
            <a:ln w="8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</p:grpSp>
      <p:sp>
        <p:nvSpPr>
          <p:cNvPr id="14" name="Title 13">
            <a:extLst>
              <a:ext uri="{FF2B5EF4-FFF2-40B4-BE49-F238E27FC236}">
                <a16:creationId xmlns:a16="http://schemas.microsoft.com/office/drawing/2014/main" id="{25B56DBC-07DF-B57E-2881-86E8E294A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Open Mirroring</a:t>
            </a:r>
          </a:p>
        </p:txBody>
      </p:sp>
    </p:spTree>
    <p:extLst>
      <p:ext uri="{BB962C8B-B14F-4D97-AF65-F5344CB8AC3E}">
        <p14:creationId xmlns:p14="http://schemas.microsoft.com/office/powerpoint/2010/main" val="1807723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55" grpId="0" animBg="1"/>
      <p:bldP spid="1254" grpId="0" animBg="1"/>
      <p:bldP spid="9" grpId="0"/>
      <p:bldP spid="41" grpId="0" animBg="1"/>
      <p:bldP spid="4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814684-317D-58F1-4A8F-938EADE9B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46F7A0E-3CA4-2ADB-B4AD-FDED82D3FBF9}"/>
              </a:ext>
            </a:extLst>
          </p:cNvPr>
          <p:cNvSpPr/>
          <p:nvPr/>
        </p:nvSpPr>
        <p:spPr>
          <a:xfrm>
            <a:off x="4648125" y="5696568"/>
            <a:ext cx="6838021" cy="288147"/>
          </a:xfrm>
          <a:prstGeom prst="rect">
            <a:avLst/>
          </a:prstGeom>
          <a:solidFill>
            <a:srgbClr val="99C9C1">
              <a:alpha val="30000"/>
            </a:srgbClr>
          </a:solidFill>
          <a:ln>
            <a:noFill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CH" sz="1200" dirty="0">
                <a:solidFill>
                  <a:srgbClr val="117865"/>
                </a:solidFill>
              </a:rPr>
              <a:t>Pause Mirroring &gt; Download all files &gt; Delete folder &gt; Recreate folder &gt; Upload all files &gt; Resume Mirroring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081333-AF76-0CA4-99E8-998627C54D85}"/>
              </a:ext>
            </a:extLst>
          </p:cNvPr>
          <p:cNvSpPr/>
          <p:nvPr/>
        </p:nvSpPr>
        <p:spPr>
          <a:xfrm>
            <a:off x="595223" y="3893687"/>
            <a:ext cx="10890924" cy="834512"/>
          </a:xfrm>
          <a:prstGeom prst="rect">
            <a:avLst/>
          </a:prstGeom>
          <a:solidFill>
            <a:srgbClr val="99C9C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28A819-6335-958D-CF8B-FC2043A5B214}"/>
              </a:ext>
            </a:extLst>
          </p:cNvPr>
          <p:cNvSpPr/>
          <p:nvPr/>
        </p:nvSpPr>
        <p:spPr>
          <a:xfrm>
            <a:off x="595223" y="4864946"/>
            <a:ext cx="10890924" cy="834512"/>
          </a:xfrm>
          <a:prstGeom prst="rect">
            <a:avLst/>
          </a:prstGeom>
          <a:solidFill>
            <a:srgbClr val="99C9C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E861AD-D74D-14BB-0963-225F2152E02E}"/>
              </a:ext>
            </a:extLst>
          </p:cNvPr>
          <p:cNvSpPr/>
          <p:nvPr/>
        </p:nvSpPr>
        <p:spPr>
          <a:xfrm>
            <a:off x="595223" y="1561383"/>
            <a:ext cx="10890924" cy="2192670"/>
          </a:xfrm>
          <a:prstGeom prst="rect">
            <a:avLst/>
          </a:prstGeom>
          <a:solidFill>
            <a:srgbClr val="99C9C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AA1F3B-6B06-0538-327C-197E7D80C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Tables Management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F43C61-E040-A7CF-3642-60D7E971CEDA}"/>
              </a:ext>
            </a:extLst>
          </p:cNvPr>
          <p:cNvSpPr txBox="1"/>
          <p:nvPr/>
        </p:nvSpPr>
        <p:spPr>
          <a:xfrm>
            <a:off x="705853" y="1561382"/>
            <a:ext cx="3831642" cy="19164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44000" rIns="0" bIns="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en-CH" dirty="0"/>
              <a:t>How to create a new table?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ECDAC7-DCBE-0E9E-1EAC-AB2F4174A078}"/>
              </a:ext>
            </a:extLst>
          </p:cNvPr>
          <p:cNvSpPr txBox="1"/>
          <p:nvPr/>
        </p:nvSpPr>
        <p:spPr>
          <a:xfrm>
            <a:off x="4822166" y="1558494"/>
            <a:ext cx="6611844" cy="100355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44000" rIns="0" bIns="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H" sz="1800" dirty="0"/>
              <a:t>Create a folder in </a:t>
            </a:r>
            <a:r>
              <a:rPr lang="en-CH" sz="1800" dirty="0" err="1"/>
              <a:t>LandingZone</a:t>
            </a:r>
            <a:r>
              <a:rPr lang="en-CH" sz="1800" dirty="0"/>
              <a:t> and upload files:</a:t>
            </a:r>
          </a:p>
          <a:p>
            <a:pPr lvl="1">
              <a:lnSpc>
                <a:spcPct val="100000"/>
              </a:lnSpc>
            </a:pPr>
            <a:r>
              <a:rPr lang="es-ES" sz="1600" dirty="0">
                <a:latin typeface="Consolas" panose="020B0609020204030204" pitchFamily="49" charset="0"/>
              </a:rPr>
              <a:t>_</a:t>
            </a:r>
            <a:r>
              <a:rPr lang="es-ES" sz="1600" dirty="0" err="1">
                <a:latin typeface="Consolas" panose="020B0609020204030204" pitchFamily="49" charset="0"/>
              </a:rPr>
              <a:t>metadata</a:t>
            </a:r>
            <a:r>
              <a:rPr lang="es-ES" sz="1600" dirty="0">
                <a:latin typeface="Consolas" panose="020B0609020204030204" pitchFamily="49" charset="0"/>
              </a:rPr>
              <a:t>.</a:t>
            </a:r>
            <a:r>
              <a:rPr lang="en-CH" sz="1600" dirty="0">
                <a:latin typeface="Consolas" panose="020B0609020204030204" pitchFamily="49" charset="0"/>
              </a:rPr>
              <a:t>j</a:t>
            </a:r>
            <a:r>
              <a:rPr lang="es-ES" sz="1600" dirty="0">
                <a:latin typeface="Consolas" panose="020B0609020204030204" pitchFamily="49" charset="0"/>
              </a:rPr>
              <a:t>son</a:t>
            </a:r>
            <a:endParaRPr lang="en-CH" sz="1600" dirty="0">
              <a:latin typeface="Consolas" panose="020B0609020204030204" pitchFamily="49" charset="0"/>
            </a:endParaRPr>
          </a:p>
          <a:p>
            <a:pPr lvl="1">
              <a:lnSpc>
                <a:spcPct val="100000"/>
              </a:lnSpc>
            </a:pPr>
            <a:r>
              <a:rPr lang="es-ES" sz="1600" dirty="0">
                <a:latin typeface="Consolas" panose="020B0609020204030204" pitchFamily="49" charset="0"/>
              </a:rPr>
              <a:t>00000000000000000001.parquet</a:t>
            </a:r>
            <a:endParaRPr lang="en-CH" sz="18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D14E2E-0EFC-0460-0041-039286BA1A07}"/>
              </a:ext>
            </a:extLst>
          </p:cNvPr>
          <p:cNvSpPr txBox="1"/>
          <p:nvPr/>
        </p:nvSpPr>
        <p:spPr>
          <a:xfrm>
            <a:off x="705853" y="3892242"/>
            <a:ext cx="3831642" cy="8345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marL="228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en-CH" dirty="0"/>
              <a:t>How to drop a table?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769C82-85CE-2D62-66DA-8A7327FB0D24}"/>
              </a:ext>
            </a:extLst>
          </p:cNvPr>
          <p:cNvSpPr txBox="1"/>
          <p:nvPr/>
        </p:nvSpPr>
        <p:spPr>
          <a:xfrm>
            <a:off x="4822166" y="3890799"/>
            <a:ext cx="6611844" cy="8345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marL="228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H" sz="1800" dirty="0"/>
              <a:t>Delete the subfolder in the </a:t>
            </a:r>
            <a:r>
              <a:rPr lang="en-CH" sz="1800" dirty="0" err="1"/>
              <a:t>LandingZone</a:t>
            </a:r>
            <a:endParaRPr lang="en-CH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1983EC-EF13-8D90-6353-D9278EC76E24}"/>
              </a:ext>
            </a:extLst>
          </p:cNvPr>
          <p:cNvSpPr txBox="1"/>
          <p:nvPr/>
        </p:nvSpPr>
        <p:spPr>
          <a:xfrm>
            <a:off x="705853" y="4862057"/>
            <a:ext cx="3831642" cy="8345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marL="228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pPr>
              <a:lnSpc>
                <a:spcPct val="100000"/>
              </a:lnSpc>
            </a:pPr>
            <a:r>
              <a:rPr lang="en-CH" dirty="0"/>
              <a:t>How to rename a table?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D530B0-ABF6-882A-6FAB-E1FA3A6D2A7A}"/>
              </a:ext>
            </a:extLst>
          </p:cNvPr>
          <p:cNvSpPr txBox="1"/>
          <p:nvPr/>
        </p:nvSpPr>
        <p:spPr>
          <a:xfrm>
            <a:off x="4822166" y="4862057"/>
            <a:ext cx="6611844" cy="8345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marL="228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H" sz="1800" dirty="0"/>
              <a:t>Delete the subfolder in the </a:t>
            </a:r>
            <a:r>
              <a:rPr lang="en-CH" sz="1800" dirty="0" err="1"/>
              <a:t>LandingZone</a:t>
            </a:r>
            <a:r>
              <a:rPr lang="en-CH" sz="1800" dirty="0"/>
              <a:t> and create it again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600D3E-D9CA-CE1D-A5C3-E67CE68735C4}"/>
              </a:ext>
            </a:extLst>
          </p:cNvPr>
          <p:cNvSpPr txBox="1"/>
          <p:nvPr/>
        </p:nvSpPr>
        <p:spPr>
          <a:xfrm>
            <a:off x="4849000" y="2748547"/>
            <a:ext cx="6585010" cy="70448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/Files/</a:t>
            </a:r>
            <a:r>
              <a:rPr lang="de-DE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LandingZone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CH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TransactionType</a:t>
            </a:r>
            <a:r>
              <a:rPr lang="en-CH" sz="1400" dirty="0">
                <a:solidFill>
                  <a:srgbClr val="00B050"/>
                </a:solidFill>
                <a:latin typeface="Consolas" panose="020B0609020204030204" pitchFamily="49" charset="0"/>
              </a:rPr>
              <a:t>          </a:t>
            </a:r>
            <a:r>
              <a:rPr lang="en-CH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CH" sz="1400" dirty="0">
                <a:solidFill>
                  <a:srgbClr val="00B050"/>
                </a:solidFill>
                <a:latin typeface="Consolas" panose="020B0609020204030204" pitchFamily="49" charset="0"/>
              </a:rPr>
              <a:t>  </a:t>
            </a:r>
            <a:r>
              <a:rPr lang="en-CH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dbo.</a:t>
            </a:r>
            <a:r>
              <a:rPr lang="en-CH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TransactionType</a:t>
            </a:r>
            <a:endParaRPr lang="en-CH" sz="14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/Files/</a:t>
            </a:r>
            <a:r>
              <a:rPr lang="de-DE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LandingZone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CH" sz="1400" dirty="0">
                <a:solidFill>
                  <a:schemeClr val="accent1"/>
                </a:solidFill>
                <a:latin typeface="Consolas" panose="020B0609020204030204" pitchFamily="49" charset="0"/>
              </a:rPr>
              <a:t>sales</a:t>
            </a:r>
            <a:r>
              <a:rPr lang="de-DE" sz="1400" dirty="0">
                <a:solidFill>
                  <a:schemeClr val="accent1"/>
                </a:solidFill>
                <a:latin typeface="Consolas" panose="020B0609020204030204" pitchFamily="49" charset="0"/>
              </a:rPr>
              <a:t>.</a:t>
            </a:r>
            <a:r>
              <a:rPr lang="de-DE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schema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CH" sz="1400" dirty="0">
                <a:solidFill>
                  <a:srgbClr val="00B050"/>
                </a:solidFill>
                <a:latin typeface="Consolas" panose="020B0609020204030204" pitchFamily="49" charset="0"/>
              </a:rPr>
              <a:t>Customers   </a:t>
            </a:r>
            <a:r>
              <a:rPr lang="en-CH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CH" sz="1400" dirty="0">
                <a:solidFill>
                  <a:srgbClr val="00B050"/>
                </a:solidFill>
                <a:latin typeface="Consolas" panose="020B0609020204030204" pitchFamily="49" charset="0"/>
              </a:rPr>
              <a:t>  </a:t>
            </a:r>
            <a:r>
              <a:rPr lang="en-CH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sales.</a:t>
            </a:r>
            <a:r>
              <a:rPr lang="en-CH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Customers</a:t>
            </a:r>
            <a:endParaRPr lang="en-CH" sz="14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/Files/</a:t>
            </a:r>
            <a:r>
              <a:rPr lang="de-DE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LandingZone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CH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erp</a:t>
            </a:r>
            <a:r>
              <a:rPr lang="de-DE" sz="1400" dirty="0">
                <a:solidFill>
                  <a:schemeClr val="accent1"/>
                </a:solidFill>
                <a:latin typeface="Consolas" panose="020B0609020204030204" pitchFamily="49" charset="0"/>
              </a:rPr>
              <a:t>.</a:t>
            </a:r>
            <a:r>
              <a:rPr lang="de-DE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schema</a:t>
            </a:r>
            <a:r>
              <a:rPr lang="de-DE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/</a:t>
            </a:r>
            <a:r>
              <a:rPr lang="en-CH" sz="1400" dirty="0">
                <a:solidFill>
                  <a:srgbClr val="00B050"/>
                </a:solidFill>
                <a:latin typeface="Consolas" panose="020B0609020204030204" pitchFamily="49" charset="0"/>
              </a:rPr>
              <a:t>Products      </a:t>
            </a:r>
            <a:r>
              <a:rPr lang="en-CH" sz="1400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CH" sz="1400" dirty="0">
                <a:solidFill>
                  <a:srgbClr val="00B050"/>
                </a:solidFill>
                <a:latin typeface="Consolas" panose="020B0609020204030204" pitchFamily="49" charset="0"/>
              </a:rPr>
              <a:t>  </a:t>
            </a:r>
            <a:r>
              <a:rPr lang="en-CH" sz="1400" dirty="0" err="1">
                <a:solidFill>
                  <a:schemeClr val="accent1"/>
                </a:solidFill>
                <a:latin typeface="Consolas" panose="020B0609020204030204" pitchFamily="49" charset="0"/>
              </a:rPr>
              <a:t>erp.</a:t>
            </a:r>
            <a:r>
              <a:rPr lang="en-CH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Products</a:t>
            </a:r>
            <a:endParaRPr lang="en-CH" sz="14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12936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75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  <p:bldP spid="12" grpId="0" animBg="1"/>
      <p:bldP spid="10" grpId="0" animBg="1"/>
      <p:bldP spid="4" grpId="0"/>
      <p:bldP spid="3" grpId="0"/>
      <p:bldP spid="5" grpId="0"/>
      <p:bldP spid="6" grpId="0"/>
      <p:bldP spid="7" grpId="0"/>
      <p:bldP spid="8" grpId="0"/>
      <p:bldP spid="9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F2A98-CBE3-C6D4-EEBC-DBCD0DF2B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7CE94-36DA-1849-2E29-209B6FDC3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921" y="520169"/>
            <a:ext cx="10728157" cy="725738"/>
          </a:xfrm>
        </p:spPr>
        <p:txBody>
          <a:bodyPr/>
          <a:lstStyle/>
          <a:p>
            <a:r>
              <a:rPr lang="en-CH" dirty="0"/>
              <a:t>M</a:t>
            </a:r>
            <a:r>
              <a:rPr lang="es-ES" dirty="0" err="1"/>
              <a:t>etadat</a:t>
            </a:r>
            <a:r>
              <a:rPr lang="en-CH" dirty="0"/>
              <a:t>a</a:t>
            </a:r>
            <a:endParaRPr lang="es-E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7DD7F8-BE4B-E163-BDCE-49D5DAA64470}"/>
              </a:ext>
            </a:extLst>
          </p:cNvPr>
          <p:cNvSpPr txBox="1"/>
          <p:nvPr/>
        </p:nvSpPr>
        <p:spPr>
          <a:xfrm>
            <a:off x="564463" y="1436147"/>
            <a:ext cx="5338010" cy="380480"/>
          </a:xfrm>
          <a:prstGeom prst="rect">
            <a:avLst/>
          </a:prstGeom>
          <a:solidFill>
            <a:srgbClr val="017864"/>
          </a:solidFill>
          <a:ln w="19050">
            <a:solidFill>
              <a:srgbClr val="117865"/>
            </a:solidFill>
          </a:ln>
        </p:spPr>
        <p:txBody>
          <a:bodyPr wrap="square" lIns="360000" tIns="36000" bIns="36000" anchor="ctr">
            <a:noAutofit/>
          </a:bodyPr>
          <a:lstStyle/>
          <a:p>
            <a:r>
              <a:rPr lang="es-E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s-E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metadata.json</a:t>
            </a:r>
            <a:r>
              <a:rPr lang="es-E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for </a:t>
            </a:r>
            <a:r>
              <a:rPr lang="en-CH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csv</a:t>
            </a:r>
            <a:r>
              <a:rPr lang="en-CH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.</a:t>
            </a:r>
            <a:r>
              <a:rPr lang="en-CH" sz="1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tsv</a:t>
            </a:r>
            <a:r>
              <a:rPr lang="en-CH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C8E771-015E-F1FF-7E99-E7B9057CDAD4}"/>
              </a:ext>
            </a:extLst>
          </p:cNvPr>
          <p:cNvSpPr txBox="1"/>
          <p:nvPr/>
        </p:nvSpPr>
        <p:spPr>
          <a:xfrm>
            <a:off x="564463" y="1816628"/>
            <a:ext cx="5338010" cy="3985706"/>
          </a:xfrm>
          <a:prstGeom prst="rect">
            <a:avLst/>
          </a:prstGeom>
          <a:solidFill>
            <a:srgbClr val="99C9C1">
              <a:alpha val="40000"/>
            </a:srgbClr>
          </a:solidFill>
          <a:ln w="19050">
            <a:solidFill>
              <a:srgbClr val="117865"/>
            </a:solidFill>
          </a:ln>
        </p:spPr>
        <p:txBody>
          <a:bodyPr wrap="square" tIns="72000" bIns="72000">
            <a:noAutofit/>
          </a:bodyPr>
          <a:lstStyle/>
          <a:p>
            <a:r>
              <a:rPr lang="es-ES" sz="1100" b="0" i="0" dirty="0">
                <a:effectLst/>
                <a:latin typeface="Consolas" panose="020B0609020204030204" pitchFamily="49" charset="0"/>
              </a:rPr>
              <a:t>{</a:t>
            </a:r>
            <a:endParaRPr lang="en-CH" sz="1100" b="0" i="0" dirty="0">
              <a:effectLst/>
              <a:latin typeface="Consolas" panose="020B0609020204030204" pitchFamily="49" charset="0"/>
            </a:endParaRPr>
          </a:p>
          <a:p>
            <a:r>
              <a:rPr lang="en-CH" sz="1100" dirty="0">
                <a:latin typeface="Consolas" panose="020B0609020204030204" pitchFamily="49" charset="0"/>
              </a:rPr>
              <a:t>  </a:t>
            </a:r>
            <a:r>
              <a:rPr lang="es-ES" sz="1100" b="0" i="0" dirty="0">
                <a:effectLst/>
                <a:latin typeface="Consolas" panose="020B0609020204030204" pitchFamily="49" charset="0"/>
              </a:rPr>
              <a:t>"</a:t>
            </a:r>
            <a:r>
              <a:rPr lang="es-ES" sz="1100" b="0" i="0" dirty="0" err="1">
                <a:effectLst/>
                <a:latin typeface="Consolas" panose="020B0609020204030204" pitchFamily="49" charset="0"/>
              </a:rPr>
              <a:t>KeyColumns</a:t>
            </a:r>
            <a:r>
              <a:rPr lang="es-ES" sz="1100" b="0" i="0" dirty="0">
                <a:effectLst/>
                <a:latin typeface="Consolas" panose="020B0609020204030204" pitchFamily="49" charset="0"/>
              </a:rPr>
              <a:t>": [</a:t>
            </a:r>
            <a:r>
              <a:rPr lang="es-ES" sz="1100" dirty="0">
                <a:latin typeface="Consolas" panose="020B0609020204030204" pitchFamily="49" charset="0"/>
              </a:rPr>
              <a:t>"</a:t>
            </a:r>
            <a:r>
              <a:rPr lang="en-CH" sz="1100" dirty="0">
                <a:latin typeface="Consolas" panose="020B0609020204030204" pitchFamily="49" charset="0"/>
              </a:rPr>
              <a:t>zone</a:t>
            </a:r>
            <a:r>
              <a:rPr lang="es-ES" sz="1100" dirty="0">
                <a:latin typeface="Consolas" panose="020B0609020204030204" pitchFamily="49" charset="0"/>
              </a:rPr>
              <a:t>"</a:t>
            </a:r>
            <a:r>
              <a:rPr lang="en-CH" sz="1100" dirty="0">
                <a:latin typeface="Consolas" panose="020B0609020204030204" pitchFamily="49" charset="0"/>
              </a:rPr>
              <a:t>, </a:t>
            </a:r>
            <a:r>
              <a:rPr lang="es-ES" sz="1100" b="0" i="0" dirty="0">
                <a:effectLst/>
                <a:latin typeface="Consolas" panose="020B0609020204030204" pitchFamily="49" charset="0"/>
              </a:rPr>
              <a:t>"id"],</a:t>
            </a:r>
            <a:endParaRPr lang="en-CH" sz="1100" b="0" i="0" dirty="0">
              <a:effectLst/>
              <a:latin typeface="Consolas" panose="020B0609020204030204" pitchFamily="49" charset="0"/>
            </a:endParaRPr>
          </a:p>
          <a:p>
            <a:r>
              <a:rPr lang="en-CH" sz="1100" b="0" i="0" dirty="0">
                <a:effectLst/>
                <a:latin typeface="Consolas" panose="020B0609020204030204" pitchFamily="49" charset="0"/>
              </a:rPr>
              <a:t>  </a:t>
            </a:r>
            <a:r>
              <a:rPr lang="es-ES" sz="1100" b="0" i="0" dirty="0">
                <a:effectLst/>
                <a:latin typeface="Consolas" panose="020B0609020204030204" pitchFamily="49" charset="0"/>
              </a:rPr>
              <a:t>"</a:t>
            </a:r>
            <a:r>
              <a:rPr lang="es-ES" sz="1100" b="0" i="0" dirty="0" err="1">
                <a:effectLst/>
                <a:latin typeface="Consolas" panose="020B0609020204030204" pitchFamily="49" charset="0"/>
              </a:rPr>
              <a:t>SchemaDefinition</a:t>
            </a:r>
            <a:r>
              <a:rPr lang="es-ES" sz="1100" b="0" i="0" dirty="0">
                <a:effectLst/>
                <a:latin typeface="Consolas" panose="020B0609020204030204" pitchFamily="49" charset="0"/>
              </a:rPr>
              <a:t>": {</a:t>
            </a:r>
            <a:endParaRPr lang="en-CH" sz="1100" b="0" i="0" dirty="0">
              <a:effectLst/>
              <a:latin typeface="Consolas" panose="020B0609020204030204" pitchFamily="49" charset="0"/>
            </a:endParaRPr>
          </a:p>
          <a:p>
            <a:r>
              <a:rPr lang="en-CH" sz="1100" dirty="0">
                <a:latin typeface="Consolas" panose="020B0609020204030204" pitchFamily="49" charset="0"/>
              </a:rPr>
              <a:t>    </a:t>
            </a:r>
            <a:r>
              <a:rPr lang="es-ES" sz="1100" b="0" i="0" dirty="0">
                <a:effectLst/>
                <a:latin typeface="Consolas" panose="020B0609020204030204" pitchFamily="49" charset="0"/>
              </a:rPr>
              <a:t>"</a:t>
            </a:r>
            <a:r>
              <a:rPr lang="es-ES" sz="1100" b="0" i="0" dirty="0" err="1">
                <a:effectLst/>
                <a:latin typeface="Consolas" panose="020B0609020204030204" pitchFamily="49" charset="0"/>
              </a:rPr>
              <a:t>Columns</a:t>
            </a:r>
            <a:r>
              <a:rPr lang="es-ES" sz="1100" b="0" i="0" dirty="0">
                <a:effectLst/>
                <a:latin typeface="Consolas" panose="020B0609020204030204" pitchFamily="49" charset="0"/>
              </a:rPr>
              <a:t>": [</a:t>
            </a:r>
            <a:endParaRPr lang="en-CH" sz="1100" dirty="0">
              <a:latin typeface="Consolas" panose="020B0609020204030204" pitchFamily="49" charset="0"/>
            </a:endParaRPr>
          </a:p>
          <a:p>
            <a:r>
              <a:rPr lang="en-CH" sz="1100" dirty="0">
                <a:latin typeface="Consolas" panose="020B0609020204030204" pitchFamily="49" charset="0"/>
              </a:rPr>
              <a:t>       </a:t>
            </a:r>
            <a:r>
              <a:rPr lang="es-ES" sz="1100" dirty="0">
                <a:latin typeface="Consolas" panose="020B0609020204030204" pitchFamily="49" charset="0"/>
              </a:rPr>
              <a:t>{"</a:t>
            </a:r>
            <a:r>
              <a:rPr lang="es-ES" sz="1100" dirty="0" err="1">
                <a:latin typeface="Consolas" panose="020B0609020204030204" pitchFamily="49" charset="0"/>
              </a:rPr>
              <a:t>Name</a:t>
            </a:r>
            <a:r>
              <a:rPr lang="es-ES" sz="1100" dirty="0">
                <a:latin typeface="Consolas" panose="020B0609020204030204" pitchFamily="49" charset="0"/>
              </a:rPr>
              <a:t>":"</a:t>
            </a:r>
            <a:r>
              <a:rPr lang="en-CH" sz="1100" dirty="0">
                <a:latin typeface="Consolas" panose="020B0609020204030204" pitchFamily="49" charset="0"/>
              </a:rPr>
              <a:t>zone</a:t>
            </a:r>
            <a:r>
              <a:rPr lang="es-ES" sz="1100" dirty="0">
                <a:latin typeface="Consolas" panose="020B0609020204030204" pitchFamily="49" charset="0"/>
              </a:rPr>
              <a:t>", "</a:t>
            </a:r>
            <a:r>
              <a:rPr lang="es-ES" sz="1100" dirty="0" err="1">
                <a:latin typeface="Consolas" panose="020B0609020204030204" pitchFamily="49" charset="0"/>
              </a:rPr>
              <a:t>DataType</a:t>
            </a:r>
            <a:r>
              <a:rPr lang="es-ES" sz="1100" dirty="0">
                <a:latin typeface="Consolas" panose="020B0609020204030204" pitchFamily="49" charset="0"/>
              </a:rPr>
              <a:t>":"</a:t>
            </a:r>
            <a:r>
              <a:rPr lang="en-CH" sz="1100" dirty="0">
                <a:latin typeface="Consolas" panose="020B0609020204030204" pitchFamily="49" charset="0"/>
              </a:rPr>
              <a:t>String</a:t>
            </a:r>
            <a:r>
              <a:rPr lang="es-ES" sz="1100" dirty="0">
                <a:latin typeface="Consolas" panose="020B0609020204030204" pitchFamily="49" charset="0"/>
              </a:rPr>
              <a:t>" },</a:t>
            </a:r>
            <a:endParaRPr lang="en-CH" sz="1100" b="0" i="0" dirty="0">
              <a:effectLst/>
              <a:latin typeface="Consolas" panose="020B0609020204030204" pitchFamily="49" charset="0"/>
            </a:endParaRPr>
          </a:p>
          <a:p>
            <a:r>
              <a:rPr lang="en-CH" sz="1100" dirty="0">
                <a:latin typeface="Consolas" panose="020B0609020204030204" pitchFamily="49" charset="0"/>
              </a:rPr>
              <a:t>       </a:t>
            </a:r>
            <a:r>
              <a:rPr lang="es-ES" sz="1100" b="0" i="0" dirty="0">
                <a:effectLst/>
                <a:latin typeface="Consolas" panose="020B0609020204030204" pitchFamily="49" charset="0"/>
              </a:rPr>
              <a:t>{"</a:t>
            </a:r>
            <a:r>
              <a:rPr lang="es-ES" sz="1100" b="0" i="0" dirty="0" err="1">
                <a:effectLst/>
                <a:latin typeface="Consolas" panose="020B0609020204030204" pitchFamily="49" charset="0"/>
              </a:rPr>
              <a:t>Name</a:t>
            </a:r>
            <a:r>
              <a:rPr lang="es-ES" sz="1100" b="0" i="0" dirty="0">
                <a:effectLst/>
                <a:latin typeface="Consolas" panose="020B0609020204030204" pitchFamily="49" charset="0"/>
              </a:rPr>
              <a:t>":"id", "DataType":"Int32" },</a:t>
            </a:r>
            <a:endParaRPr lang="en-CH" sz="1100" b="0" i="0" dirty="0">
              <a:effectLst/>
              <a:latin typeface="Consolas" panose="020B0609020204030204" pitchFamily="49" charset="0"/>
            </a:endParaRPr>
          </a:p>
          <a:p>
            <a:r>
              <a:rPr lang="en-CH" sz="1100" dirty="0">
                <a:latin typeface="Consolas" panose="020B0609020204030204" pitchFamily="49" charset="0"/>
              </a:rPr>
              <a:t>       </a:t>
            </a:r>
            <a:r>
              <a:rPr lang="es-ES" sz="1100" b="0" i="0" dirty="0">
                <a:effectLst/>
                <a:latin typeface="Consolas" panose="020B0609020204030204" pitchFamily="49" charset="0"/>
              </a:rPr>
              <a:t>{"</a:t>
            </a:r>
            <a:r>
              <a:rPr lang="es-ES" sz="1100" b="0" i="0" dirty="0" err="1">
                <a:effectLst/>
                <a:latin typeface="Consolas" panose="020B0609020204030204" pitchFamily="49" charset="0"/>
              </a:rPr>
              <a:t>Name</a:t>
            </a:r>
            <a:r>
              <a:rPr lang="es-ES" sz="1100" b="0" i="0" dirty="0">
                <a:effectLst/>
                <a:latin typeface="Consolas" panose="020B0609020204030204" pitchFamily="49" charset="0"/>
              </a:rPr>
              <a:t>":"</a:t>
            </a:r>
            <a:r>
              <a:rPr lang="es-ES" sz="1100" b="0" i="0" dirty="0" err="1">
                <a:effectLst/>
                <a:latin typeface="Consolas" panose="020B0609020204030204" pitchFamily="49" charset="0"/>
              </a:rPr>
              <a:t>name</a:t>
            </a:r>
            <a:r>
              <a:rPr lang="es-ES" sz="1100" b="0" i="0" dirty="0">
                <a:effectLst/>
                <a:latin typeface="Consolas" panose="020B0609020204030204" pitchFamily="49" charset="0"/>
              </a:rPr>
              <a:t>", "</a:t>
            </a:r>
            <a:r>
              <a:rPr lang="es-ES" sz="1100" b="0" i="0" dirty="0" err="1">
                <a:effectLst/>
                <a:latin typeface="Consolas" panose="020B0609020204030204" pitchFamily="49" charset="0"/>
              </a:rPr>
              <a:t>DataType</a:t>
            </a:r>
            <a:r>
              <a:rPr lang="es-ES" sz="1100" b="0" i="0" dirty="0">
                <a:effectLst/>
                <a:latin typeface="Consolas" panose="020B0609020204030204" pitchFamily="49" charset="0"/>
              </a:rPr>
              <a:t>":"</a:t>
            </a:r>
            <a:r>
              <a:rPr lang="es-ES" sz="1100" b="0" i="0" dirty="0" err="1">
                <a:effectLst/>
                <a:latin typeface="Consolas" panose="020B0609020204030204" pitchFamily="49" charset="0"/>
              </a:rPr>
              <a:t>String</a:t>
            </a:r>
            <a:r>
              <a:rPr lang="es-ES" sz="1100" b="0" i="0" dirty="0">
                <a:effectLst/>
                <a:latin typeface="Consolas" panose="020B0609020204030204" pitchFamily="49" charset="0"/>
              </a:rPr>
              <a:t>", "</a:t>
            </a:r>
            <a:r>
              <a:rPr lang="es-ES" sz="1100" b="0" i="0" dirty="0" err="1">
                <a:effectLst/>
                <a:latin typeface="Consolas" panose="020B0609020204030204" pitchFamily="49" charset="0"/>
              </a:rPr>
              <a:t>IsNullable</a:t>
            </a:r>
            <a:r>
              <a:rPr lang="es-ES" sz="1100" b="0" i="0" dirty="0">
                <a:effectLst/>
                <a:latin typeface="Consolas" panose="020B0609020204030204" pitchFamily="49" charset="0"/>
              </a:rPr>
              <a:t>":true },</a:t>
            </a:r>
            <a:endParaRPr lang="en-CH" sz="1100" b="0" i="0" dirty="0">
              <a:effectLst/>
              <a:latin typeface="Consolas" panose="020B0609020204030204" pitchFamily="49" charset="0"/>
            </a:endParaRPr>
          </a:p>
          <a:p>
            <a:r>
              <a:rPr lang="en-CH" sz="1100" dirty="0">
                <a:latin typeface="Consolas" panose="020B0609020204030204" pitchFamily="49" charset="0"/>
              </a:rPr>
              <a:t>       </a:t>
            </a:r>
            <a:r>
              <a:rPr lang="es-ES" sz="1100" b="0" i="0" dirty="0">
                <a:effectLst/>
                <a:latin typeface="Consolas" panose="020B0609020204030204" pitchFamily="49" charset="0"/>
              </a:rPr>
              <a:t>{"</a:t>
            </a:r>
            <a:r>
              <a:rPr lang="es-ES" sz="1100" b="0" i="0" dirty="0" err="1">
                <a:effectLst/>
                <a:latin typeface="Consolas" panose="020B0609020204030204" pitchFamily="49" charset="0"/>
              </a:rPr>
              <a:t>Name</a:t>
            </a:r>
            <a:r>
              <a:rPr lang="es-ES" sz="1100" b="0" i="0" dirty="0">
                <a:effectLst/>
                <a:latin typeface="Consolas" panose="020B0609020204030204" pitchFamily="49" charset="0"/>
              </a:rPr>
              <a:t>":</a:t>
            </a:r>
            <a:r>
              <a:rPr lang="es-ES" sz="1100" dirty="0">
                <a:latin typeface="Consolas" panose="020B0609020204030204" pitchFamily="49" charset="0"/>
              </a:rPr>
              <a:t>"</a:t>
            </a:r>
            <a:r>
              <a:rPr lang="en-CH" sz="1100" b="0" i="0" dirty="0">
                <a:effectLst/>
                <a:latin typeface="Consolas" panose="020B0609020204030204" pitchFamily="49" charset="0"/>
              </a:rPr>
              <a:t>email</a:t>
            </a:r>
            <a:r>
              <a:rPr lang="es-ES" sz="1100" b="0" i="0" dirty="0">
                <a:effectLst/>
                <a:latin typeface="Consolas" panose="020B0609020204030204" pitchFamily="49" charset="0"/>
              </a:rPr>
              <a:t>", "</a:t>
            </a:r>
            <a:r>
              <a:rPr lang="es-ES" sz="1100" b="0" i="0" dirty="0" err="1">
                <a:effectLst/>
                <a:latin typeface="Consolas" panose="020B0609020204030204" pitchFamily="49" charset="0"/>
              </a:rPr>
              <a:t>DataType</a:t>
            </a:r>
            <a:r>
              <a:rPr lang="es-ES" sz="1100" b="0" i="0" dirty="0">
                <a:effectLst/>
                <a:latin typeface="Consolas" panose="020B0609020204030204" pitchFamily="49" charset="0"/>
              </a:rPr>
              <a:t>":</a:t>
            </a:r>
            <a:r>
              <a:rPr lang="es-ES" sz="1100" dirty="0">
                <a:latin typeface="Consolas" panose="020B0609020204030204" pitchFamily="49" charset="0"/>
              </a:rPr>
              <a:t>"</a:t>
            </a:r>
            <a:r>
              <a:rPr lang="en-CH" sz="1100" dirty="0">
                <a:latin typeface="Consolas" panose="020B0609020204030204" pitchFamily="49" charset="0"/>
              </a:rPr>
              <a:t>String</a:t>
            </a:r>
            <a:r>
              <a:rPr lang="es-ES" sz="1100" b="0" i="0" dirty="0">
                <a:effectLst/>
                <a:latin typeface="Consolas" panose="020B0609020204030204" pitchFamily="49" charset="0"/>
              </a:rPr>
              <a:t>", "</a:t>
            </a:r>
            <a:r>
              <a:rPr lang="es-ES" sz="1100" b="0" i="0" dirty="0" err="1">
                <a:effectLst/>
                <a:latin typeface="Consolas" panose="020B0609020204030204" pitchFamily="49" charset="0"/>
              </a:rPr>
              <a:t>IsNullable</a:t>
            </a:r>
            <a:r>
              <a:rPr lang="es-ES" sz="1100" b="0" i="0" dirty="0">
                <a:effectLst/>
                <a:latin typeface="Consolas" panose="020B0609020204030204" pitchFamily="49" charset="0"/>
              </a:rPr>
              <a:t>":true }</a:t>
            </a:r>
            <a:endParaRPr lang="en-CH" sz="1100" b="0" i="0" dirty="0">
              <a:effectLst/>
              <a:latin typeface="Consolas" panose="020B0609020204030204" pitchFamily="49" charset="0"/>
            </a:endParaRPr>
          </a:p>
          <a:p>
            <a:r>
              <a:rPr lang="en-CH" sz="1100" dirty="0">
                <a:latin typeface="Consolas" panose="020B0609020204030204" pitchFamily="49" charset="0"/>
              </a:rPr>
              <a:t>    </a:t>
            </a:r>
            <a:r>
              <a:rPr lang="es-ES" sz="1100" b="0" i="0" dirty="0">
                <a:effectLst/>
                <a:latin typeface="Consolas" panose="020B0609020204030204" pitchFamily="49" charset="0"/>
              </a:rPr>
              <a:t>]</a:t>
            </a:r>
            <a:endParaRPr lang="en-CH" sz="1100" b="0" i="0" dirty="0">
              <a:effectLst/>
              <a:latin typeface="Consolas" panose="020B0609020204030204" pitchFamily="49" charset="0"/>
            </a:endParaRPr>
          </a:p>
          <a:p>
            <a:r>
              <a:rPr lang="en-CH" sz="1100" dirty="0">
                <a:latin typeface="Consolas" panose="020B0609020204030204" pitchFamily="49" charset="0"/>
              </a:rPr>
              <a:t>  </a:t>
            </a:r>
            <a:r>
              <a:rPr lang="es-ES" sz="1100" b="0" i="0" dirty="0">
                <a:effectLst/>
                <a:latin typeface="Consolas" panose="020B0609020204030204" pitchFamily="49" charset="0"/>
              </a:rPr>
              <a:t>},</a:t>
            </a:r>
            <a:endParaRPr lang="en-CH" sz="1100" b="0" i="0" dirty="0">
              <a:effectLst/>
              <a:latin typeface="Consolas" panose="020B0609020204030204" pitchFamily="49" charset="0"/>
            </a:endParaRPr>
          </a:p>
          <a:p>
            <a:r>
              <a:rPr lang="en-CH" sz="1100" dirty="0">
                <a:latin typeface="Consolas" panose="020B0609020204030204" pitchFamily="49" charset="0"/>
              </a:rPr>
              <a:t>  </a:t>
            </a:r>
            <a:r>
              <a:rPr lang="es-ES" sz="1100" b="0" i="0" dirty="0">
                <a:effectLst/>
                <a:latin typeface="Consolas" panose="020B0609020204030204" pitchFamily="49" charset="0"/>
              </a:rPr>
              <a:t>"</a:t>
            </a:r>
            <a:r>
              <a:rPr lang="es-ES" sz="1100" b="0" i="0" dirty="0" err="1">
                <a:effectLst/>
                <a:latin typeface="Consolas" panose="020B0609020204030204" pitchFamily="49" charset="0"/>
              </a:rPr>
              <a:t>FileFormat</a:t>
            </a:r>
            <a:r>
              <a:rPr lang="es-ES" sz="1100" b="0" i="0" dirty="0">
                <a:effectLst/>
                <a:latin typeface="Consolas" panose="020B0609020204030204" pitchFamily="49" charset="0"/>
              </a:rPr>
              <a:t>": "</a:t>
            </a:r>
            <a:r>
              <a:rPr lang="es-ES" sz="1100" b="0" i="0" dirty="0" err="1">
                <a:effectLst/>
                <a:latin typeface="Consolas" panose="020B0609020204030204" pitchFamily="49" charset="0"/>
              </a:rPr>
              <a:t>DelimitedText</a:t>
            </a:r>
            <a:r>
              <a:rPr lang="es-ES" sz="1100" b="0" i="0" dirty="0">
                <a:effectLst/>
                <a:latin typeface="Consolas" panose="020B0609020204030204" pitchFamily="49" charset="0"/>
              </a:rPr>
              <a:t>",</a:t>
            </a:r>
            <a:endParaRPr lang="en-CH" sz="1100" b="0" i="0" dirty="0">
              <a:effectLst/>
              <a:latin typeface="Consolas" panose="020B0609020204030204" pitchFamily="49" charset="0"/>
            </a:endParaRPr>
          </a:p>
          <a:p>
            <a:r>
              <a:rPr lang="en-CH" sz="1100" dirty="0">
                <a:latin typeface="Consolas" panose="020B0609020204030204" pitchFamily="49" charset="0"/>
              </a:rPr>
              <a:t>  </a:t>
            </a:r>
            <a:r>
              <a:rPr lang="es-ES" sz="1100" b="0" i="0" dirty="0">
                <a:effectLst/>
                <a:latin typeface="Consolas" panose="020B0609020204030204" pitchFamily="49" charset="0"/>
              </a:rPr>
              <a:t>"</a:t>
            </a:r>
            <a:r>
              <a:rPr lang="es-ES" sz="1100" b="0" i="0" dirty="0" err="1">
                <a:effectLst/>
                <a:latin typeface="Consolas" panose="020B0609020204030204" pitchFamily="49" charset="0"/>
              </a:rPr>
              <a:t>FileExtension</a:t>
            </a:r>
            <a:r>
              <a:rPr lang="es-ES" sz="1100" b="0" i="0" dirty="0">
                <a:effectLst/>
                <a:latin typeface="Consolas" panose="020B0609020204030204" pitchFamily="49" charset="0"/>
              </a:rPr>
              <a:t>": </a:t>
            </a:r>
            <a:r>
              <a:rPr lang="es-ES" sz="1100" dirty="0">
                <a:latin typeface="Consolas" panose="020B0609020204030204" pitchFamily="49" charset="0"/>
              </a:rPr>
              <a:t>"</a:t>
            </a:r>
            <a:r>
              <a:rPr lang="en-CH" sz="1100" dirty="0">
                <a:latin typeface="Consolas" panose="020B0609020204030204" pitchFamily="49" charset="0"/>
              </a:rPr>
              <a:t>c</a:t>
            </a:r>
            <a:r>
              <a:rPr lang="es-ES" sz="1100" b="0" i="0" dirty="0" err="1">
                <a:effectLst/>
                <a:latin typeface="Consolas" panose="020B0609020204030204" pitchFamily="49" charset="0"/>
              </a:rPr>
              <a:t>sv</a:t>
            </a:r>
            <a:r>
              <a:rPr lang="es-ES" sz="1100" b="0" i="0" dirty="0">
                <a:effectLst/>
                <a:latin typeface="Consolas" panose="020B0609020204030204" pitchFamily="49" charset="0"/>
              </a:rPr>
              <a:t>",</a:t>
            </a:r>
            <a:endParaRPr lang="en-CH" sz="1100" b="0" i="0" dirty="0">
              <a:effectLst/>
              <a:latin typeface="Consolas" panose="020B0609020204030204" pitchFamily="49" charset="0"/>
            </a:endParaRPr>
          </a:p>
          <a:p>
            <a:r>
              <a:rPr lang="en-CH" sz="1100" dirty="0">
                <a:latin typeface="Consolas" panose="020B0609020204030204" pitchFamily="49" charset="0"/>
              </a:rPr>
              <a:t>  </a:t>
            </a:r>
            <a:r>
              <a:rPr lang="es-ES" sz="1100" b="0" i="0" dirty="0">
                <a:effectLst/>
                <a:latin typeface="Consolas" panose="020B0609020204030204" pitchFamily="49" charset="0"/>
              </a:rPr>
              <a:t>"</a:t>
            </a:r>
            <a:r>
              <a:rPr lang="es-ES" sz="1100" b="0" i="0" dirty="0" err="1">
                <a:effectLst/>
                <a:latin typeface="Consolas" panose="020B0609020204030204" pitchFamily="49" charset="0"/>
              </a:rPr>
              <a:t>FileFormatTypeProperties</a:t>
            </a:r>
            <a:r>
              <a:rPr lang="es-ES" sz="1100" b="0" i="0" dirty="0">
                <a:effectLst/>
                <a:latin typeface="Consolas" panose="020B0609020204030204" pitchFamily="49" charset="0"/>
              </a:rPr>
              <a:t>": {</a:t>
            </a:r>
            <a:endParaRPr lang="en-CH" sz="1100" b="0" i="0" dirty="0">
              <a:effectLst/>
              <a:latin typeface="Consolas" panose="020B0609020204030204" pitchFamily="49" charset="0"/>
            </a:endParaRPr>
          </a:p>
          <a:p>
            <a:r>
              <a:rPr lang="en-CH" sz="1100" dirty="0">
                <a:latin typeface="Consolas" panose="020B0609020204030204" pitchFamily="49" charset="0"/>
              </a:rPr>
              <a:t>    </a:t>
            </a:r>
            <a:r>
              <a:rPr lang="es-ES" sz="1100" b="0" i="0" dirty="0">
                <a:effectLst/>
                <a:latin typeface="Consolas" panose="020B0609020204030204" pitchFamily="49" charset="0"/>
              </a:rPr>
              <a:t>"</a:t>
            </a:r>
            <a:r>
              <a:rPr lang="es-ES" sz="1100" b="0" i="0" dirty="0" err="1">
                <a:effectLst/>
                <a:latin typeface="Consolas" panose="020B0609020204030204" pitchFamily="49" charset="0"/>
              </a:rPr>
              <a:t>FirstRowAsHeader</a:t>
            </a:r>
            <a:r>
              <a:rPr lang="es-ES" sz="1100" b="0" i="0" dirty="0">
                <a:effectLst/>
                <a:latin typeface="Consolas" panose="020B0609020204030204" pitchFamily="49" charset="0"/>
              </a:rPr>
              <a:t>": true,</a:t>
            </a:r>
            <a:endParaRPr lang="en-CH" sz="1100" b="0" i="0" dirty="0">
              <a:effectLst/>
              <a:latin typeface="Consolas" panose="020B0609020204030204" pitchFamily="49" charset="0"/>
            </a:endParaRPr>
          </a:p>
          <a:p>
            <a:r>
              <a:rPr lang="en-CH" sz="1100" dirty="0">
                <a:latin typeface="Consolas" panose="020B0609020204030204" pitchFamily="49" charset="0"/>
              </a:rPr>
              <a:t>    </a:t>
            </a:r>
            <a:r>
              <a:rPr lang="es-ES" sz="1100" b="0" i="0" dirty="0">
                <a:effectLst/>
                <a:latin typeface="Consolas" panose="020B0609020204030204" pitchFamily="49" charset="0"/>
              </a:rPr>
              <a:t>"</a:t>
            </a:r>
            <a:r>
              <a:rPr lang="es-ES" sz="1100" b="0" i="0" dirty="0" err="1">
                <a:effectLst/>
                <a:latin typeface="Consolas" panose="020B0609020204030204" pitchFamily="49" charset="0"/>
              </a:rPr>
              <a:t>RowSeparator</a:t>
            </a:r>
            <a:r>
              <a:rPr lang="es-ES" sz="1100" b="0" i="0" dirty="0">
                <a:effectLst/>
                <a:latin typeface="Consolas" panose="020B0609020204030204" pitchFamily="49" charset="0"/>
              </a:rPr>
              <a:t>": "\r\n",</a:t>
            </a:r>
            <a:endParaRPr lang="en-CH" sz="1100" b="0" i="0" dirty="0">
              <a:effectLst/>
              <a:latin typeface="Consolas" panose="020B0609020204030204" pitchFamily="49" charset="0"/>
            </a:endParaRPr>
          </a:p>
          <a:p>
            <a:r>
              <a:rPr lang="en-CH" sz="1100" dirty="0">
                <a:latin typeface="Consolas" panose="020B0609020204030204" pitchFamily="49" charset="0"/>
              </a:rPr>
              <a:t>    </a:t>
            </a:r>
            <a:r>
              <a:rPr lang="es-ES" sz="1100" b="0" i="0" dirty="0">
                <a:effectLst/>
                <a:latin typeface="Consolas" panose="020B0609020204030204" pitchFamily="49" charset="0"/>
              </a:rPr>
              <a:t>"</a:t>
            </a:r>
            <a:r>
              <a:rPr lang="es-ES" sz="1100" b="0" i="0" dirty="0" err="1">
                <a:effectLst/>
                <a:latin typeface="Consolas" panose="020B0609020204030204" pitchFamily="49" charset="0"/>
              </a:rPr>
              <a:t>ColumnSeparator</a:t>
            </a:r>
            <a:r>
              <a:rPr lang="es-ES" sz="1100" b="0" i="0" dirty="0">
                <a:effectLst/>
                <a:latin typeface="Consolas" panose="020B0609020204030204" pitchFamily="49" charset="0"/>
              </a:rPr>
              <a:t>": </a:t>
            </a:r>
            <a:r>
              <a:rPr lang="es-ES" sz="1100" dirty="0">
                <a:latin typeface="Consolas" panose="020B0609020204030204" pitchFamily="49" charset="0"/>
              </a:rPr>
              <a:t>"</a:t>
            </a:r>
            <a:r>
              <a:rPr lang="en-CH" sz="1100" b="0" i="0" dirty="0">
                <a:effectLst/>
                <a:latin typeface="Consolas" panose="020B0609020204030204" pitchFamily="49" charset="0"/>
              </a:rPr>
              <a:t>;</a:t>
            </a:r>
            <a:r>
              <a:rPr lang="es-ES" sz="1100" b="0" i="0" dirty="0">
                <a:effectLst/>
                <a:latin typeface="Consolas" panose="020B0609020204030204" pitchFamily="49" charset="0"/>
              </a:rPr>
              <a:t>",</a:t>
            </a:r>
            <a:endParaRPr lang="en-CH" sz="1100" b="0" i="0" dirty="0">
              <a:effectLst/>
              <a:latin typeface="Consolas" panose="020B0609020204030204" pitchFamily="49" charset="0"/>
            </a:endParaRPr>
          </a:p>
          <a:p>
            <a:r>
              <a:rPr lang="en-CH" sz="1100" dirty="0">
                <a:latin typeface="Consolas" panose="020B0609020204030204" pitchFamily="49" charset="0"/>
              </a:rPr>
              <a:t>    </a:t>
            </a:r>
            <a:r>
              <a:rPr lang="es-ES" sz="1100" b="0" i="0" dirty="0">
                <a:effectLst/>
                <a:latin typeface="Consolas" panose="020B0609020204030204" pitchFamily="49" charset="0"/>
              </a:rPr>
              <a:t>"</a:t>
            </a:r>
            <a:r>
              <a:rPr lang="es-ES" sz="1100" b="0" i="0" dirty="0" err="1">
                <a:effectLst/>
                <a:latin typeface="Consolas" panose="020B0609020204030204" pitchFamily="49" charset="0"/>
              </a:rPr>
              <a:t>QuoteCharacter</a:t>
            </a:r>
            <a:r>
              <a:rPr lang="es-ES" sz="1100" b="0" i="0" dirty="0">
                <a:effectLst/>
                <a:latin typeface="Consolas" panose="020B0609020204030204" pitchFamily="49" charset="0"/>
              </a:rPr>
              <a:t>": </a:t>
            </a:r>
            <a:r>
              <a:rPr lang="es-ES" sz="1100" dirty="0">
                <a:latin typeface="Consolas" panose="020B0609020204030204" pitchFamily="49" charset="0"/>
              </a:rPr>
              <a:t>"</a:t>
            </a:r>
            <a:r>
              <a:rPr lang="en-CH" sz="1100" dirty="0">
                <a:latin typeface="Consolas" panose="020B0609020204030204" pitchFamily="49" charset="0"/>
              </a:rPr>
              <a:t>\</a:t>
            </a:r>
            <a:r>
              <a:rPr lang="es-ES" sz="1100" dirty="0">
                <a:latin typeface="Consolas" panose="020B0609020204030204" pitchFamily="49" charset="0"/>
              </a:rPr>
              <a:t>""</a:t>
            </a:r>
            <a:r>
              <a:rPr lang="es-ES" sz="1100" b="0" i="0" dirty="0">
                <a:effectLst/>
                <a:latin typeface="Consolas" panose="020B0609020204030204" pitchFamily="49" charset="0"/>
              </a:rPr>
              <a:t>,</a:t>
            </a:r>
            <a:endParaRPr lang="en-CH" sz="1100" b="0" i="0" dirty="0">
              <a:effectLst/>
              <a:latin typeface="Consolas" panose="020B0609020204030204" pitchFamily="49" charset="0"/>
            </a:endParaRPr>
          </a:p>
          <a:p>
            <a:r>
              <a:rPr lang="en-CH" sz="1100" dirty="0">
                <a:latin typeface="Consolas" panose="020B0609020204030204" pitchFamily="49" charset="0"/>
              </a:rPr>
              <a:t>    </a:t>
            </a:r>
            <a:r>
              <a:rPr lang="es-ES" sz="1100" b="0" i="0" dirty="0">
                <a:effectLst/>
                <a:latin typeface="Consolas" panose="020B0609020204030204" pitchFamily="49" charset="0"/>
              </a:rPr>
              <a:t>"</a:t>
            </a:r>
            <a:r>
              <a:rPr lang="es-ES" sz="1100" b="0" i="0" dirty="0" err="1">
                <a:effectLst/>
                <a:latin typeface="Consolas" panose="020B0609020204030204" pitchFamily="49" charset="0"/>
              </a:rPr>
              <a:t>EscapeCharacter</a:t>
            </a:r>
            <a:r>
              <a:rPr lang="es-ES" sz="1100" b="0" i="0" dirty="0">
                <a:effectLst/>
                <a:latin typeface="Consolas" panose="020B0609020204030204" pitchFamily="49" charset="0"/>
              </a:rPr>
              <a:t>": </a:t>
            </a:r>
            <a:r>
              <a:rPr lang="es-ES" sz="1100" dirty="0">
                <a:latin typeface="Consolas" panose="020B0609020204030204" pitchFamily="49" charset="0"/>
              </a:rPr>
              <a:t>"</a:t>
            </a:r>
            <a:r>
              <a:rPr lang="en-CH" sz="1100" b="0" i="0" dirty="0">
                <a:effectLst/>
                <a:latin typeface="Consolas" panose="020B0609020204030204" pitchFamily="49" charset="0"/>
              </a:rPr>
              <a:t>\</a:t>
            </a:r>
            <a:r>
              <a:rPr lang="es-ES" sz="1100" b="0" i="0" dirty="0">
                <a:effectLst/>
                <a:latin typeface="Consolas" panose="020B0609020204030204" pitchFamily="49" charset="0"/>
              </a:rPr>
              <a:t>\",</a:t>
            </a:r>
            <a:endParaRPr lang="en-CH" sz="1100" b="0" i="0" dirty="0">
              <a:effectLst/>
              <a:latin typeface="Consolas" panose="020B0609020204030204" pitchFamily="49" charset="0"/>
            </a:endParaRPr>
          </a:p>
          <a:p>
            <a:r>
              <a:rPr lang="en-CH" sz="1100" dirty="0">
                <a:latin typeface="Consolas" panose="020B0609020204030204" pitchFamily="49" charset="0"/>
              </a:rPr>
              <a:t>    </a:t>
            </a:r>
            <a:r>
              <a:rPr lang="es-ES" sz="1100" b="0" i="0" dirty="0">
                <a:effectLst/>
                <a:latin typeface="Consolas" panose="020B0609020204030204" pitchFamily="49" charset="0"/>
              </a:rPr>
              <a:t>"</a:t>
            </a:r>
            <a:r>
              <a:rPr lang="es-ES" sz="1100" b="0" i="0" dirty="0" err="1">
                <a:effectLst/>
                <a:latin typeface="Consolas" panose="020B0609020204030204" pitchFamily="49" charset="0"/>
              </a:rPr>
              <a:t>NullValue</a:t>
            </a:r>
            <a:r>
              <a:rPr lang="es-ES" sz="1100" b="0" i="0" dirty="0">
                <a:effectLst/>
                <a:latin typeface="Consolas" panose="020B0609020204030204" pitchFamily="49" charset="0"/>
              </a:rPr>
              <a:t>": "N/A",</a:t>
            </a:r>
            <a:endParaRPr lang="en-CH" sz="1100" b="0" i="0" dirty="0">
              <a:effectLst/>
              <a:latin typeface="Consolas" panose="020B0609020204030204" pitchFamily="49" charset="0"/>
            </a:endParaRPr>
          </a:p>
          <a:p>
            <a:r>
              <a:rPr lang="en-CH" sz="1100" dirty="0">
                <a:latin typeface="Consolas" panose="020B0609020204030204" pitchFamily="49" charset="0"/>
              </a:rPr>
              <a:t>    </a:t>
            </a:r>
            <a:r>
              <a:rPr lang="es-ES" sz="1100" b="0" i="0" dirty="0">
                <a:effectLst/>
                <a:latin typeface="Consolas" panose="020B0609020204030204" pitchFamily="49" charset="0"/>
              </a:rPr>
              <a:t>"</a:t>
            </a:r>
            <a:r>
              <a:rPr lang="es-ES" sz="1100" b="0" i="0" dirty="0" err="1">
                <a:effectLst/>
                <a:latin typeface="Consolas" panose="020B0609020204030204" pitchFamily="49" charset="0"/>
              </a:rPr>
              <a:t>Encoding</a:t>
            </a:r>
            <a:r>
              <a:rPr lang="es-ES" sz="1100" b="0" i="0" dirty="0">
                <a:effectLst/>
                <a:latin typeface="Consolas" panose="020B0609020204030204" pitchFamily="49" charset="0"/>
              </a:rPr>
              <a:t>": "UTF-8" </a:t>
            </a:r>
            <a:endParaRPr lang="en-CH" sz="1100" b="0" i="0" dirty="0">
              <a:effectLst/>
              <a:latin typeface="Consolas" panose="020B0609020204030204" pitchFamily="49" charset="0"/>
            </a:endParaRPr>
          </a:p>
          <a:p>
            <a:r>
              <a:rPr lang="en-CH" sz="1100" dirty="0">
                <a:latin typeface="Consolas" panose="020B0609020204030204" pitchFamily="49" charset="0"/>
              </a:rPr>
              <a:t>  </a:t>
            </a:r>
            <a:r>
              <a:rPr lang="es-ES" sz="1100" b="0" i="0" dirty="0">
                <a:effectLst/>
                <a:latin typeface="Consolas" panose="020B0609020204030204" pitchFamily="49" charset="0"/>
              </a:rPr>
              <a:t>}</a:t>
            </a:r>
            <a:endParaRPr lang="en-CH" sz="1100" b="0" i="0" dirty="0">
              <a:effectLst/>
              <a:latin typeface="Consolas" panose="020B0609020204030204" pitchFamily="49" charset="0"/>
            </a:endParaRPr>
          </a:p>
          <a:p>
            <a:r>
              <a:rPr lang="es-ES" sz="1100" b="0" i="0" dirty="0">
                <a:effectLst/>
                <a:latin typeface="Consolas" panose="020B0609020204030204" pitchFamily="49" charset="0"/>
              </a:rPr>
              <a:t>}</a:t>
            </a:r>
            <a:endParaRPr lang="en-CH" sz="1100" dirty="0"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BAB25D-9F4A-1BC9-707B-B22EA071F6DF}"/>
              </a:ext>
            </a:extLst>
          </p:cNvPr>
          <p:cNvSpPr txBox="1"/>
          <p:nvPr/>
        </p:nvSpPr>
        <p:spPr>
          <a:xfrm>
            <a:off x="6289527" y="1436147"/>
            <a:ext cx="5338010" cy="380480"/>
          </a:xfrm>
          <a:prstGeom prst="rect">
            <a:avLst/>
          </a:prstGeom>
          <a:solidFill>
            <a:srgbClr val="017864"/>
          </a:solidFill>
          <a:ln w="19050">
            <a:solidFill>
              <a:srgbClr val="117865"/>
            </a:solidFill>
          </a:ln>
        </p:spPr>
        <p:txBody>
          <a:bodyPr wrap="square" lIns="360000" tIns="36000" bIns="36000" anchor="ctr">
            <a:noAutofit/>
          </a:bodyPr>
          <a:lstStyle/>
          <a:p>
            <a:r>
              <a:rPr lang="es-E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es-E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metadata.json</a:t>
            </a:r>
            <a:r>
              <a:rPr lang="en-CH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for </a:t>
            </a:r>
            <a:r>
              <a:rPr lang="en-CH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s-E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CH" sz="1400" b="0" i="0" dirty="0" err="1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arquet</a:t>
            </a:r>
            <a:r>
              <a:rPr lang="en-CH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files</a:t>
            </a:r>
            <a:endParaRPr lang="en-CH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EAD51E-4339-2978-3670-0C24E9B5D7DA}"/>
              </a:ext>
            </a:extLst>
          </p:cNvPr>
          <p:cNvSpPr txBox="1"/>
          <p:nvPr/>
        </p:nvSpPr>
        <p:spPr>
          <a:xfrm>
            <a:off x="6289526" y="1816627"/>
            <a:ext cx="5338009" cy="3985705"/>
          </a:xfrm>
          <a:prstGeom prst="rect">
            <a:avLst/>
          </a:prstGeom>
          <a:solidFill>
            <a:srgbClr val="99C9C1">
              <a:alpha val="40000"/>
            </a:srgbClr>
          </a:solidFill>
          <a:ln w="19050">
            <a:solidFill>
              <a:srgbClr val="117865"/>
            </a:solidFill>
          </a:ln>
        </p:spPr>
        <p:txBody>
          <a:bodyPr wrap="square" tIns="72000" bIns="72000">
            <a:noAutofit/>
          </a:bodyPr>
          <a:lstStyle/>
          <a:p>
            <a:r>
              <a:rPr lang="es-ES" sz="1050" b="0" i="0" dirty="0">
                <a:effectLst/>
                <a:latin typeface="Consolas" panose="020B0609020204030204" pitchFamily="49" charset="0"/>
              </a:rPr>
              <a:t>{</a:t>
            </a:r>
            <a:endParaRPr lang="en-CH" sz="1050" b="0" i="0" dirty="0">
              <a:effectLst/>
              <a:latin typeface="Consolas" panose="020B0609020204030204" pitchFamily="49" charset="0"/>
            </a:endParaRPr>
          </a:p>
          <a:p>
            <a:r>
              <a:rPr lang="en-CH" sz="1050" dirty="0">
                <a:latin typeface="Consolas" panose="020B0609020204030204" pitchFamily="49" charset="0"/>
              </a:rPr>
              <a:t> </a:t>
            </a:r>
            <a:r>
              <a:rPr lang="es-ES" sz="1050" dirty="0">
                <a:latin typeface="Consolas" panose="020B0609020204030204" pitchFamily="49" charset="0"/>
              </a:rPr>
              <a:t>"</a:t>
            </a:r>
            <a:r>
              <a:rPr lang="es-ES" sz="1050" dirty="0" err="1">
                <a:latin typeface="Consolas" panose="020B0609020204030204" pitchFamily="49" charset="0"/>
              </a:rPr>
              <a:t>KeyColumns</a:t>
            </a:r>
            <a:r>
              <a:rPr lang="es-ES" sz="1050" dirty="0">
                <a:latin typeface="Consolas" panose="020B0609020204030204" pitchFamily="49" charset="0"/>
              </a:rPr>
              <a:t>": ["</a:t>
            </a:r>
            <a:r>
              <a:rPr lang="en-CH" sz="1050" dirty="0">
                <a:latin typeface="Consolas" panose="020B0609020204030204" pitchFamily="49" charset="0"/>
              </a:rPr>
              <a:t>zone</a:t>
            </a:r>
            <a:r>
              <a:rPr lang="es-ES" sz="1050" dirty="0">
                <a:latin typeface="Consolas" panose="020B0609020204030204" pitchFamily="49" charset="0"/>
              </a:rPr>
              <a:t>"</a:t>
            </a:r>
            <a:r>
              <a:rPr lang="en-CH" sz="1050" dirty="0">
                <a:latin typeface="Consolas" panose="020B0609020204030204" pitchFamily="49" charset="0"/>
              </a:rPr>
              <a:t>, </a:t>
            </a:r>
            <a:r>
              <a:rPr lang="es-ES" sz="1050" dirty="0">
                <a:latin typeface="Consolas" panose="020B0609020204030204" pitchFamily="49" charset="0"/>
              </a:rPr>
              <a:t>"id"]</a:t>
            </a:r>
            <a:endParaRPr lang="en-CH" sz="1050" b="0" i="0" dirty="0">
              <a:effectLst/>
              <a:latin typeface="Consolas" panose="020B0609020204030204" pitchFamily="49" charset="0"/>
            </a:endParaRPr>
          </a:p>
          <a:p>
            <a:r>
              <a:rPr lang="es-ES" sz="1050" b="0" i="0" dirty="0">
                <a:effectLst/>
                <a:latin typeface="Consolas" panose="020B0609020204030204" pitchFamily="49" charset="0"/>
              </a:rPr>
              <a:t>}</a:t>
            </a:r>
            <a:endParaRPr lang="en-CH" sz="1050" dirty="0">
              <a:latin typeface="Consolas" panose="020B0609020204030204" pitchFamily="49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6176D77-51C3-63D3-11CA-273326016FF9}"/>
              </a:ext>
            </a:extLst>
          </p:cNvPr>
          <p:cNvGrpSpPr/>
          <p:nvPr/>
        </p:nvGrpSpPr>
        <p:grpSpPr>
          <a:xfrm>
            <a:off x="4178014" y="5921237"/>
            <a:ext cx="1644811" cy="276999"/>
            <a:chOff x="667068" y="5921237"/>
            <a:chExt cx="1644811" cy="27699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66B8ED5-45C3-9453-61FA-1D3163B19505}"/>
                </a:ext>
              </a:extLst>
            </p:cNvPr>
            <p:cNvSpPr txBox="1"/>
            <p:nvPr/>
          </p:nvSpPr>
          <p:spPr>
            <a:xfrm>
              <a:off x="944027" y="5921237"/>
              <a:ext cx="1367852" cy="27699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r"/>
              <a:r>
                <a:rPr lang="es-ES" sz="1200" u="sng" dirty="0">
                  <a:solidFill>
                    <a:srgbClr val="017864"/>
                  </a:solidFill>
                  <a:latin typeface="Arial" panose="020B0604020202020204" pitchFamily="34" charset="0"/>
                  <a:ea typeface="Calibri Light" charset="0"/>
                  <a:cs typeface="Arial" panose="020B0604020202020204" pitchFamily="34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</a:t>
              </a:r>
              <a:r>
                <a:rPr lang="en-CH" sz="1200" u="sng" dirty="0">
                  <a:solidFill>
                    <a:srgbClr val="017864"/>
                  </a:solidFill>
                  <a:latin typeface="Arial" panose="020B0604020202020204" pitchFamily="34" charset="0"/>
                  <a:ea typeface="Calibri Light" charset="0"/>
                  <a:cs typeface="Arial" panose="020B0604020202020204" pitchFamily="34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ore information</a:t>
              </a:r>
              <a:endParaRPr lang="en-CH" sz="1200" u="sng" dirty="0">
                <a:solidFill>
                  <a:srgbClr val="017864"/>
                </a:solidFill>
                <a:latin typeface="Arial" panose="020B0604020202020204" pitchFamily="34" charset="0"/>
                <a:ea typeface="Calibri Light" charset="0"/>
                <a:cs typeface="Arial" panose="020B0604020202020204" pitchFamily="34" charset="0"/>
              </a:endParaRP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5973BAA-676E-C715-7D31-8992ED797EB4}"/>
                </a:ext>
              </a:extLst>
            </p:cNvPr>
            <p:cNvGrpSpPr/>
            <p:nvPr/>
          </p:nvGrpSpPr>
          <p:grpSpPr>
            <a:xfrm>
              <a:off x="667068" y="5921237"/>
              <a:ext cx="276959" cy="276999"/>
              <a:chOff x="3657600" y="990600"/>
              <a:chExt cx="4876800" cy="4877513"/>
            </a:xfrm>
          </p:grpSpPr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B8881E7-49F1-7DD4-6EE5-0D75BC9C5859}"/>
                  </a:ext>
                </a:extLst>
              </p:cNvPr>
              <p:cNvSpPr/>
              <p:nvPr/>
            </p:nvSpPr>
            <p:spPr>
              <a:xfrm>
                <a:off x="3657600" y="990600"/>
                <a:ext cx="4876800" cy="4876800"/>
              </a:xfrm>
              <a:custGeom>
                <a:avLst/>
                <a:gdLst>
                  <a:gd name="connsiteX0" fmla="*/ 0 w 4876800"/>
                  <a:gd name="connsiteY0" fmla="*/ 2438400 h 4876800"/>
                  <a:gd name="connsiteX1" fmla="*/ 77153 w 4876800"/>
                  <a:gd name="connsiteY1" fmla="*/ 1828800 h 4876800"/>
                  <a:gd name="connsiteX2" fmla="*/ 1249680 w 4876800"/>
                  <a:gd name="connsiteY2" fmla="*/ 1828800 h 4876800"/>
                  <a:gd name="connsiteX3" fmla="*/ 1220153 w 4876800"/>
                  <a:gd name="connsiteY3" fmla="*/ 2371725 h 4876800"/>
                  <a:gd name="connsiteX4" fmla="*/ 194310 w 4876800"/>
                  <a:gd name="connsiteY4" fmla="*/ 2672715 h 4876800"/>
                  <a:gd name="connsiteX5" fmla="*/ 21908 w 4876800"/>
                  <a:gd name="connsiteY5" fmla="*/ 2767013 h 4876800"/>
                  <a:gd name="connsiteX6" fmla="*/ 0 w 4876800"/>
                  <a:gd name="connsiteY6" fmla="*/ 2438400 h 4876800"/>
                  <a:gd name="connsiteX7" fmla="*/ 177165 w 4876800"/>
                  <a:gd name="connsiteY7" fmla="*/ 1524000 h 4876800"/>
                  <a:gd name="connsiteX8" fmla="*/ 1815465 w 4876800"/>
                  <a:gd name="connsiteY8" fmla="*/ 80010 h 4876800"/>
                  <a:gd name="connsiteX9" fmla="*/ 1288733 w 4876800"/>
                  <a:gd name="connsiteY9" fmla="*/ 1524000 h 4876800"/>
                  <a:gd name="connsiteX10" fmla="*/ 177165 w 4876800"/>
                  <a:gd name="connsiteY10" fmla="*/ 1524000 h 4876800"/>
                  <a:gd name="connsiteX11" fmla="*/ 1525905 w 4876800"/>
                  <a:gd name="connsiteY11" fmla="*/ 2281238 h 4876800"/>
                  <a:gd name="connsiteX12" fmla="*/ 1555433 w 4876800"/>
                  <a:gd name="connsiteY12" fmla="*/ 1828800 h 4876800"/>
                  <a:gd name="connsiteX13" fmla="*/ 3320415 w 4876800"/>
                  <a:gd name="connsiteY13" fmla="*/ 1828800 h 4876800"/>
                  <a:gd name="connsiteX14" fmla="*/ 3351848 w 4876800"/>
                  <a:gd name="connsiteY14" fmla="*/ 2438400 h 4876800"/>
                  <a:gd name="connsiteX15" fmla="*/ 3320415 w 4876800"/>
                  <a:gd name="connsiteY15" fmla="*/ 3048000 h 4876800"/>
                  <a:gd name="connsiteX16" fmla="*/ 2684145 w 4876800"/>
                  <a:gd name="connsiteY16" fmla="*/ 3048000 h 4876800"/>
                  <a:gd name="connsiteX17" fmla="*/ 2804160 w 4876800"/>
                  <a:gd name="connsiteY17" fmla="*/ 2640330 h 4876800"/>
                  <a:gd name="connsiteX18" fmla="*/ 2236470 w 4876800"/>
                  <a:gd name="connsiteY18" fmla="*/ 2072640 h 4876800"/>
                  <a:gd name="connsiteX19" fmla="*/ 1525905 w 4876800"/>
                  <a:gd name="connsiteY19" fmla="*/ 2281238 h 4876800"/>
                  <a:gd name="connsiteX20" fmla="*/ 1597343 w 4876800"/>
                  <a:gd name="connsiteY20" fmla="*/ 1524000 h 4876800"/>
                  <a:gd name="connsiteX21" fmla="*/ 1854518 w 4876800"/>
                  <a:gd name="connsiteY21" fmla="*/ 621983 h 4876800"/>
                  <a:gd name="connsiteX22" fmla="*/ 2173605 w 4876800"/>
                  <a:gd name="connsiteY22" fmla="*/ 131445 h 4876800"/>
                  <a:gd name="connsiteX23" fmla="*/ 2438400 w 4876800"/>
                  <a:gd name="connsiteY23" fmla="*/ 0 h 4876800"/>
                  <a:gd name="connsiteX24" fmla="*/ 2703195 w 4876800"/>
                  <a:gd name="connsiteY24" fmla="*/ 131445 h 4876800"/>
                  <a:gd name="connsiteX25" fmla="*/ 3022283 w 4876800"/>
                  <a:gd name="connsiteY25" fmla="*/ 621983 h 4876800"/>
                  <a:gd name="connsiteX26" fmla="*/ 3279458 w 4876800"/>
                  <a:gd name="connsiteY26" fmla="*/ 1524000 h 4876800"/>
                  <a:gd name="connsiteX27" fmla="*/ 1597343 w 4876800"/>
                  <a:gd name="connsiteY27" fmla="*/ 1524000 h 4876800"/>
                  <a:gd name="connsiteX28" fmla="*/ 2178368 w 4876800"/>
                  <a:gd name="connsiteY28" fmla="*/ 4749165 h 4876800"/>
                  <a:gd name="connsiteX29" fmla="*/ 2204085 w 4876800"/>
                  <a:gd name="connsiteY29" fmla="*/ 4681538 h 4876800"/>
                  <a:gd name="connsiteX30" fmla="*/ 2594610 w 4876800"/>
                  <a:gd name="connsiteY30" fmla="*/ 3352800 h 4876800"/>
                  <a:gd name="connsiteX31" fmla="*/ 3279458 w 4876800"/>
                  <a:gd name="connsiteY31" fmla="*/ 3352800 h 4876800"/>
                  <a:gd name="connsiteX32" fmla="*/ 3022283 w 4876800"/>
                  <a:gd name="connsiteY32" fmla="*/ 4253865 h 4876800"/>
                  <a:gd name="connsiteX33" fmla="*/ 2703195 w 4876800"/>
                  <a:gd name="connsiteY33" fmla="*/ 4744403 h 4876800"/>
                  <a:gd name="connsiteX34" fmla="*/ 2438400 w 4876800"/>
                  <a:gd name="connsiteY34" fmla="*/ 4876800 h 4876800"/>
                  <a:gd name="connsiteX35" fmla="*/ 2178368 w 4876800"/>
                  <a:gd name="connsiteY35" fmla="*/ 4749165 h 4876800"/>
                  <a:gd name="connsiteX36" fmla="*/ 3061335 w 4876800"/>
                  <a:gd name="connsiteY36" fmla="*/ 80010 h 4876800"/>
                  <a:gd name="connsiteX37" fmla="*/ 4698683 w 4876800"/>
                  <a:gd name="connsiteY37" fmla="*/ 1524000 h 4876800"/>
                  <a:gd name="connsiteX38" fmla="*/ 3587115 w 4876800"/>
                  <a:gd name="connsiteY38" fmla="*/ 1524000 h 4876800"/>
                  <a:gd name="connsiteX39" fmla="*/ 3060383 w 4876800"/>
                  <a:gd name="connsiteY39" fmla="*/ 80010 h 4876800"/>
                  <a:gd name="connsiteX40" fmla="*/ 3061335 w 4876800"/>
                  <a:gd name="connsiteY40" fmla="*/ 4795838 h 4876800"/>
                  <a:gd name="connsiteX41" fmla="*/ 3588068 w 4876800"/>
                  <a:gd name="connsiteY41" fmla="*/ 3351848 h 4876800"/>
                  <a:gd name="connsiteX42" fmla="*/ 4699635 w 4876800"/>
                  <a:gd name="connsiteY42" fmla="*/ 3351848 h 4876800"/>
                  <a:gd name="connsiteX43" fmla="*/ 3062288 w 4876800"/>
                  <a:gd name="connsiteY43" fmla="*/ 4795838 h 4876800"/>
                  <a:gd name="connsiteX44" fmla="*/ 3627120 w 4876800"/>
                  <a:gd name="connsiteY44" fmla="*/ 1828800 h 4876800"/>
                  <a:gd name="connsiteX45" fmla="*/ 4799648 w 4876800"/>
                  <a:gd name="connsiteY45" fmla="*/ 1828800 h 4876800"/>
                  <a:gd name="connsiteX46" fmla="*/ 4876800 w 4876800"/>
                  <a:gd name="connsiteY46" fmla="*/ 2438400 h 4876800"/>
                  <a:gd name="connsiteX47" fmla="*/ 4799648 w 4876800"/>
                  <a:gd name="connsiteY47" fmla="*/ 3048000 h 4876800"/>
                  <a:gd name="connsiteX48" fmla="*/ 3627120 w 4876800"/>
                  <a:gd name="connsiteY48" fmla="*/ 3048000 h 4876800"/>
                  <a:gd name="connsiteX49" fmla="*/ 3657600 w 4876800"/>
                  <a:gd name="connsiteY49" fmla="*/ 2438400 h 4876800"/>
                  <a:gd name="connsiteX50" fmla="*/ 3627120 w 4876800"/>
                  <a:gd name="connsiteY50" fmla="*/ 1828800 h 487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</a:cxnLst>
                <a:rect l="l" t="t" r="r" b="b"/>
                <a:pathLst>
                  <a:path w="4876800" h="4876800">
                    <a:moveTo>
                      <a:pt x="0" y="2438400"/>
                    </a:moveTo>
                    <a:cubicBezTo>
                      <a:pt x="0" y="2227898"/>
                      <a:pt x="26670" y="2024063"/>
                      <a:pt x="77153" y="1828800"/>
                    </a:cubicBezTo>
                    <a:lnTo>
                      <a:pt x="1249680" y="1828800"/>
                    </a:lnTo>
                    <a:cubicBezTo>
                      <a:pt x="1231583" y="2004060"/>
                      <a:pt x="1222058" y="2185035"/>
                      <a:pt x="1220153" y="2371725"/>
                    </a:cubicBezTo>
                    <a:lnTo>
                      <a:pt x="194310" y="2672715"/>
                    </a:lnTo>
                    <a:cubicBezTo>
                      <a:pt x="126683" y="2692718"/>
                      <a:pt x="69533" y="2725103"/>
                      <a:pt x="21908" y="2767013"/>
                    </a:cubicBezTo>
                    <a:cubicBezTo>
                      <a:pt x="7620" y="2659380"/>
                      <a:pt x="0" y="2549843"/>
                      <a:pt x="0" y="2438400"/>
                    </a:cubicBezTo>
                    <a:close/>
                    <a:moveTo>
                      <a:pt x="177165" y="1524000"/>
                    </a:moveTo>
                    <a:cubicBezTo>
                      <a:pt x="462915" y="818198"/>
                      <a:pt x="1068705" y="277178"/>
                      <a:pt x="1815465" y="80010"/>
                    </a:cubicBezTo>
                    <a:cubicBezTo>
                      <a:pt x="1572578" y="405765"/>
                      <a:pt x="1383983" y="915353"/>
                      <a:pt x="1288733" y="1524000"/>
                    </a:cubicBezTo>
                    <a:lnTo>
                      <a:pt x="177165" y="1524000"/>
                    </a:lnTo>
                    <a:close/>
                    <a:moveTo>
                      <a:pt x="1525905" y="2281238"/>
                    </a:moveTo>
                    <a:cubicBezTo>
                      <a:pt x="1529715" y="2125980"/>
                      <a:pt x="1540193" y="1974533"/>
                      <a:pt x="1555433" y="1828800"/>
                    </a:cubicBezTo>
                    <a:lnTo>
                      <a:pt x="3320415" y="1828800"/>
                    </a:lnTo>
                    <a:cubicBezTo>
                      <a:pt x="3341370" y="2023110"/>
                      <a:pt x="3351848" y="2226945"/>
                      <a:pt x="3351848" y="2438400"/>
                    </a:cubicBezTo>
                    <a:cubicBezTo>
                      <a:pt x="3351848" y="2649855"/>
                      <a:pt x="3340418" y="2853690"/>
                      <a:pt x="3320415" y="3048000"/>
                    </a:cubicBezTo>
                    <a:lnTo>
                      <a:pt x="2684145" y="3048000"/>
                    </a:lnTo>
                    <a:lnTo>
                      <a:pt x="2804160" y="2640330"/>
                    </a:lnTo>
                    <a:cubicBezTo>
                      <a:pt x="2906078" y="2293620"/>
                      <a:pt x="2584133" y="1970723"/>
                      <a:pt x="2236470" y="2072640"/>
                    </a:cubicBezTo>
                    <a:lnTo>
                      <a:pt x="1525905" y="2281238"/>
                    </a:lnTo>
                    <a:close/>
                    <a:moveTo>
                      <a:pt x="1597343" y="1524000"/>
                    </a:moveTo>
                    <a:cubicBezTo>
                      <a:pt x="1655445" y="1177290"/>
                      <a:pt x="1744980" y="870585"/>
                      <a:pt x="1854518" y="621983"/>
                    </a:cubicBezTo>
                    <a:cubicBezTo>
                      <a:pt x="1954530" y="397193"/>
                      <a:pt x="2065973" y="234315"/>
                      <a:pt x="2173605" y="131445"/>
                    </a:cubicBezTo>
                    <a:cubicBezTo>
                      <a:pt x="2280285" y="30480"/>
                      <a:pt x="2368868" y="0"/>
                      <a:pt x="2438400" y="0"/>
                    </a:cubicBezTo>
                    <a:cubicBezTo>
                      <a:pt x="2507933" y="0"/>
                      <a:pt x="2596515" y="30480"/>
                      <a:pt x="2703195" y="131445"/>
                    </a:cubicBezTo>
                    <a:cubicBezTo>
                      <a:pt x="2810828" y="234315"/>
                      <a:pt x="2922270" y="397193"/>
                      <a:pt x="3022283" y="621983"/>
                    </a:cubicBezTo>
                    <a:cubicBezTo>
                      <a:pt x="3132773" y="869633"/>
                      <a:pt x="3221355" y="1176338"/>
                      <a:pt x="3279458" y="1524000"/>
                    </a:cubicBezTo>
                    <a:lnTo>
                      <a:pt x="1597343" y="1524000"/>
                    </a:lnTo>
                    <a:close/>
                    <a:moveTo>
                      <a:pt x="2178368" y="4749165"/>
                    </a:moveTo>
                    <a:cubicBezTo>
                      <a:pt x="2187893" y="4728210"/>
                      <a:pt x="2196465" y="4705350"/>
                      <a:pt x="2204085" y="4681538"/>
                    </a:cubicBezTo>
                    <a:lnTo>
                      <a:pt x="2594610" y="3352800"/>
                    </a:lnTo>
                    <a:lnTo>
                      <a:pt x="3279458" y="3352800"/>
                    </a:lnTo>
                    <a:cubicBezTo>
                      <a:pt x="3221355" y="3699510"/>
                      <a:pt x="3131820" y="4006215"/>
                      <a:pt x="3022283" y="4253865"/>
                    </a:cubicBezTo>
                    <a:cubicBezTo>
                      <a:pt x="2922270" y="4478655"/>
                      <a:pt x="2810828" y="4641533"/>
                      <a:pt x="2703195" y="4744403"/>
                    </a:cubicBezTo>
                    <a:cubicBezTo>
                      <a:pt x="2596515" y="4846320"/>
                      <a:pt x="2507933" y="4876800"/>
                      <a:pt x="2438400" y="4876800"/>
                    </a:cubicBezTo>
                    <a:cubicBezTo>
                      <a:pt x="2369820" y="4876800"/>
                      <a:pt x="2283143" y="4847273"/>
                      <a:pt x="2178368" y="4749165"/>
                    </a:cubicBezTo>
                    <a:close/>
                    <a:moveTo>
                      <a:pt x="3061335" y="80010"/>
                    </a:moveTo>
                    <a:cubicBezTo>
                      <a:pt x="3807143" y="277178"/>
                      <a:pt x="4413885" y="818198"/>
                      <a:pt x="4698683" y="1524000"/>
                    </a:cubicBezTo>
                    <a:lnTo>
                      <a:pt x="3587115" y="1524000"/>
                    </a:lnTo>
                    <a:cubicBezTo>
                      <a:pt x="3491865" y="915353"/>
                      <a:pt x="3303270" y="405765"/>
                      <a:pt x="3060383" y="80010"/>
                    </a:cubicBezTo>
                    <a:close/>
                    <a:moveTo>
                      <a:pt x="3061335" y="4795838"/>
                    </a:moveTo>
                    <a:cubicBezTo>
                      <a:pt x="3304223" y="4470083"/>
                      <a:pt x="3491865" y="3960495"/>
                      <a:pt x="3588068" y="3351848"/>
                    </a:cubicBezTo>
                    <a:lnTo>
                      <a:pt x="4699635" y="3351848"/>
                    </a:lnTo>
                    <a:cubicBezTo>
                      <a:pt x="4413885" y="4057650"/>
                      <a:pt x="3808095" y="4598670"/>
                      <a:pt x="3062288" y="4795838"/>
                    </a:cubicBezTo>
                    <a:close/>
                    <a:moveTo>
                      <a:pt x="3627120" y="1828800"/>
                    </a:moveTo>
                    <a:lnTo>
                      <a:pt x="4799648" y="1828800"/>
                    </a:lnTo>
                    <a:cubicBezTo>
                      <a:pt x="4850130" y="2024063"/>
                      <a:pt x="4876800" y="2227898"/>
                      <a:pt x="4876800" y="2438400"/>
                    </a:cubicBezTo>
                    <a:cubicBezTo>
                      <a:pt x="4876800" y="2648903"/>
                      <a:pt x="4850130" y="2852738"/>
                      <a:pt x="4799648" y="3048000"/>
                    </a:cubicBezTo>
                    <a:lnTo>
                      <a:pt x="3627120" y="3048000"/>
                    </a:lnTo>
                    <a:cubicBezTo>
                      <a:pt x="3647123" y="2851785"/>
                      <a:pt x="3657600" y="2647950"/>
                      <a:pt x="3657600" y="2438400"/>
                    </a:cubicBezTo>
                    <a:cubicBezTo>
                      <a:pt x="3657600" y="2228850"/>
                      <a:pt x="3647123" y="2025015"/>
                      <a:pt x="3627120" y="1828800"/>
                    </a:cubicBezTo>
                    <a:close/>
                  </a:path>
                </a:pathLst>
              </a:custGeom>
              <a:solidFill>
                <a:srgbClr val="99C9C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C3B7151C-E80D-A038-6762-D9AA4564B919}"/>
                  </a:ext>
                </a:extLst>
              </p:cNvPr>
              <p:cNvSpPr/>
              <p:nvPr/>
            </p:nvSpPr>
            <p:spPr>
              <a:xfrm>
                <a:off x="3657838" y="3350455"/>
                <a:ext cx="2518928" cy="2517658"/>
              </a:xfrm>
              <a:custGeom>
                <a:avLst/>
                <a:gdLst>
                  <a:gd name="connsiteX0" fmla="*/ 2322909 w 2518928"/>
                  <a:gd name="connsiteY0" fmla="*/ 5202 h 2517658"/>
                  <a:gd name="connsiteX1" fmla="*/ 371237 w 2518928"/>
                  <a:gd name="connsiteY1" fmla="*/ 578607 h 2517658"/>
                  <a:gd name="connsiteX2" fmla="*/ 346472 w 2518928"/>
                  <a:gd name="connsiteY2" fmla="*/ 861499 h 2517658"/>
                  <a:gd name="connsiteX3" fmla="*/ 892254 w 2518928"/>
                  <a:gd name="connsiteY3" fmla="*/ 1134867 h 2517658"/>
                  <a:gd name="connsiteX4" fmla="*/ 927497 w 2518928"/>
                  <a:gd name="connsiteY4" fmla="*/ 1158679 h 2517658"/>
                  <a:gd name="connsiteX5" fmla="*/ 89297 w 2518928"/>
                  <a:gd name="connsiteY5" fmla="*/ 1996879 h 2517658"/>
                  <a:gd name="connsiteX6" fmla="*/ 89297 w 2518928"/>
                  <a:gd name="connsiteY6" fmla="*/ 2428362 h 2517658"/>
                  <a:gd name="connsiteX7" fmla="*/ 520779 w 2518928"/>
                  <a:gd name="connsiteY7" fmla="*/ 2428362 h 2517658"/>
                  <a:gd name="connsiteX8" fmla="*/ 1358979 w 2518928"/>
                  <a:gd name="connsiteY8" fmla="*/ 1590162 h 2517658"/>
                  <a:gd name="connsiteX9" fmla="*/ 1382792 w 2518928"/>
                  <a:gd name="connsiteY9" fmla="*/ 1625404 h 2517658"/>
                  <a:gd name="connsiteX10" fmla="*/ 1656159 w 2518928"/>
                  <a:gd name="connsiteY10" fmla="*/ 2171187 h 2517658"/>
                  <a:gd name="connsiteX11" fmla="*/ 1939052 w 2518928"/>
                  <a:gd name="connsiteY11" fmla="*/ 2146422 h 2517658"/>
                  <a:gd name="connsiteX12" fmla="*/ 2512457 w 2518928"/>
                  <a:gd name="connsiteY12" fmla="*/ 195702 h 2517658"/>
                  <a:gd name="connsiteX13" fmla="*/ 2322909 w 2518928"/>
                  <a:gd name="connsiteY13" fmla="*/ 6154 h 2517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518928" h="2517658">
                    <a:moveTo>
                      <a:pt x="2322909" y="5202"/>
                    </a:moveTo>
                    <a:lnTo>
                      <a:pt x="371237" y="578607"/>
                    </a:lnTo>
                    <a:cubicBezTo>
                      <a:pt x="238839" y="617659"/>
                      <a:pt x="222647" y="799587"/>
                      <a:pt x="346472" y="861499"/>
                    </a:cubicBezTo>
                    <a:lnTo>
                      <a:pt x="892254" y="1134867"/>
                    </a:lnTo>
                    <a:cubicBezTo>
                      <a:pt x="904637" y="1141534"/>
                      <a:pt x="917019" y="1149154"/>
                      <a:pt x="927497" y="1158679"/>
                    </a:cubicBezTo>
                    <a:lnTo>
                      <a:pt x="89297" y="1996879"/>
                    </a:lnTo>
                    <a:cubicBezTo>
                      <a:pt x="-29766" y="2115942"/>
                      <a:pt x="-29766" y="2309300"/>
                      <a:pt x="89297" y="2428362"/>
                    </a:cubicBezTo>
                    <a:cubicBezTo>
                      <a:pt x="208359" y="2547425"/>
                      <a:pt x="401717" y="2547425"/>
                      <a:pt x="520779" y="2428362"/>
                    </a:cubicBezTo>
                    <a:lnTo>
                      <a:pt x="1358979" y="1590162"/>
                    </a:lnTo>
                    <a:cubicBezTo>
                      <a:pt x="1368504" y="1600639"/>
                      <a:pt x="1377077" y="1612069"/>
                      <a:pt x="1382792" y="1625404"/>
                    </a:cubicBezTo>
                    <a:lnTo>
                      <a:pt x="1656159" y="2171187"/>
                    </a:lnTo>
                    <a:cubicBezTo>
                      <a:pt x="1718072" y="2295012"/>
                      <a:pt x="1899999" y="2278819"/>
                      <a:pt x="1939052" y="2146422"/>
                    </a:cubicBezTo>
                    <a:lnTo>
                      <a:pt x="2512457" y="195702"/>
                    </a:lnTo>
                    <a:cubicBezTo>
                      <a:pt x="2546747" y="80449"/>
                      <a:pt x="2439115" y="-27183"/>
                      <a:pt x="2322909" y="6154"/>
                    </a:cubicBezTo>
                    <a:close/>
                  </a:path>
                </a:pathLst>
              </a:custGeom>
              <a:solidFill>
                <a:srgbClr val="117865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74943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1" animBg="1"/>
      <p:bldP spid="14" grpId="0" animBg="1"/>
      <p:bldP spid="18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3A772C-A6A6-B2D4-7CBD-F06197F90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FECA672-21F1-F327-400C-732646DA9154}"/>
              </a:ext>
            </a:extLst>
          </p:cNvPr>
          <p:cNvSpPr/>
          <p:nvPr/>
        </p:nvSpPr>
        <p:spPr>
          <a:xfrm>
            <a:off x="1229360" y="2468192"/>
            <a:ext cx="191044" cy="193412"/>
          </a:xfrm>
          <a:prstGeom prst="roundRect">
            <a:avLst>
              <a:gd name="adj" fmla="val 3800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b="1" dirty="0"/>
              <a:t>&gt;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959EE93-B60C-921A-5269-CE6D7025E337}"/>
              </a:ext>
            </a:extLst>
          </p:cNvPr>
          <p:cNvSpPr/>
          <p:nvPr/>
        </p:nvSpPr>
        <p:spPr>
          <a:xfrm>
            <a:off x="1229360" y="3779527"/>
            <a:ext cx="191044" cy="193412"/>
          </a:xfrm>
          <a:prstGeom prst="roundRect">
            <a:avLst>
              <a:gd name="adj" fmla="val 3800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b="1" dirty="0"/>
              <a:t>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CBE8FD-188A-F257-015A-79493A52C971}"/>
              </a:ext>
            </a:extLst>
          </p:cNvPr>
          <p:cNvSpPr/>
          <p:nvPr/>
        </p:nvSpPr>
        <p:spPr>
          <a:xfrm>
            <a:off x="1463622" y="2926289"/>
            <a:ext cx="5980837" cy="1338244"/>
          </a:xfrm>
          <a:prstGeom prst="rect">
            <a:avLst/>
          </a:prstGeom>
          <a:solidFill>
            <a:srgbClr val="117865"/>
          </a:solidFill>
          <a:ln w="25400">
            <a:solidFill>
              <a:srgbClr val="0178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200" dirty="0"/>
              <a:t>0000000000000000000</a:t>
            </a:r>
            <a:r>
              <a:rPr lang="en-CH" sz="1200" dirty="0"/>
              <a:t>2</a:t>
            </a:r>
            <a:r>
              <a:rPr lang="es-ES" sz="1200" dirty="0"/>
              <a:t>.</a:t>
            </a:r>
            <a:r>
              <a:rPr lang="es-ES" sz="1200" dirty="0" err="1"/>
              <a:t>parquet</a:t>
            </a:r>
            <a:endParaRPr lang="en-CH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E14002-EA96-CE21-946E-3980A9773CA8}"/>
              </a:ext>
            </a:extLst>
          </p:cNvPr>
          <p:cNvSpPr/>
          <p:nvPr/>
        </p:nvSpPr>
        <p:spPr>
          <a:xfrm>
            <a:off x="1463623" y="1355457"/>
            <a:ext cx="4751236" cy="1323515"/>
          </a:xfrm>
          <a:prstGeom prst="rect">
            <a:avLst/>
          </a:prstGeom>
          <a:solidFill>
            <a:srgbClr val="017864"/>
          </a:solidFill>
          <a:ln w="25400">
            <a:solidFill>
              <a:srgbClr val="0178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200" dirty="0"/>
              <a:t>00000000000000000001.parquet</a:t>
            </a:r>
            <a:endParaRPr lang="en-CH" sz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A40061-A1C5-2CEC-16F1-07F333344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</a:t>
            </a:r>
            <a:r>
              <a:rPr lang="en-CH" dirty="0" err="1"/>
              <a:t>ata</a:t>
            </a:r>
            <a:endParaRPr lang="es-E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D7C985F-65AF-F40A-3C9B-2BF963DEF764}"/>
              </a:ext>
            </a:extLst>
          </p:cNvPr>
          <p:cNvGrpSpPr/>
          <p:nvPr/>
        </p:nvGrpSpPr>
        <p:grpSpPr>
          <a:xfrm>
            <a:off x="7599872" y="1436147"/>
            <a:ext cx="4027665" cy="4366185"/>
            <a:chOff x="6289526" y="1436147"/>
            <a:chExt cx="5338011" cy="436618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4DCA889-CEBE-F93D-5F43-C5101F925773}"/>
                </a:ext>
              </a:extLst>
            </p:cNvPr>
            <p:cNvSpPr txBox="1"/>
            <p:nvPr/>
          </p:nvSpPr>
          <p:spPr>
            <a:xfrm>
              <a:off x="6289527" y="1436147"/>
              <a:ext cx="5338010" cy="380480"/>
            </a:xfrm>
            <a:prstGeom prst="rect">
              <a:avLst/>
            </a:prstGeom>
            <a:solidFill>
              <a:srgbClr val="017864"/>
            </a:solidFill>
            <a:ln w="19050">
              <a:solidFill>
                <a:srgbClr val="117865"/>
              </a:solidFill>
            </a:ln>
          </p:spPr>
          <p:txBody>
            <a:bodyPr wrap="square" lIns="108000" tIns="36000" bIns="36000" anchor="ctr">
              <a:noAutofit/>
            </a:bodyPr>
            <a:lstStyle/>
            <a:p>
              <a:r>
                <a:rPr lang="en-CH" sz="1400" dirty="0">
                  <a:solidFill>
                    <a:srgbClr val="99C9C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Files/</a:t>
              </a:r>
              <a:r>
                <a:rPr lang="en-CH" sz="1400" dirty="0" err="1">
                  <a:solidFill>
                    <a:srgbClr val="99C9C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LandingZone</a:t>
              </a:r>
              <a:r>
                <a:rPr lang="en-CH" sz="1400" dirty="0">
                  <a:solidFill>
                    <a:srgbClr val="99C9C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en-CH" sz="1400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Sales</a:t>
              </a:r>
              <a:r>
                <a:rPr lang="en-CH" sz="1400" dirty="0" err="1">
                  <a:solidFill>
                    <a:srgbClr val="99C9C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.schema</a:t>
              </a:r>
              <a:r>
                <a:rPr lang="en-CH" sz="1400" dirty="0">
                  <a:solidFill>
                    <a:srgbClr val="99C9C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/</a:t>
              </a:r>
              <a:r>
                <a:rPr lang="en-CH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Contact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4C7EB4-0FD0-64D4-A8D6-53D0BF1B48AA}"/>
                </a:ext>
              </a:extLst>
            </p:cNvPr>
            <p:cNvSpPr txBox="1"/>
            <p:nvPr/>
          </p:nvSpPr>
          <p:spPr>
            <a:xfrm>
              <a:off x="6289526" y="1816627"/>
              <a:ext cx="5338009" cy="3985705"/>
            </a:xfrm>
            <a:prstGeom prst="rect">
              <a:avLst/>
            </a:prstGeom>
            <a:solidFill>
              <a:srgbClr val="99C9C1">
                <a:alpha val="40000"/>
              </a:srgbClr>
            </a:solidFill>
            <a:ln w="19050">
              <a:solidFill>
                <a:srgbClr val="117865"/>
              </a:solidFill>
            </a:ln>
          </p:spPr>
          <p:txBody>
            <a:bodyPr wrap="square" tIns="72000" bIns="72000">
              <a:noAutofit/>
            </a:bodyPr>
            <a:lstStyle/>
            <a:p>
              <a:endParaRPr lang="en-CH" sz="1050" dirty="0">
                <a:latin typeface="Consolas" panose="020B0609020204030204" pitchFamily="49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87A1BD6-1541-05D9-11D0-52339DBF2934}"/>
              </a:ext>
            </a:extLst>
          </p:cNvPr>
          <p:cNvSpPr/>
          <p:nvPr/>
        </p:nvSpPr>
        <p:spPr>
          <a:xfrm>
            <a:off x="8195089" y="2402215"/>
            <a:ext cx="2803585" cy="3019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/>
              <a:t>00000000000000000001.parquet</a:t>
            </a:r>
            <a:endParaRPr lang="en-CH" sz="1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6C539B-FCB7-6CF9-DD94-FCF815CAB034}"/>
              </a:ext>
            </a:extLst>
          </p:cNvPr>
          <p:cNvSpPr/>
          <p:nvPr/>
        </p:nvSpPr>
        <p:spPr>
          <a:xfrm>
            <a:off x="8195089" y="1984169"/>
            <a:ext cx="2803585" cy="3019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/>
              <a:t>_</a:t>
            </a:r>
            <a:r>
              <a:rPr lang="es-ES" sz="1400" dirty="0" err="1"/>
              <a:t>metadata.json</a:t>
            </a:r>
            <a:endParaRPr lang="en-CH" sz="1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ECD13E-CECC-5B57-9AA9-ACB8CA1A62BA}"/>
              </a:ext>
            </a:extLst>
          </p:cNvPr>
          <p:cNvSpPr/>
          <p:nvPr/>
        </p:nvSpPr>
        <p:spPr>
          <a:xfrm>
            <a:off x="8195089" y="2820261"/>
            <a:ext cx="2803585" cy="3019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/>
              <a:t>0000000000000000000</a:t>
            </a:r>
            <a:r>
              <a:rPr lang="en-CH" sz="1400" dirty="0"/>
              <a:t>2</a:t>
            </a:r>
            <a:r>
              <a:rPr lang="es-ES" sz="1400" dirty="0"/>
              <a:t>.parquet</a:t>
            </a:r>
            <a:endParaRPr lang="en-CH" sz="1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BA2DA9-A072-ADF5-41F1-765F687676BF}"/>
              </a:ext>
            </a:extLst>
          </p:cNvPr>
          <p:cNvSpPr/>
          <p:nvPr/>
        </p:nvSpPr>
        <p:spPr>
          <a:xfrm>
            <a:off x="8195089" y="3238307"/>
            <a:ext cx="2803585" cy="3019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/>
              <a:t>0000000000000000000</a:t>
            </a:r>
            <a:r>
              <a:rPr lang="en-CH" sz="1400" dirty="0"/>
              <a:t>3</a:t>
            </a:r>
            <a:r>
              <a:rPr lang="es-ES" sz="1400" dirty="0"/>
              <a:t>.parquet</a:t>
            </a:r>
            <a:endParaRPr lang="en-CH" sz="1400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22EB2FF-51A9-6ACD-173A-8E142FA0BD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1032895"/>
              </p:ext>
            </p:extLst>
          </p:nvPr>
        </p:nvGraphicFramePr>
        <p:xfrm>
          <a:off x="1463623" y="1652733"/>
          <a:ext cx="4751236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172">
                  <a:extLst>
                    <a:ext uri="{9D8B030D-6E8A-4147-A177-3AD203B41FA5}">
                      <a16:colId xmlns:a16="http://schemas.microsoft.com/office/drawing/2014/main" val="4000383879"/>
                    </a:ext>
                  </a:extLst>
                </a:gridCol>
                <a:gridCol w="491705">
                  <a:extLst>
                    <a:ext uri="{9D8B030D-6E8A-4147-A177-3AD203B41FA5}">
                      <a16:colId xmlns:a16="http://schemas.microsoft.com/office/drawing/2014/main" val="2067582462"/>
                    </a:ext>
                  </a:extLst>
                </a:gridCol>
                <a:gridCol w="1380227">
                  <a:extLst>
                    <a:ext uri="{9D8B030D-6E8A-4147-A177-3AD203B41FA5}">
                      <a16:colId xmlns:a16="http://schemas.microsoft.com/office/drawing/2014/main" val="1966368409"/>
                    </a:ext>
                  </a:extLst>
                </a:gridCol>
                <a:gridCol w="2329132">
                  <a:extLst>
                    <a:ext uri="{9D8B030D-6E8A-4147-A177-3AD203B41FA5}">
                      <a16:colId xmlns:a16="http://schemas.microsoft.com/office/drawing/2014/main" val="1863322161"/>
                    </a:ext>
                  </a:extLst>
                </a:gridCol>
              </a:tblGrid>
              <a:tr h="157991">
                <a:tc>
                  <a:txBody>
                    <a:bodyPr/>
                    <a:lstStyle/>
                    <a:p>
                      <a:r>
                        <a:rPr lang="en-CH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zone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786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786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b="1" i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en-CH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786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1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email</a:t>
                      </a:r>
                      <a:endParaRPr lang="en-CH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7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306217"/>
                  </a:ext>
                </a:extLst>
              </a:tr>
              <a:tr h="157991">
                <a:tc>
                  <a:txBody>
                    <a:bodyPr/>
                    <a:lstStyle/>
                    <a:p>
                      <a:r>
                        <a:rPr lang="en-CH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</a:t>
                      </a:r>
                      <a:endParaRPr lang="en-CH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9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9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John </a:t>
                      </a:r>
                      <a:r>
                        <a:rPr lang="en-CH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Catier</a:t>
                      </a:r>
                      <a:endParaRPr lang="en-CH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9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juan@hotmail.com</a:t>
                      </a:r>
                    </a:p>
                  </a:txBody>
                  <a:tcPr>
                    <a:lnL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119621"/>
                  </a:ext>
                </a:extLst>
              </a:tr>
              <a:tr h="240278">
                <a:tc>
                  <a:txBody>
                    <a:bodyPr/>
                    <a:lstStyle/>
                    <a:p>
                      <a:r>
                        <a:rPr lang="en-CH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H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H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Claudio Müller</a:t>
                      </a:r>
                    </a:p>
                  </a:txBody>
                  <a:tcPr>
                    <a:lnL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H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culler.c@msn.com</a:t>
                      </a:r>
                    </a:p>
                  </a:txBody>
                  <a:tcPr>
                    <a:lnL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0636611"/>
                  </a:ext>
                </a:extLst>
              </a:tr>
              <a:tr h="240278">
                <a:tc>
                  <a:txBody>
                    <a:bodyPr/>
                    <a:lstStyle/>
                    <a:p>
                      <a:r>
                        <a:rPr lang="en-CH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9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9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Pedro Tono</a:t>
                      </a:r>
                    </a:p>
                  </a:txBody>
                  <a:tcPr>
                    <a:lnL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9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pedro.tono@mycompany.com</a:t>
                      </a:r>
                    </a:p>
                  </a:txBody>
                  <a:tcPr>
                    <a:lnL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759021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765734F-FE3D-086E-EDA5-B1B7A6C0AD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113896"/>
              </p:ext>
            </p:extLst>
          </p:nvPr>
        </p:nvGraphicFramePr>
        <p:xfrm>
          <a:off x="1463623" y="3228213"/>
          <a:ext cx="5980837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9962">
                  <a:extLst>
                    <a:ext uri="{9D8B030D-6E8A-4147-A177-3AD203B41FA5}">
                      <a16:colId xmlns:a16="http://schemas.microsoft.com/office/drawing/2014/main" val="4000383879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2067582462"/>
                    </a:ext>
                  </a:extLst>
                </a:gridCol>
                <a:gridCol w="1384300">
                  <a:extLst>
                    <a:ext uri="{9D8B030D-6E8A-4147-A177-3AD203B41FA5}">
                      <a16:colId xmlns:a16="http://schemas.microsoft.com/office/drawing/2014/main" val="1966368409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1863322161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1661838838"/>
                    </a:ext>
                  </a:extLst>
                </a:gridCol>
              </a:tblGrid>
              <a:tr h="157991">
                <a:tc>
                  <a:txBody>
                    <a:bodyPr/>
                    <a:lstStyle/>
                    <a:p>
                      <a:r>
                        <a:rPr lang="en-CH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zone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786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786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b="1" i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en-CH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786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1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email</a:t>
                      </a:r>
                      <a:endParaRPr lang="en-CH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786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__</a:t>
                      </a:r>
                      <a:r>
                        <a:rPr lang="es-ES" sz="11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rowMarker</a:t>
                      </a:r>
                      <a:r>
                        <a:rPr lang="es-ES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__</a:t>
                      </a:r>
                      <a:endParaRPr lang="en-CH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7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306217"/>
                  </a:ext>
                </a:extLst>
              </a:tr>
              <a:tr h="157991">
                <a:tc>
                  <a:txBody>
                    <a:bodyPr/>
                    <a:lstStyle/>
                    <a:p>
                      <a:r>
                        <a:rPr lang="en-CH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</a:t>
                      </a:r>
                      <a:endParaRPr lang="en-CH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9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9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Raul </a:t>
                      </a:r>
                      <a:r>
                        <a:rPr lang="en-CH" sz="11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Massana</a:t>
                      </a:r>
                      <a:endParaRPr lang="en-CH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9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r.massana@yonunca.ch</a:t>
                      </a:r>
                    </a:p>
                  </a:txBody>
                  <a:tcPr>
                    <a:lnL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9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119621"/>
                  </a:ext>
                </a:extLst>
              </a:tr>
              <a:tr h="240278">
                <a:tc>
                  <a:txBody>
                    <a:bodyPr/>
                    <a:lstStyle/>
                    <a:p>
                      <a:r>
                        <a:rPr lang="en-CH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H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H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Roberto Carlos</a:t>
                      </a:r>
                    </a:p>
                  </a:txBody>
                  <a:tcPr>
                    <a:lnL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H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roberto.carlos@elsobrigo.de</a:t>
                      </a:r>
                    </a:p>
                  </a:txBody>
                  <a:tcPr>
                    <a:lnL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H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0636611"/>
                  </a:ext>
                </a:extLst>
              </a:tr>
              <a:tr h="240278">
                <a:tc>
                  <a:txBody>
                    <a:bodyPr/>
                    <a:lstStyle/>
                    <a:p>
                      <a:r>
                        <a:rPr lang="en-CH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9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9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Pedro Antonio</a:t>
                      </a:r>
                    </a:p>
                  </a:txBody>
                  <a:tcPr>
                    <a:lnL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9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pedro.antonio@mycompany.com</a:t>
                      </a:r>
                    </a:p>
                  </a:txBody>
                  <a:tcPr>
                    <a:lnL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9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759021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3D683F4A-5CFF-A9CB-7E8C-F2DDFC2C7FF4}"/>
              </a:ext>
            </a:extLst>
          </p:cNvPr>
          <p:cNvSpPr/>
          <p:nvPr/>
        </p:nvSpPr>
        <p:spPr>
          <a:xfrm>
            <a:off x="8195089" y="3656353"/>
            <a:ext cx="2803585" cy="3019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/>
              <a:t>0000000000000000000</a:t>
            </a:r>
            <a:r>
              <a:rPr lang="en-CH" sz="1400" dirty="0"/>
              <a:t>5</a:t>
            </a:r>
            <a:r>
              <a:rPr lang="es-ES" sz="1400" dirty="0"/>
              <a:t>.parquet</a:t>
            </a:r>
            <a:endParaRPr lang="en-CH" sz="1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00156D-BBD8-37FD-535E-A401E11D5042}"/>
              </a:ext>
            </a:extLst>
          </p:cNvPr>
          <p:cNvSpPr/>
          <p:nvPr/>
        </p:nvSpPr>
        <p:spPr>
          <a:xfrm>
            <a:off x="1463619" y="5909158"/>
            <a:ext cx="3856581" cy="265218"/>
          </a:xfrm>
          <a:prstGeom prst="rect">
            <a:avLst/>
          </a:prstGeom>
          <a:solidFill>
            <a:srgbClr val="99C9C1">
              <a:alpha val="40000"/>
            </a:srgb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t"/>
          <a:lstStyle/>
          <a:p>
            <a:r>
              <a:rPr lang="es-ES" sz="1000" b="1" dirty="0">
                <a:solidFill>
                  <a:srgbClr val="017864"/>
                </a:solidFill>
              </a:rPr>
              <a:t>__</a:t>
            </a:r>
            <a:r>
              <a:rPr lang="es-ES" sz="1000" b="1" dirty="0" err="1">
                <a:solidFill>
                  <a:srgbClr val="017864"/>
                </a:solidFill>
              </a:rPr>
              <a:t>rowMarker</a:t>
            </a:r>
            <a:r>
              <a:rPr lang="es-ES" sz="1000" b="1" dirty="0">
                <a:solidFill>
                  <a:srgbClr val="017864"/>
                </a:solidFill>
              </a:rPr>
              <a:t>__</a:t>
            </a:r>
            <a:endParaRPr lang="en-CH" sz="1000" dirty="0">
              <a:solidFill>
                <a:srgbClr val="017864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DC47F4-7B4A-D320-A026-2BBF9887A9A8}"/>
              </a:ext>
            </a:extLst>
          </p:cNvPr>
          <p:cNvSpPr/>
          <p:nvPr/>
        </p:nvSpPr>
        <p:spPr>
          <a:xfrm>
            <a:off x="1463619" y="4494597"/>
            <a:ext cx="5980838" cy="1079164"/>
          </a:xfrm>
          <a:prstGeom prst="rect">
            <a:avLst/>
          </a:prstGeom>
          <a:solidFill>
            <a:srgbClr val="017864"/>
          </a:solidFill>
          <a:ln w="25400">
            <a:solidFill>
              <a:srgbClr val="11786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ES" sz="1200" dirty="0"/>
              <a:t>0000000000000000000</a:t>
            </a:r>
            <a:r>
              <a:rPr lang="en-CH" sz="1200" dirty="0"/>
              <a:t>2</a:t>
            </a:r>
            <a:r>
              <a:rPr lang="es-ES" sz="1200" dirty="0"/>
              <a:t>.</a:t>
            </a:r>
            <a:r>
              <a:rPr lang="es-ES" sz="1200" dirty="0" err="1"/>
              <a:t>parquet</a:t>
            </a:r>
            <a:endParaRPr lang="en-CH" sz="1200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12BA8D3F-F800-8DE5-75DA-DDFDEED30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513576"/>
              </p:ext>
            </p:extLst>
          </p:nvPr>
        </p:nvGraphicFramePr>
        <p:xfrm>
          <a:off x="1463619" y="4796521"/>
          <a:ext cx="5982035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345">
                  <a:extLst>
                    <a:ext uri="{9D8B030D-6E8A-4147-A177-3AD203B41FA5}">
                      <a16:colId xmlns:a16="http://schemas.microsoft.com/office/drawing/2014/main" val="4000383879"/>
                    </a:ext>
                  </a:extLst>
                </a:gridCol>
                <a:gridCol w="483079">
                  <a:extLst>
                    <a:ext uri="{9D8B030D-6E8A-4147-A177-3AD203B41FA5}">
                      <a16:colId xmlns:a16="http://schemas.microsoft.com/office/drawing/2014/main" val="2067582462"/>
                    </a:ext>
                  </a:extLst>
                </a:gridCol>
                <a:gridCol w="1388853">
                  <a:extLst>
                    <a:ext uri="{9D8B030D-6E8A-4147-A177-3AD203B41FA5}">
                      <a16:colId xmlns:a16="http://schemas.microsoft.com/office/drawing/2014/main" val="1966368409"/>
                    </a:ext>
                  </a:extLst>
                </a:gridCol>
                <a:gridCol w="2337758">
                  <a:extLst>
                    <a:ext uri="{9D8B030D-6E8A-4147-A177-3AD203B41FA5}">
                      <a16:colId xmlns:a16="http://schemas.microsoft.com/office/drawing/2014/main" val="1863322161"/>
                    </a:ext>
                  </a:extLst>
                </a:gridCol>
                <a:gridCol w="1224000">
                  <a:extLst>
                    <a:ext uri="{9D8B030D-6E8A-4147-A177-3AD203B41FA5}">
                      <a16:colId xmlns:a16="http://schemas.microsoft.com/office/drawing/2014/main" val="1661838838"/>
                    </a:ext>
                  </a:extLst>
                </a:gridCol>
              </a:tblGrid>
              <a:tr h="157991">
                <a:tc>
                  <a:txBody>
                    <a:bodyPr/>
                    <a:lstStyle/>
                    <a:p>
                      <a:r>
                        <a:rPr lang="en-CH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zone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786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786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b="1" i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en-CH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786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100" b="1" i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email</a:t>
                      </a:r>
                      <a:endParaRPr lang="en-CH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786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__</a:t>
                      </a:r>
                      <a:r>
                        <a:rPr lang="es-ES" sz="11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rowMarker</a:t>
                      </a:r>
                      <a:r>
                        <a:rPr lang="es-ES" sz="11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__</a:t>
                      </a:r>
                      <a:endParaRPr lang="en-CH" sz="11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17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306217"/>
                  </a:ext>
                </a:extLst>
              </a:tr>
              <a:tr h="157991">
                <a:tc>
                  <a:txBody>
                    <a:bodyPr/>
                    <a:lstStyle/>
                    <a:p>
                      <a:r>
                        <a:rPr lang="en-CH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9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9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Cristian Urbina</a:t>
                      </a:r>
                    </a:p>
                  </a:txBody>
                  <a:tcPr>
                    <a:lnL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9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cristianurbina@viverominta.es</a:t>
                      </a:r>
                    </a:p>
                  </a:txBody>
                  <a:tcPr>
                    <a:lnL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9C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9C9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119621"/>
                  </a:ext>
                </a:extLst>
              </a:tr>
              <a:tr h="240278">
                <a:tc>
                  <a:txBody>
                    <a:bodyPr/>
                    <a:lstStyle/>
                    <a:p>
                      <a:r>
                        <a:rPr lang="en-CH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H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H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CH" sz="11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CH" sz="11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48484">
                          <a:alpha val="50196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30636611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3DAE7481-1FDF-43AD-16DD-FA9F80ED2596}"/>
              </a:ext>
            </a:extLst>
          </p:cNvPr>
          <p:cNvSpPr/>
          <p:nvPr/>
        </p:nvSpPr>
        <p:spPr>
          <a:xfrm>
            <a:off x="8195088" y="4074399"/>
            <a:ext cx="2803585" cy="3019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/>
              <a:t>0000000000000000000</a:t>
            </a:r>
            <a:r>
              <a:rPr lang="en-CH" sz="1400" dirty="0"/>
              <a:t>6</a:t>
            </a:r>
            <a:r>
              <a:rPr lang="es-ES" sz="1400" dirty="0"/>
              <a:t>.parquet</a:t>
            </a:r>
            <a:endParaRPr lang="en-CH" sz="1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482D72-8772-4D49-6B56-01532DEEFB35}"/>
              </a:ext>
            </a:extLst>
          </p:cNvPr>
          <p:cNvSpPr/>
          <p:nvPr/>
        </p:nvSpPr>
        <p:spPr>
          <a:xfrm>
            <a:off x="8195088" y="4492445"/>
            <a:ext cx="2803585" cy="3019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/>
              <a:t>0000000000000000000</a:t>
            </a:r>
            <a:r>
              <a:rPr lang="en-CH" sz="1400" dirty="0"/>
              <a:t>7</a:t>
            </a:r>
            <a:r>
              <a:rPr lang="es-ES" sz="1400" dirty="0"/>
              <a:t>.parquet</a:t>
            </a:r>
            <a:endParaRPr lang="en-CH" sz="1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2AD83D2-3826-280A-E183-9A6078A73F4C}"/>
              </a:ext>
            </a:extLst>
          </p:cNvPr>
          <p:cNvSpPr/>
          <p:nvPr/>
        </p:nvSpPr>
        <p:spPr>
          <a:xfrm>
            <a:off x="8195088" y="4910491"/>
            <a:ext cx="2803585" cy="3019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s-ES" sz="1400" dirty="0">
                <a:solidFill>
                  <a:srgbClr val="017864"/>
                </a:solidFill>
              </a:rPr>
              <a:t>.</a:t>
            </a:r>
            <a:r>
              <a:rPr lang="en-CH" sz="1400" dirty="0">
                <a:solidFill>
                  <a:srgbClr val="017864"/>
                </a:solidFill>
              </a:rPr>
              <a:t> . . . 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F791438-12B4-91C5-89E9-54323F45251E}"/>
              </a:ext>
            </a:extLst>
          </p:cNvPr>
          <p:cNvSpPr/>
          <p:nvPr/>
        </p:nvSpPr>
        <p:spPr>
          <a:xfrm>
            <a:off x="687826" y="4042811"/>
            <a:ext cx="732578" cy="193412"/>
          </a:xfrm>
          <a:prstGeom prst="roundRect">
            <a:avLst>
              <a:gd name="adj" fmla="val 3800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b="1" dirty="0"/>
              <a:t>UPDATE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104C523-0504-0D22-5463-0FB3AF64FAA5}"/>
              </a:ext>
            </a:extLst>
          </p:cNvPr>
          <p:cNvSpPr/>
          <p:nvPr/>
        </p:nvSpPr>
        <p:spPr>
          <a:xfrm>
            <a:off x="687826" y="5346466"/>
            <a:ext cx="732578" cy="193412"/>
          </a:xfrm>
          <a:prstGeom prst="roundRect">
            <a:avLst>
              <a:gd name="adj" fmla="val 3800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b="1" dirty="0"/>
              <a:t>DELETE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2D43ADA-D6CF-783E-5A7F-3146672B4D91}"/>
              </a:ext>
            </a:extLst>
          </p:cNvPr>
          <p:cNvSpPr/>
          <p:nvPr/>
        </p:nvSpPr>
        <p:spPr>
          <a:xfrm>
            <a:off x="687826" y="5088435"/>
            <a:ext cx="732578" cy="193412"/>
          </a:xfrm>
          <a:prstGeom prst="roundRect">
            <a:avLst>
              <a:gd name="adj" fmla="val 3800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b="1" dirty="0"/>
              <a:t>INSERT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F1A1D1D-F761-1C2D-5807-6C1B04A4B77C}"/>
              </a:ext>
            </a:extLst>
          </p:cNvPr>
          <p:cNvSpPr/>
          <p:nvPr/>
        </p:nvSpPr>
        <p:spPr>
          <a:xfrm>
            <a:off x="687826" y="3519850"/>
            <a:ext cx="732578" cy="193412"/>
          </a:xfrm>
          <a:prstGeom prst="roundRect">
            <a:avLst>
              <a:gd name="adj" fmla="val 3800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b="1" dirty="0"/>
              <a:t>INSERT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C67E7E3-76BC-15BF-51CE-D4856250CC56}"/>
              </a:ext>
            </a:extLst>
          </p:cNvPr>
          <p:cNvSpPr/>
          <p:nvPr/>
        </p:nvSpPr>
        <p:spPr>
          <a:xfrm>
            <a:off x="687826" y="3781331"/>
            <a:ext cx="732578" cy="193412"/>
          </a:xfrm>
          <a:prstGeom prst="roundRect">
            <a:avLst>
              <a:gd name="adj" fmla="val 3800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b="1" dirty="0"/>
              <a:t>INSERT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CAADFE6-1329-8CD6-E890-D2CC7B36F3F5}"/>
              </a:ext>
            </a:extLst>
          </p:cNvPr>
          <p:cNvSpPr/>
          <p:nvPr/>
        </p:nvSpPr>
        <p:spPr>
          <a:xfrm>
            <a:off x="687826" y="1939558"/>
            <a:ext cx="732578" cy="193412"/>
          </a:xfrm>
          <a:prstGeom prst="roundRect">
            <a:avLst>
              <a:gd name="adj" fmla="val 3800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b="1" dirty="0"/>
              <a:t>INSERT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C94458FD-F203-FE19-7C09-BECB15A6973B}"/>
              </a:ext>
            </a:extLst>
          </p:cNvPr>
          <p:cNvSpPr/>
          <p:nvPr/>
        </p:nvSpPr>
        <p:spPr>
          <a:xfrm>
            <a:off x="687826" y="2466883"/>
            <a:ext cx="732578" cy="193412"/>
          </a:xfrm>
          <a:prstGeom prst="roundRect">
            <a:avLst>
              <a:gd name="adj" fmla="val 3800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b="1" dirty="0"/>
              <a:t>INSERT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E8095815-A179-ABC3-7632-5C11A4A1300D}"/>
              </a:ext>
            </a:extLst>
          </p:cNvPr>
          <p:cNvSpPr/>
          <p:nvPr/>
        </p:nvSpPr>
        <p:spPr>
          <a:xfrm>
            <a:off x="687826" y="2203220"/>
            <a:ext cx="732578" cy="193412"/>
          </a:xfrm>
          <a:prstGeom prst="roundRect">
            <a:avLst>
              <a:gd name="adj" fmla="val 3800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b="1" dirty="0"/>
              <a:t>INSERT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57CB6F6-C90E-92E3-C7FB-86041A81D7F1}"/>
              </a:ext>
            </a:extLst>
          </p:cNvPr>
          <p:cNvSpPr/>
          <p:nvPr/>
        </p:nvSpPr>
        <p:spPr>
          <a:xfrm>
            <a:off x="8195087" y="5328534"/>
            <a:ext cx="2803585" cy="3019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400" dirty="0"/>
              <a:t>99999999999999999999.parquet</a:t>
            </a:r>
            <a:endParaRPr lang="en-CH" sz="1400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95D13222-97FF-02BA-6CFA-83D5BF6887EF}"/>
              </a:ext>
            </a:extLst>
          </p:cNvPr>
          <p:cNvSpPr/>
          <p:nvPr/>
        </p:nvSpPr>
        <p:spPr>
          <a:xfrm>
            <a:off x="2565065" y="5951492"/>
            <a:ext cx="828000" cy="193412"/>
          </a:xfrm>
          <a:prstGeom prst="roundRect">
            <a:avLst>
              <a:gd name="adj" fmla="val 38007"/>
            </a:avLst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b="1" dirty="0"/>
              <a:t>0 : INSERT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CE51619-03CD-5BF4-BF71-2B68C14A5CB4}"/>
              </a:ext>
            </a:extLst>
          </p:cNvPr>
          <p:cNvSpPr/>
          <p:nvPr/>
        </p:nvSpPr>
        <p:spPr>
          <a:xfrm>
            <a:off x="3479103" y="5945061"/>
            <a:ext cx="828000" cy="193412"/>
          </a:xfrm>
          <a:prstGeom prst="roundRect">
            <a:avLst>
              <a:gd name="adj" fmla="val 38007"/>
            </a:avLst>
          </a:prstGeom>
          <a:solidFill>
            <a:schemeClr val="accent5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b="1" dirty="0"/>
              <a:t>1 : UPDATE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D14AC2F-305E-D738-11F9-AD03308320DB}"/>
              </a:ext>
            </a:extLst>
          </p:cNvPr>
          <p:cNvSpPr/>
          <p:nvPr/>
        </p:nvSpPr>
        <p:spPr>
          <a:xfrm>
            <a:off x="4393141" y="5945061"/>
            <a:ext cx="828000" cy="193412"/>
          </a:xfrm>
          <a:prstGeom prst="roundRect">
            <a:avLst>
              <a:gd name="adj" fmla="val 38007"/>
            </a:avLst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00" b="1" dirty="0"/>
              <a:t>2 : DELETE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D04A72-3E6D-7AF5-1470-8359DAAA82BF}"/>
              </a:ext>
            </a:extLst>
          </p:cNvPr>
          <p:cNvSpPr txBox="1"/>
          <p:nvPr/>
        </p:nvSpPr>
        <p:spPr>
          <a:xfrm>
            <a:off x="7599872" y="5840707"/>
            <a:ext cx="40276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dirty="0"/>
              <a:t>Ninety-nine quintillion, nine hundred ninety-nine quadrillion, nine hundred ninety-nine trillion, nine hundred ninety-nine billion, nine hundred ninety-nine million, nine hundred ninety-nine thousand, nine hundred ninety-nine</a:t>
            </a:r>
            <a:endParaRPr lang="en-CH" sz="800" dirty="0"/>
          </a:p>
        </p:txBody>
      </p:sp>
    </p:spTree>
    <p:extLst>
      <p:ext uri="{BB962C8B-B14F-4D97-AF65-F5344CB8AC3E}">
        <p14:creationId xmlns:p14="http://schemas.microsoft.com/office/powerpoint/2010/main" val="27666114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25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7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5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25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75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5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5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25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000"/>
                            </p:stCondLst>
                            <p:childTnLst>
                              <p:par>
                                <p:cTn id="1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750"/>
                            </p:stCondLst>
                            <p:childTnLst>
                              <p:par>
                                <p:cTn id="1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  <p:bldP spid="33" grpId="0" animBg="1"/>
      <p:bldP spid="33" grpId="1" animBg="1"/>
      <p:bldP spid="14" grpId="0" animBg="1"/>
      <p:bldP spid="12" grpId="0" animBg="1"/>
      <p:bldP spid="7" grpId="0" animBg="1"/>
      <p:bldP spid="9" grpId="0" animBg="1"/>
      <p:bldP spid="10" grpId="0" animBg="1"/>
      <p:bldP spid="15" grpId="0" animBg="1"/>
      <p:bldP spid="16" grpId="0" animBg="1"/>
      <p:bldP spid="19" grpId="0" animBg="1"/>
      <p:bldP spid="20" grpId="0" animBg="1"/>
      <p:bldP spid="21" grpId="0" animBg="1"/>
      <p:bldP spid="22" grpId="0"/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4" grpId="0" animBg="1"/>
      <p:bldP spid="35" grpId="0" animBg="1"/>
      <p:bldP spid="36" grpId="0" animBg="1"/>
      <p:bldP spid="3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5338D-57B0-A386-52B1-160FBD386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raphic 9">
            <a:extLst>
              <a:ext uri="{FF2B5EF4-FFF2-40B4-BE49-F238E27FC236}">
                <a16:creationId xmlns:a16="http://schemas.microsoft.com/office/drawing/2014/main" id="{CD9749A7-560C-ED88-F5BC-D765CA91D248}"/>
              </a:ext>
            </a:extLst>
          </p:cNvPr>
          <p:cNvGrpSpPr/>
          <p:nvPr/>
        </p:nvGrpSpPr>
        <p:grpSpPr>
          <a:xfrm>
            <a:off x="3048000" y="1406811"/>
            <a:ext cx="6096000" cy="1500820"/>
            <a:chOff x="0" y="5280070"/>
            <a:chExt cx="6096000" cy="1500820"/>
          </a:xfrm>
        </p:grpSpPr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244E9B52-B9B9-D7F7-0566-4A8CEF0D81B5}"/>
                </a:ext>
              </a:extLst>
            </p:cNvPr>
            <p:cNvSpPr/>
            <p:nvPr/>
          </p:nvSpPr>
          <p:spPr>
            <a:xfrm>
              <a:off x="0" y="5549347"/>
              <a:ext cx="6096000" cy="848139"/>
            </a:xfrm>
            <a:custGeom>
              <a:avLst/>
              <a:gdLst>
                <a:gd name="connsiteX0" fmla="*/ 0 w 6096000"/>
                <a:gd name="connsiteY0" fmla="*/ 1440 h 848139"/>
                <a:gd name="connsiteX1" fmla="*/ 6096000 w 6096000"/>
                <a:gd name="connsiteY1" fmla="*/ 1440 h 848139"/>
                <a:gd name="connsiteX2" fmla="*/ 6096000 w 6096000"/>
                <a:gd name="connsiteY2" fmla="*/ 849579 h 848139"/>
                <a:gd name="connsiteX3" fmla="*/ 0 w 6096000"/>
                <a:gd name="connsiteY3" fmla="*/ 849579 h 84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000" h="848139">
                  <a:moveTo>
                    <a:pt x="0" y="1440"/>
                  </a:moveTo>
                  <a:lnTo>
                    <a:pt x="6096000" y="1440"/>
                  </a:lnTo>
                  <a:lnTo>
                    <a:pt x="6096000" y="849579"/>
                  </a:lnTo>
                  <a:lnTo>
                    <a:pt x="0" y="849579"/>
                  </a:lnTo>
                  <a:close/>
                </a:path>
              </a:pathLst>
            </a:custGeom>
            <a:solidFill>
              <a:srgbClr val="117865"/>
            </a:solidFill>
            <a:ln w="353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grpSp>
          <p:nvGrpSpPr>
            <p:cNvPr id="208" name="Graphic 9">
              <a:extLst>
                <a:ext uri="{FF2B5EF4-FFF2-40B4-BE49-F238E27FC236}">
                  <a16:creationId xmlns:a16="http://schemas.microsoft.com/office/drawing/2014/main" id="{C8E922B7-BCF4-56B7-F0C5-ECC17EEDA3CF}"/>
                </a:ext>
              </a:extLst>
            </p:cNvPr>
            <p:cNvGrpSpPr/>
            <p:nvPr/>
          </p:nvGrpSpPr>
          <p:grpSpPr>
            <a:xfrm>
              <a:off x="3713640" y="5280070"/>
              <a:ext cx="2310648" cy="1500820"/>
              <a:chOff x="3713640" y="5280070"/>
              <a:chExt cx="2310648" cy="1500820"/>
            </a:xfrm>
          </p:grpSpPr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D1DB80C6-98DC-76C6-37A9-F4B4AACB4CBC}"/>
                  </a:ext>
                </a:extLst>
              </p:cNvPr>
              <p:cNvSpPr/>
              <p:nvPr/>
            </p:nvSpPr>
            <p:spPr>
              <a:xfrm>
                <a:off x="3713640" y="6090199"/>
                <a:ext cx="937130" cy="690691"/>
              </a:xfrm>
              <a:custGeom>
                <a:avLst/>
                <a:gdLst>
                  <a:gd name="connsiteX0" fmla="*/ 214410 w 937130"/>
                  <a:gd name="connsiteY0" fmla="*/ 1440 h 690691"/>
                  <a:gd name="connsiteX1" fmla="*/ 150340 w 937130"/>
                  <a:gd name="connsiteY1" fmla="*/ 80745 h 690691"/>
                  <a:gd name="connsiteX2" fmla="*/ 73724 w 937130"/>
                  <a:gd name="connsiteY2" fmla="*/ 176881 h 690691"/>
                  <a:gd name="connsiteX3" fmla="*/ 21741 w 937130"/>
                  <a:gd name="connsiteY3" fmla="*/ 254012 h 690691"/>
                  <a:gd name="connsiteX4" fmla="*/ 128959 w 937130"/>
                  <a:gd name="connsiteY4" fmla="*/ 581044 h 690691"/>
                  <a:gd name="connsiteX5" fmla="*/ 242787 w 937130"/>
                  <a:gd name="connsiteY5" fmla="*/ 628925 h 690691"/>
                  <a:gd name="connsiteX6" fmla="*/ 448319 w 937130"/>
                  <a:gd name="connsiteY6" fmla="*/ 687065 h 690691"/>
                  <a:gd name="connsiteX7" fmla="*/ 589181 w 937130"/>
                  <a:gd name="connsiteY7" fmla="*/ 642227 h 690691"/>
                  <a:gd name="connsiteX8" fmla="*/ 937130 w 937130"/>
                  <a:gd name="connsiteY8" fmla="*/ 210697 h 690691"/>
                  <a:gd name="connsiteX9" fmla="*/ 214410 w 937130"/>
                  <a:gd name="connsiteY9" fmla="*/ 1440 h 690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37130" h="690691">
                    <a:moveTo>
                      <a:pt x="214410" y="1440"/>
                    </a:moveTo>
                    <a:lnTo>
                      <a:pt x="150340" y="80745"/>
                    </a:lnTo>
                    <a:cubicBezTo>
                      <a:pt x="128535" y="105542"/>
                      <a:pt x="97154" y="142242"/>
                      <a:pt x="73724" y="176881"/>
                    </a:cubicBezTo>
                    <a:cubicBezTo>
                      <a:pt x="52450" y="198604"/>
                      <a:pt x="34675" y="224497"/>
                      <a:pt x="21741" y="254012"/>
                    </a:cubicBezTo>
                    <a:cubicBezTo>
                      <a:pt x="-31551" y="375713"/>
                      <a:pt x="16511" y="516183"/>
                      <a:pt x="128959" y="581044"/>
                    </a:cubicBezTo>
                    <a:cubicBezTo>
                      <a:pt x="160129" y="600406"/>
                      <a:pt x="197871" y="616645"/>
                      <a:pt x="242787" y="628925"/>
                    </a:cubicBezTo>
                    <a:lnTo>
                      <a:pt x="448319" y="687065"/>
                    </a:lnTo>
                    <a:cubicBezTo>
                      <a:pt x="499985" y="701688"/>
                      <a:pt x="555432" y="684030"/>
                      <a:pt x="589181" y="642227"/>
                    </a:cubicBezTo>
                    <a:lnTo>
                      <a:pt x="937130" y="210697"/>
                    </a:lnTo>
                    <a:lnTo>
                      <a:pt x="214410" y="1440"/>
                    </a:lnTo>
                    <a:close/>
                  </a:path>
                </a:pathLst>
              </a:custGeom>
              <a:gradFill>
                <a:gsLst>
                  <a:gs pos="5600">
                    <a:srgbClr val="2AAC94"/>
                  </a:gs>
                  <a:gs pos="15500">
                    <a:srgbClr val="239C87"/>
                  </a:gs>
                  <a:gs pos="37200">
                    <a:srgbClr val="177E71"/>
                  </a:gs>
                  <a:gs pos="58800">
                    <a:srgbClr val="0E6961"/>
                  </a:gs>
                  <a:gs pos="79900">
                    <a:srgbClr val="095D57"/>
                  </a:gs>
                  <a:gs pos="100000">
                    <a:srgbClr val="085954"/>
                  </a:gs>
                </a:gsLst>
                <a:lin ang="17619108" scaled="1"/>
              </a:gradFill>
              <a:ln w="35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1ED7A901-5823-A907-8CC1-A0373EBDA390}"/>
                  </a:ext>
                </a:extLst>
              </p:cNvPr>
              <p:cNvSpPr/>
              <p:nvPr/>
            </p:nvSpPr>
            <p:spPr>
              <a:xfrm>
                <a:off x="3779307" y="5640991"/>
                <a:ext cx="1593370" cy="784103"/>
              </a:xfrm>
              <a:custGeom>
                <a:avLst/>
                <a:gdLst>
                  <a:gd name="connsiteX0" fmla="*/ 327629 w 1593370"/>
                  <a:gd name="connsiteY0" fmla="*/ 556651 h 784103"/>
                  <a:gd name="connsiteX1" fmla="*/ 0 w 1593370"/>
                  <a:gd name="connsiteY1" fmla="*/ 634612 h 784103"/>
                  <a:gd name="connsiteX2" fmla="*/ 510474 w 1593370"/>
                  <a:gd name="connsiteY2" fmla="*/ 1440 h 784103"/>
                  <a:gd name="connsiteX3" fmla="*/ 1593371 w 1593370"/>
                  <a:gd name="connsiteY3" fmla="*/ 310878 h 784103"/>
                  <a:gd name="connsiteX4" fmla="*/ 1232170 w 1593370"/>
                  <a:gd name="connsiteY4" fmla="*/ 756193 h 784103"/>
                  <a:gd name="connsiteX5" fmla="*/ 1150996 w 1593370"/>
                  <a:gd name="connsiteY5" fmla="*/ 782899 h 784103"/>
                  <a:gd name="connsiteX6" fmla="*/ 1144882 w 1593370"/>
                  <a:gd name="connsiteY6" fmla="*/ 781344 h 784103"/>
                  <a:gd name="connsiteX7" fmla="*/ 321445 w 1593370"/>
                  <a:gd name="connsiteY7" fmla="*/ 555113 h 784103"/>
                  <a:gd name="connsiteX8" fmla="*/ 327629 w 1593370"/>
                  <a:gd name="connsiteY8" fmla="*/ 556651 h 784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93370" h="784103">
                    <a:moveTo>
                      <a:pt x="327629" y="556651"/>
                    </a:moveTo>
                    <a:cubicBezTo>
                      <a:pt x="109481" y="498825"/>
                      <a:pt x="0" y="634612"/>
                      <a:pt x="0" y="634612"/>
                    </a:cubicBezTo>
                    <a:lnTo>
                      <a:pt x="510474" y="1440"/>
                    </a:lnTo>
                    <a:lnTo>
                      <a:pt x="1593371" y="310878"/>
                    </a:lnTo>
                    <a:lnTo>
                      <a:pt x="1232170" y="756193"/>
                    </a:lnTo>
                    <a:cubicBezTo>
                      <a:pt x="1213051" y="780153"/>
                      <a:pt x="1181140" y="790967"/>
                      <a:pt x="1150996" y="782899"/>
                    </a:cubicBezTo>
                    <a:lnTo>
                      <a:pt x="1144882" y="781344"/>
                    </a:lnTo>
                    <a:lnTo>
                      <a:pt x="321445" y="555113"/>
                    </a:lnTo>
                    <a:lnTo>
                      <a:pt x="327629" y="556651"/>
                    </a:lnTo>
                    <a:close/>
                  </a:path>
                </a:pathLst>
              </a:custGeom>
              <a:gradFill>
                <a:gsLst>
                  <a:gs pos="4175">
                    <a:srgbClr val="ABE88E"/>
                  </a:gs>
                  <a:gs pos="54893">
                    <a:srgbClr val="2AAA92"/>
                  </a:gs>
                  <a:gs pos="90600">
                    <a:srgbClr val="117865"/>
                  </a:gs>
                </a:gsLst>
                <a:lin ang="15063274" scaled="1"/>
              </a:gradFill>
              <a:ln w="35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2A7870BD-F6C5-E179-D3C3-1F4214DF9D82}"/>
                  </a:ext>
                </a:extLst>
              </p:cNvPr>
              <p:cNvSpPr/>
              <p:nvPr/>
            </p:nvSpPr>
            <p:spPr>
              <a:xfrm>
                <a:off x="3779307" y="5640991"/>
                <a:ext cx="1593370" cy="784103"/>
              </a:xfrm>
              <a:custGeom>
                <a:avLst/>
                <a:gdLst>
                  <a:gd name="connsiteX0" fmla="*/ 327629 w 1593370"/>
                  <a:gd name="connsiteY0" fmla="*/ 556651 h 784103"/>
                  <a:gd name="connsiteX1" fmla="*/ 0 w 1593370"/>
                  <a:gd name="connsiteY1" fmla="*/ 634612 h 784103"/>
                  <a:gd name="connsiteX2" fmla="*/ 510474 w 1593370"/>
                  <a:gd name="connsiteY2" fmla="*/ 1440 h 784103"/>
                  <a:gd name="connsiteX3" fmla="*/ 1593371 w 1593370"/>
                  <a:gd name="connsiteY3" fmla="*/ 310878 h 784103"/>
                  <a:gd name="connsiteX4" fmla="*/ 1232170 w 1593370"/>
                  <a:gd name="connsiteY4" fmla="*/ 756193 h 784103"/>
                  <a:gd name="connsiteX5" fmla="*/ 1150996 w 1593370"/>
                  <a:gd name="connsiteY5" fmla="*/ 782899 h 784103"/>
                  <a:gd name="connsiteX6" fmla="*/ 1144882 w 1593370"/>
                  <a:gd name="connsiteY6" fmla="*/ 781344 h 784103"/>
                  <a:gd name="connsiteX7" fmla="*/ 321445 w 1593370"/>
                  <a:gd name="connsiteY7" fmla="*/ 555113 h 784103"/>
                  <a:gd name="connsiteX8" fmla="*/ 327629 w 1593370"/>
                  <a:gd name="connsiteY8" fmla="*/ 556651 h 7841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93370" h="784103">
                    <a:moveTo>
                      <a:pt x="327629" y="556651"/>
                    </a:moveTo>
                    <a:cubicBezTo>
                      <a:pt x="109481" y="498825"/>
                      <a:pt x="0" y="634612"/>
                      <a:pt x="0" y="634612"/>
                    </a:cubicBezTo>
                    <a:lnTo>
                      <a:pt x="510474" y="1440"/>
                    </a:lnTo>
                    <a:lnTo>
                      <a:pt x="1593371" y="310878"/>
                    </a:lnTo>
                    <a:lnTo>
                      <a:pt x="1232170" y="756193"/>
                    </a:lnTo>
                    <a:cubicBezTo>
                      <a:pt x="1213051" y="780153"/>
                      <a:pt x="1181140" y="790967"/>
                      <a:pt x="1150996" y="782899"/>
                    </a:cubicBezTo>
                    <a:lnTo>
                      <a:pt x="1144882" y="781344"/>
                    </a:lnTo>
                    <a:lnTo>
                      <a:pt x="321445" y="555113"/>
                    </a:lnTo>
                    <a:lnTo>
                      <a:pt x="327629" y="556651"/>
                    </a:lnTo>
                    <a:close/>
                  </a:path>
                </a:pathLst>
              </a:custGeom>
              <a:gradFill>
                <a:gsLst>
                  <a:gs pos="0">
                    <a:srgbClr val="6AD6F9"/>
                  </a:gs>
                  <a:gs pos="50000">
                    <a:srgbClr val="6AD6F9">
                      <a:alpha val="49804"/>
                    </a:srgbClr>
                  </a:gs>
                  <a:gs pos="100000">
                    <a:srgbClr val="6AD6F9">
                      <a:alpha val="0"/>
                    </a:srgbClr>
                  </a:gs>
                </a:gsLst>
                <a:lin ang="289292" scaled="1"/>
              </a:gradFill>
              <a:ln w="35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EDA772F2-E4D5-5986-A2B7-71432B38326E}"/>
                  </a:ext>
                </a:extLst>
              </p:cNvPr>
              <p:cNvSpPr/>
              <p:nvPr/>
            </p:nvSpPr>
            <p:spPr>
              <a:xfrm>
                <a:off x="4080715" y="5280070"/>
                <a:ext cx="1943573" cy="839504"/>
              </a:xfrm>
              <a:custGeom>
                <a:avLst/>
                <a:gdLst>
                  <a:gd name="connsiteX0" fmla="*/ 343002 w 1943573"/>
                  <a:gd name="connsiteY0" fmla="*/ 509689 h 839504"/>
                  <a:gd name="connsiteX1" fmla="*/ 1547995 w 1943573"/>
                  <a:gd name="connsiteY1" fmla="*/ 838176 h 839504"/>
                  <a:gd name="connsiteX2" fmla="*/ 1625141 w 1943573"/>
                  <a:gd name="connsiteY2" fmla="*/ 813336 h 839504"/>
                  <a:gd name="connsiteX3" fmla="*/ 1927043 w 1943573"/>
                  <a:gd name="connsiteY3" fmla="*/ 441793 h 839504"/>
                  <a:gd name="connsiteX4" fmla="*/ 1937397 w 1943573"/>
                  <a:gd name="connsiteY4" fmla="*/ 424836 h 839504"/>
                  <a:gd name="connsiteX5" fmla="*/ 1899726 w 1943573"/>
                  <a:gd name="connsiteY5" fmla="*/ 328475 h 839504"/>
                  <a:gd name="connsiteX6" fmla="*/ 1890997 w 1943573"/>
                  <a:gd name="connsiteY6" fmla="*/ 325274 h 839504"/>
                  <a:gd name="connsiteX7" fmla="*/ 741203 w 1943573"/>
                  <a:gd name="connsiteY7" fmla="*/ 11898 h 839504"/>
                  <a:gd name="connsiteX8" fmla="*/ 402901 w 1943573"/>
                  <a:gd name="connsiteY8" fmla="*/ 123781 h 839504"/>
                  <a:gd name="connsiteX9" fmla="*/ 0 w 1943573"/>
                  <a:gd name="connsiteY9" fmla="*/ 619998 h 839504"/>
                  <a:gd name="connsiteX10" fmla="*/ 343002 w 1943573"/>
                  <a:gd name="connsiteY10" fmla="*/ 509689 h 839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43573" h="839504">
                    <a:moveTo>
                      <a:pt x="343002" y="509689"/>
                    </a:moveTo>
                    <a:lnTo>
                      <a:pt x="1547995" y="838176"/>
                    </a:lnTo>
                    <a:cubicBezTo>
                      <a:pt x="1576514" y="846293"/>
                      <a:pt x="1606976" y="836133"/>
                      <a:pt x="1625141" y="813336"/>
                    </a:cubicBezTo>
                    <a:lnTo>
                      <a:pt x="1927043" y="441793"/>
                    </a:lnTo>
                    <a:cubicBezTo>
                      <a:pt x="1931177" y="436757"/>
                      <a:pt x="1934676" y="431068"/>
                      <a:pt x="1937397" y="424836"/>
                    </a:cubicBezTo>
                    <a:cubicBezTo>
                      <a:pt x="1953618" y="387829"/>
                      <a:pt x="1936797" y="344698"/>
                      <a:pt x="1899726" y="328475"/>
                    </a:cubicBezTo>
                    <a:cubicBezTo>
                      <a:pt x="1896863" y="327217"/>
                      <a:pt x="1893930" y="326135"/>
                      <a:pt x="1890997" y="325274"/>
                    </a:cubicBezTo>
                    <a:lnTo>
                      <a:pt x="741203" y="11898"/>
                    </a:lnTo>
                    <a:cubicBezTo>
                      <a:pt x="615678" y="-20634"/>
                      <a:pt x="483086" y="24401"/>
                      <a:pt x="402901" y="123781"/>
                    </a:cubicBezTo>
                    <a:lnTo>
                      <a:pt x="0" y="619998"/>
                    </a:lnTo>
                    <a:cubicBezTo>
                      <a:pt x="81245" y="519518"/>
                      <a:pt x="130613" y="459104"/>
                      <a:pt x="343002" y="509689"/>
                    </a:cubicBezTo>
                    <a:close/>
                  </a:path>
                </a:pathLst>
              </a:custGeom>
              <a:gradFill>
                <a:gsLst>
                  <a:gs pos="4300">
                    <a:srgbClr val="25FFD4"/>
                  </a:gs>
                  <a:gs pos="87400">
                    <a:srgbClr val="55DDB9"/>
                  </a:gs>
                </a:gsLst>
                <a:lin ang="1419090" scaled="1"/>
              </a:gradFill>
              <a:ln w="35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47644B1B-4B1C-AD30-236D-021867C9D9A5}"/>
                  </a:ext>
                </a:extLst>
              </p:cNvPr>
              <p:cNvSpPr/>
              <p:nvPr/>
            </p:nvSpPr>
            <p:spPr>
              <a:xfrm>
                <a:off x="4080715" y="5280070"/>
                <a:ext cx="1943573" cy="839504"/>
              </a:xfrm>
              <a:custGeom>
                <a:avLst/>
                <a:gdLst>
                  <a:gd name="connsiteX0" fmla="*/ 343002 w 1943573"/>
                  <a:gd name="connsiteY0" fmla="*/ 509689 h 839504"/>
                  <a:gd name="connsiteX1" fmla="*/ 1547995 w 1943573"/>
                  <a:gd name="connsiteY1" fmla="*/ 838176 h 839504"/>
                  <a:gd name="connsiteX2" fmla="*/ 1625141 w 1943573"/>
                  <a:gd name="connsiteY2" fmla="*/ 813336 h 839504"/>
                  <a:gd name="connsiteX3" fmla="*/ 1927043 w 1943573"/>
                  <a:gd name="connsiteY3" fmla="*/ 441793 h 839504"/>
                  <a:gd name="connsiteX4" fmla="*/ 1937397 w 1943573"/>
                  <a:gd name="connsiteY4" fmla="*/ 424836 h 839504"/>
                  <a:gd name="connsiteX5" fmla="*/ 1899726 w 1943573"/>
                  <a:gd name="connsiteY5" fmla="*/ 328475 h 839504"/>
                  <a:gd name="connsiteX6" fmla="*/ 1890997 w 1943573"/>
                  <a:gd name="connsiteY6" fmla="*/ 325274 h 839504"/>
                  <a:gd name="connsiteX7" fmla="*/ 741203 w 1943573"/>
                  <a:gd name="connsiteY7" fmla="*/ 11898 h 839504"/>
                  <a:gd name="connsiteX8" fmla="*/ 402901 w 1943573"/>
                  <a:gd name="connsiteY8" fmla="*/ 123781 h 839504"/>
                  <a:gd name="connsiteX9" fmla="*/ 0 w 1943573"/>
                  <a:gd name="connsiteY9" fmla="*/ 619998 h 839504"/>
                  <a:gd name="connsiteX10" fmla="*/ 343002 w 1943573"/>
                  <a:gd name="connsiteY10" fmla="*/ 509689 h 839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43573" h="839504">
                    <a:moveTo>
                      <a:pt x="343002" y="509689"/>
                    </a:moveTo>
                    <a:lnTo>
                      <a:pt x="1547995" y="838176"/>
                    </a:lnTo>
                    <a:cubicBezTo>
                      <a:pt x="1576514" y="846293"/>
                      <a:pt x="1606976" y="836133"/>
                      <a:pt x="1625141" y="813336"/>
                    </a:cubicBezTo>
                    <a:lnTo>
                      <a:pt x="1927043" y="441793"/>
                    </a:lnTo>
                    <a:cubicBezTo>
                      <a:pt x="1931177" y="436757"/>
                      <a:pt x="1934676" y="431068"/>
                      <a:pt x="1937397" y="424836"/>
                    </a:cubicBezTo>
                    <a:cubicBezTo>
                      <a:pt x="1953618" y="387829"/>
                      <a:pt x="1936797" y="344698"/>
                      <a:pt x="1899726" y="328475"/>
                    </a:cubicBezTo>
                    <a:cubicBezTo>
                      <a:pt x="1896863" y="327217"/>
                      <a:pt x="1893930" y="326135"/>
                      <a:pt x="1890997" y="325274"/>
                    </a:cubicBezTo>
                    <a:lnTo>
                      <a:pt x="741203" y="11898"/>
                    </a:lnTo>
                    <a:cubicBezTo>
                      <a:pt x="615678" y="-20634"/>
                      <a:pt x="483086" y="24401"/>
                      <a:pt x="402901" y="123781"/>
                    </a:cubicBezTo>
                    <a:lnTo>
                      <a:pt x="0" y="619998"/>
                    </a:lnTo>
                    <a:cubicBezTo>
                      <a:pt x="81245" y="519518"/>
                      <a:pt x="130613" y="459104"/>
                      <a:pt x="343002" y="509689"/>
                    </a:cubicBezTo>
                    <a:close/>
                  </a:path>
                </a:pathLst>
              </a:custGeom>
              <a:gradFill>
                <a:gsLst>
                  <a:gs pos="0">
                    <a:srgbClr val="6AD6F9"/>
                  </a:gs>
                  <a:gs pos="22950">
                    <a:srgbClr val="60E9D0"/>
                  </a:gs>
                  <a:gs pos="65071">
                    <a:srgbClr val="6DE9BB"/>
                  </a:gs>
                  <a:gs pos="99354">
                    <a:srgbClr val="ABE88E"/>
                  </a:gs>
                </a:gsLst>
                <a:lin ang="2913545" scaled="1"/>
              </a:gradFill>
              <a:ln w="35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FC7705CE-2A68-510D-F579-7D5AF740930F}"/>
                  </a:ext>
                </a:extLst>
              </p:cNvPr>
              <p:cNvSpPr/>
              <p:nvPr/>
            </p:nvSpPr>
            <p:spPr>
              <a:xfrm>
                <a:off x="4080715" y="5280070"/>
                <a:ext cx="1943573" cy="839504"/>
              </a:xfrm>
              <a:custGeom>
                <a:avLst/>
                <a:gdLst>
                  <a:gd name="connsiteX0" fmla="*/ 343002 w 1943573"/>
                  <a:gd name="connsiteY0" fmla="*/ 509689 h 839504"/>
                  <a:gd name="connsiteX1" fmla="*/ 1547995 w 1943573"/>
                  <a:gd name="connsiteY1" fmla="*/ 838176 h 839504"/>
                  <a:gd name="connsiteX2" fmla="*/ 1625141 w 1943573"/>
                  <a:gd name="connsiteY2" fmla="*/ 813336 h 839504"/>
                  <a:gd name="connsiteX3" fmla="*/ 1927043 w 1943573"/>
                  <a:gd name="connsiteY3" fmla="*/ 441793 h 839504"/>
                  <a:gd name="connsiteX4" fmla="*/ 1937397 w 1943573"/>
                  <a:gd name="connsiteY4" fmla="*/ 424836 h 839504"/>
                  <a:gd name="connsiteX5" fmla="*/ 1899726 w 1943573"/>
                  <a:gd name="connsiteY5" fmla="*/ 328475 h 839504"/>
                  <a:gd name="connsiteX6" fmla="*/ 1890997 w 1943573"/>
                  <a:gd name="connsiteY6" fmla="*/ 325274 h 839504"/>
                  <a:gd name="connsiteX7" fmla="*/ 741203 w 1943573"/>
                  <a:gd name="connsiteY7" fmla="*/ 11898 h 839504"/>
                  <a:gd name="connsiteX8" fmla="*/ 402901 w 1943573"/>
                  <a:gd name="connsiteY8" fmla="*/ 123781 h 839504"/>
                  <a:gd name="connsiteX9" fmla="*/ 0 w 1943573"/>
                  <a:gd name="connsiteY9" fmla="*/ 619998 h 839504"/>
                  <a:gd name="connsiteX10" fmla="*/ 343002 w 1943573"/>
                  <a:gd name="connsiteY10" fmla="*/ 509689 h 839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943573" h="839504">
                    <a:moveTo>
                      <a:pt x="343002" y="509689"/>
                    </a:moveTo>
                    <a:lnTo>
                      <a:pt x="1547995" y="838176"/>
                    </a:lnTo>
                    <a:cubicBezTo>
                      <a:pt x="1576514" y="846293"/>
                      <a:pt x="1606976" y="836133"/>
                      <a:pt x="1625141" y="813336"/>
                    </a:cubicBezTo>
                    <a:lnTo>
                      <a:pt x="1927043" y="441793"/>
                    </a:lnTo>
                    <a:cubicBezTo>
                      <a:pt x="1931177" y="436757"/>
                      <a:pt x="1934676" y="431068"/>
                      <a:pt x="1937397" y="424836"/>
                    </a:cubicBezTo>
                    <a:cubicBezTo>
                      <a:pt x="1953618" y="387829"/>
                      <a:pt x="1936797" y="344698"/>
                      <a:pt x="1899726" y="328475"/>
                    </a:cubicBezTo>
                    <a:cubicBezTo>
                      <a:pt x="1896863" y="327217"/>
                      <a:pt x="1893930" y="326135"/>
                      <a:pt x="1890997" y="325274"/>
                    </a:cubicBezTo>
                    <a:lnTo>
                      <a:pt x="741203" y="11898"/>
                    </a:lnTo>
                    <a:cubicBezTo>
                      <a:pt x="615678" y="-20634"/>
                      <a:pt x="483086" y="24401"/>
                      <a:pt x="402901" y="123781"/>
                    </a:cubicBezTo>
                    <a:lnTo>
                      <a:pt x="0" y="619998"/>
                    </a:lnTo>
                    <a:cubicBezTo>
                      <a:pt x="81245" y="519518"/>
                      <a:pt x="130613" y="459104"/>
                      <a:pt x="343002" y="509689"/>
                    </a:cubicBez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22926">
                    <a:srgbClr val="FFFFFF">
                      <a:alpha val="49804"/>
                    </a:srgbClr>
                  </a:gs>
                  <a:gs pos="45851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2167418" scaled="1"/>
              </a:gradFill>
              <a:ln w="35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A49BC1E4-0CCD-E0EC-B3CE-C1A6EDEA2AD8}"/>
                  </a:ext>
                </a:extLst>
              </p:cNvPr>
              <p:cNvSpPr/>
              <p:nvPr/>
            </p:nvSpPr>
            <p:spPr>
              <a:xfrm>
                <a:off x="3779272" y="5770137"/>
                <a:ext cx="1529335" cy="655098"/>
              </a:xfrm>
              <a:custGeom>
                <a:avLst/>
                <a:gdLst>
                  <a:gd name="connsiteX0" fmla="*/ 644444 w 1529335"/>
                  <a:gd name="connsiteY0" fmla="*/ 19648 h 655098"/>
                  <a:gd name="connsiteX1" fmla="*/ 340422 w 1529335"/>
                  <a:gd name="connsiteY1" fmla="*/ 83368 h 655098"/>
                  <a:gd name="connsiteX2" fmla="*/ 0 w 1529335"/>
                  <a:gd name="connsiteY2" fmla="*/ 505562 h 655098"/>
                  <a:gd name="connsiteX3" fmla="*/ 324625 w 1529335"/>
                  <a:gd name="connsiteY3" fmla="*/ 426964 h 655098"/>
                  <a:gd name="connsiteX4" fmla="*/ 1144882 w 1529335"/>
                  <a:gd name="connsiteY4" fmla="*/ 652347 h 655098"/>
                  <a:gd name="connsiteX5" fmla="*/ 1150995 w 1529335"/>
                  <a:gd name="connsiteY5" fmla="*/ 653898 h 655098"/>
                  <a:gd name="connsiteX6" fmla="*/ 1232169 w 1529335"/>
                  <a:gd name="connsiteY6" fmla="*/ 627192 h 655098"/>
                  <a:gd name="connsiteX7" fmla="*/ 1529336 w 1529335"/>
                  <a:gd name="connsiteY7" fmla="*/ 260860 h 655098"/>
                  <a:gd name="connsiteX8" fmla="*/ 644444 w 1529335"/>
                  <a:gd name="connsiteY8" fmla="*/ 19648 h 65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9335" h="655098">
                    <a:moveTo>
                      <a:pt x="644444" y="19648"/>
                    </a:moveTo>
                    <a:cubicBezTo>
                      <a:pt x="467572" y="-22475"/>
                      <a:pt x="403750" y="12505"/>
                      <a:pt x="340422" y="83368"/>
                    </a:cubicBezTo>
                    <a:lnTo>
                      <a:pt x="0" y="505562"/>
                    </a:lnTo>
                    <a:cubicBezTo>
                      <a:pt x="0" y="505562"/>
                      <a:pt x="108526" y="371210"/>
                      <a:pt x="324625" y="426964"/>
                    </a:cubicBezTo>
                    <a:lnTo>
                      <a:pt x="1144882" y="652347"/>
                    </a:lnTo>
                    <a:lnTo>
                      <a:pt x="1150995" y="653898"/>
                    </a:lnTo>
                    <a:cubicBezTo>
                      <a:pt x="1181140" y="661966"/>
                      <a:pt x="1213051" y="651117"/>
                      <a:pt x="1232169" y="627192"/>
                    </a:cubicBezTo>
                    <a:lnTo>
                      <a:pt x="1529336" y="260860"/>
                    </a:lnTo>
                    <a:lnTo>
                      <a:pt x="644444" y="19648"/>
                    </a:lnTo>
                    <a:close/>
                  </a:path>
                </a:pathLst>
              </a:custGeom>
              <a:gradFill>
                <a:gsLst>
                  <a:gs pos="20464">
                    <a:srgbClr val="063D3B">
                      <a:alpha val="0"/>
                    </a:srgbClr>
                  </a:gs>
                  <a:gs pos="58553">
                    <a:srgbClr val="063D3B">
                      <a:alpha val="23529"/>
                    </a:srgbClr>
                  </a:gs>
                  <a:gs pos="87229">
                    <a:srgbClr val="063D3B">
                      <a:alpha val="74902"/>
                    </a:srgbClr>
                  </a:gs>
                </a:gsLst>
                <a:lin ang="17735012" scaled="1"/>
              </a:gradFill>
              <a:ln w="35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A06E272D-AAFF-1AF5-D1BD-1E15BD6336D8}"/>
                  </a:ext>
                </a:extLst>
              </p:cNvPr>
              <p:cNvSpPr/>
              <p:nvPr/>
            </p:nvSpPr>
            <p:spPr>
              <a:xfrm>
                <a:off x="3779272" y="5770137"/>
                <a:ext cx="1529335" cy="655098"/>
              </a:xfrm>
              <a:custGeom>
                <a:avLst/>
                <a:gdLst>
                  <a:gd name="connsiteX0" fmla="*/ 644444 w 1529335"/>
                  <a:gd name="connsiteY0" fmla="*/ 19648 h 655098"/>
                  <a:gd name="connsiteX1" fmla="*/ 340422 w 1529335"/>
                  <a:gd name="connsiteY1" fmla="*/ 83368 h 655098"/>
                  <a:gd name="connsiteX2" fmla="*/ 0 w 1529335"/>
                  <a:gd name="connsiteY2" fmla="*/ 505562 h 655098"/>
                  <a:gd name="connsiteX3" fmla="*/ 324625 w 1529335"/>
                  <a:gd name="connsiteY3" fmla="*/ 426964 h 655098"/>
                  <a:gd name="connsiteX4" fmla="*/ 1144882 w 1529335"/>
                  <a:gd name="connsiteY4" fmla="*/ 652347 h 655098"/>
                  <a:gd name="connsiteX5" fmla="*/ 1150995 w 1529335"/>
                  <a:gd name="connsiteY5" fmla="*/ 653898 h 655098"/>
                  <a:gd name="connsiteX6" fmla="*/ 1232169 w 1529335"/>
                  <a:gd name="connsiteY6" fmla="*/ 627192 h 655098"/>
                  <a:gd name="connsiteX7" fmla="*/ 1529336 w 1529335"/>
                  <a:gd name="connsiteY7" fmla="*/ 260860 h 655098"/>
                  <a:gd name="connsiteX8" fmla="*/ 644444 w 1529335"/>
                  <a:gd name="connsiteY8" fmla="*/ 19648 h 6550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529335" h="655098">
                    <a:moveTo>
                      <a:pt x="644444" y="19648"/>
                    </a:moveTo>
                    <a:cubicBezTo>
                      <a:pt x="467572" y="-22475"/>
                      <a:pt x="403750" y="12505"/>
                      <a:pt x="340422" y="83368"/>
                    </a:cubicBezTo>
                    <a:lnTo>
                      <a:pt x="0" y="505562"/>
                    </a:lnTo>
                    <a:cubicBezTo>
                      <a:pt x="0" y="505562"/>
                      <a:pt x="108526" y="371210"/>
                      <a:pt x="324625" y="426964"/>
                    </a:cubicBezTo>
                    <a:lnTo>
                      <a:pt x="1144882" y="652347"/>
                    </a:lnTo>
                    <a:lnTo>
                      <a:pt x="1150995" y="653898"/>
                    </a:lnTo>
                    <a:cubicBezTo>
                      <a:pt x="1181140" y="661966"/>
                      <a:pt x="1213051" y="651117"/>
                      <a:pt x="1232169" y="627192"/>
                    </a:cubicBezTo>
                    <a:lnTo>
                      <a:pt x="1529336" y="260860"/>
                    </a:lnTo>
                    <a:lnTo>
                      <a:pt x="644444" y="19648"/>
                    </a:lnTo>
                    <a:close/>
                  </a:path>
                </a:pathLst>
              </a:custGeom>
              <a:gradFill>
                <a:gsLst>
                  <a:gs pos="0">
                    <a:srgbClr val="FFFFFF">
                      <a:alpha val="0"/>
                    </a:srgbClr>
                  </a:gs>
                  <a:gs pos="22926">
                    <a:srgbClr val="FFFFFF">
                      <a:alpha val="49804"/>
                    </a:srgbClr>
                  </a:gs>
                  <a:gs pos="45851">
                    <a:srgbClr val="FFFFFF"/>
                  </a:gs>
                  <a:gs pos="100000">
                    <a:srgbClr val="FFFFFF">
                      <a:alpha val="0"/>
                    </a:srgbClr>
                  </a:gs>
                </a:gsLst>
                <a:lin ang="2058159" scaled="1"/>
              </a:gradFill>
              <a:ln w="35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7D9262C1-838E-05C8-06A7-8EF0574D8EB0}"/>
                  </a:ext>
                </a:extLst>
              </p:cNvPr>
              <p:cNvSpPr/>
              <p:nvPr/>
            </p:nvSpPr>
            <p:spPr>
              <a:xfrm>
                <a:off x="3713640" y="6182105"/>
                <a:ext cx="906420" cy="598774"/>
              </a:xfrm>
              <a:custGeom>
                <a:avLst/>
                <a:gdLst>
                  <a:gd name="connsiteX0" fmla="*/ 390293 w 906420"/>
                  <a:gd name="connsiteY0" fmla="*/ 15007 h 598774"/>
                  <a:gd name="connsiteX1" fmla="*/ 73760 w 906420"/>
                  <a:gd name="connsiteY1" fmla="*/ 84890 h 598774"/>
                  <a:gd name="connsiteX2" fmla="*/ 21741 w 906420"/>
                  <a:gd name="connsiteY2" fmla="*/ 162092 h 598774"/>
                  <a:gd name="connsiteX3" fmla="*/ 128959 w 906420"/>
                  <a:gd name="connsiteY3" fmla="*/ 489124 h 598774"/>
                  <a:gd name="connsiteX4" fmla="*/ 242787 w 906420"/>
                  <a:gd name="connsiteY4" fmla="*/ 537008 h 598774"/>
                  <a:gd name="connsiteX5" fmla="*/ 448319 w 906420"/>
                  <a:gd name="connsiteY5" fmla="*/ 595148 h 598774"/>
                  <a:gd name="connsiteX6" fmla="*/ 589181 w 906420"/>
                  <a:gd name="connsiteY6" fmla="*/ 550307 h 598774"/>
                  <a:gd name="connsiteX7" fmla="*/ 906420 w 906420"/>
                  <a:gd name="connsiteY7" fmla="*/ 156848 h 598774"/>
                  <a:gd name="connsiteX8" fmla="*/ 390293 w 906420"/>
                  <a:gd name="connsiteY8" fmla="*/ 15057 h 598774"/>
                  <a:gd name="connsiteX9" fmla="*/ 390293 w 906420"/>
                  <a:gd name="connsiteY9" fmla="*/ 15007 h 5987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06420" h="598774">
                    <a:moveTo>
                      <a:pt x="390293" y="15007"/>
                    </a:moveTo>
                    <a:cubicBezTo>
                      <a:pt x="207660" y="-32096"/>
                      <a:pt x="102173" y="56315"/>
                      <a:pt x="73760" y="84890"/>
                    </a:cubicBezTo>
                    <a:cubicBezTo>
                      <a:pt x="52450" y="106684"/>
                      <a:pt x="34675" y="132577"/>
                      <a:pt x="21741" y="162092"/>
                    </a:cubicBezTo>
                    <a:cubicBezTo>
                      <a:pt x="-31551" y="283793"/>
                      <a:pt x="16511" y="424263"/>
                      <a:pt x="128959" y="489124"/>
                    </a:cubicBezTo>
                    <a:cubicBezTo>
                      <a:pt x="160129" y="508490"/>
                      <a:pt x="197871" y="524728"/>
                      <a:pt x="242787" y="537008"/>
                    </a:cubicBezTo>
                    <a:lnTo>
                      <a:pt x="448319" y="595148"/>
                    </a:lnTo>
                    <a:cubicBezTo>
                      <a:pt x="499985" y="609772"/>
                      <a:pt x="555432" y="592109"/>
                      <a:pt x="589181" y="550307"/>
                    </a:cubicBezTo>
                    <a:lnTo>
                      <a:pt x="906420" y="156848"/>
                    </a:lnTo>
                    <a:lnTo>
                      <a:pt x="390293" y="15057"/>
                    </a:lnTo>
                    <a:lnTo>
                      <a:pt x="390293" y="15007"/>
                    </a:lnTo>
                    <a:close/>
                  </a:path>
                </a:pathLst>
              </a:custGeom>
              <a:gradFill>
                <a:gsLst>
                  <a:gs pos="6400">
                    <a:srgbClr val="063D3B">
                      <a:alpha val="0"/>
                    </a:srgbClr>
                  </a:gs>
                  <a:gs pos="17000">
                    <a:srgbClr val="063D3B">
                      <a:alpha val="13333"/>
                    </a:srgbClr>
                  </a:gs>
                  <a:gs pos="56200">
                    <a:srgbClr val="063D3B">
                      <a:alpha val="59608"/>
                    </a:srgbClr>
                  </a:gs>
                  <a:gs pos="85000">
                    <a:srgbClr val="063D3B">
                      <a:alpha val="89804"/>
                    </a:srgbClr>
                  </a:gs>
                  <a:gs pos="100000">
                    <a:srgbClr val="063D3B"/>
                  </a:gs>
                </a:gsLst>
                <a:lin ang="16925620" scaled="1"/>
              </a:gradFill>
              <a:ln w="353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</p:grpSp>
      </p:grpSp>
      <p:sp>
        <p:nvSpPr>
          <p:cNvPr id="441" name="TextBox 440">
            <a:extLst>
              <a:ext uri="{FF2B5EF4-FFF2-40B4-BE49-F238E27FC236}">
                <a16:creationId xmlns:a16="http://schemas.microsoft.com/office/drawing/2014/main" id="{7CB72DFB-06ED-994A-DFA0-704014F7BDD9}"/>
              </a:ext>
            </a:extLst>
          </p:cNvPr>
          <p:cNvSpPr txBox="1"/>
          <p:nvPr/>
        </p:nvSpPr>
        <p:spPr>
          <a:xfrm>
            <a:off x="5026325" y="1798814"/>
            <a:ext cx="2139351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CH" sz="3200" dirty="0">
                <a:solidFill>
                  <a:schemeClr val="bg1"/>
                </a:solidFill>
                <a:latin typeface="Arial" panose="020B0604020202020204" pitchFamily="34" charset="0"/>
                <a:ea typeface="Calibri Light" charset="0"/>
                <a:cs typeface="Arial" panose="020B0604020202020204" pitchFamily="34" charset="0"/>
              </a:rPr>
              <a:t>DEMO</a:t>
            </a:r>
          </a:p>
        </p:txBody>
      </p:sp>
      <p:sp>
        <p:nvSpPr>
          <p:cNvPr id="442" name="Rectangle 441">
            <a:extLst>
              <a:ext uri="{FF2B5EF4-FFF2-40B4-BE49-F238E27FC236}">
                <a16:creationId xmlns:a16="http://schemas.microsoft.com/office/drawing/2014/main" id="{F2263A25-7A55-D2AE-5AA9-7141FD92CD22}"/>
              </a:ext>
            </a:extLst>
          </p:cNvPr>
          <p:cNvSpPr/>
          <p:nvPr/>
        </p:nvSpPr>
        <p:spPr>
          <a:xfrm>
            <a:off x="3048000" y="3131397"/>
            <a:ext cx="6096000" cy="836763"/>
          </a:xfrm>
          <a:prstGeom prst="rect">
            <a:avLst/>
          </a:prstGeom>
          <a:gradFill flip="none" rotWithShape="1">
            <a:gsLst>
              <a:gs pos="0">
                <a:srgbClr val="117865"/>
              </a:gs>
              <a:gs pos="100000">
                <a:srgbClr val="11786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523253CC-514A-4B65-5197-9D81A00CC39F}"/>
              </a:ext>
            </a:extLst>
          </p:cNvPr>
          <p:cNvSpPr txBox="1"/>
          <p:nvPr/>
        </p:nvSpPr>
        <p:spPr>
          <a:xfrm>
            <a:off x="3177309" y="3288168"/>
            <a:ext cx="5837382" cy="523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CH" sz="2800" dirty="0">
                <a:solidFill>
                  <a:schemeClr val="bg1"/>
                </a:solidFill>
                <a:latin typeface="Arial" panose="020B0604020202020204" pitchFamily="34" charset="0"/>
                <a:ea typeface="Calibri Light" charset="0"/>
                <a:cs typeface="Arial" panose="020B0604020202020204" pitchFamily="34" charset="0"/>
              </a:rPr>
              <a:t>CREATE MIRRORED DATABASE</a:t>
            </a:r>
          </a:p>
        </p:txBody>
      </p:sp>
    </p:spTree>
    <p:extLst>
      <p:ext uri="{BB962C8B-B14F-4D97-AF65-F5344CB8AC3E}">
        <p14:creationId xmlns:p14="http://schemas.microsoft.com/office/powerpoint/2010/main" val="3409962021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9B3E0-B5D9-844B-F9EB-327212B0E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D47C-C507-68C4-B9F9-78693B35D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Open Mirroring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8D28F6-D3B9-F2D2-8ED8-2A780AE3B596}"/>
              </a:ext>
            </a:extLst>
          </p:cNvPr>
          <p:cNvSpPr txBox="1"/>
          <p:nvPr/>
        </p:nvSpPr>
        <p:spPr>
          <a:xfrm>
            <a:off x="705852" y="1524001"/>
            <a:ext cx="10728157" cy="4190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pPr>
              <a:lnSpc>
                <a:spcPct val="200000"/>
              </a:lnSpc>
            </a:pPr>
            <a:r>
              <a:rPr lang="es-ES" b="1" dirty="0" err="1"/>
              <a:t>Simplifies</a:t>
            </a:r>
            <a:r>
              <a:rPr lang="es-ES" b="1" dirty="0"/>
              <a:t> </a:t>
            </a:r>
            <a:r>
              <a:rPr lang="es-ES" b="1" dirty="0" err="1"/>
              <a:t>integration</a:t>
            </a:r>
            <a:r>
              <a:rPr lang="en-CH" dirty="0"/>
              <a:t>:</a:t>
            </a:r>
            <a:r>
              <a:rPr lang="es-ES" dirty="0"/>
              <a:t> </a:t>
            </a:r>
            <a:r>
              <a:rPr lang="es-ES" dirty="0" err="1"/>
              <a:t>Avoids</a:t>
            </a:r>
            <a:r>
              <a:rPr lang="es-ES" dirty="0"/>
              <a:t> </a:t>
            </a:r>
            <a:r>
              <a:rPr lang="es-ES" dirty="0" err="1"/>
              <a:t>complex</a:t>
            </a:r>
            <a:r>
              <a:rPr lang="es-ES" dirty="0"/>
              <a:t> ETL, </a:t>
            </a:r>
            <a:r>
              <a:rPr lang="es-ES" dirty="0" err="1"/>
              <a:t>brings</a:t>
            </a:r>
            <a:r>
              <a:rPr lang="es-ES" dirty="0"/>
              <a:t> </a:t>
            </a:r>
            <a:r>
              <a:rPr lang="es-ES" dirty="0" err="1"/>
              <a:t>existing</a:t>
            </a:r>
            <a:r>
              <a:rPr lang="es-ES" dirty="0"/>
              <a:t> data </a:t>
            </a:r>
            <a:r>
              <a:rPr lang="es-ES" dirty="0" err="1"/>
              <a:t>into</a:t>
            </a:r>
            <a:r>
              <a:rPr lang="es-ES" dirty="0"/>
              <a:t> </a:t>
            </a:r>
            <a:r>
              <a:rPr lang="es-ES" dirty="0" err="1"/>
              <a:t>OneLake</a:t>
            </a:r>
            <a:r>
              <a:rPr lang="es-ES" dirty="0"/>
              <a:t>.</a:t>
            </a:r>
          </a:p>
          <a:p>
            <a:pPr>
              <a:lnSpc>
                <a:spcPct val="200000"/>
              </a:lnSpc>
            </a:pPr>
            <a:r>
              <a:rPr lang="es-ES" b="1" dirty="0" err="1"/>
              <a:t>Continuous</a:t>
            </a:r>
            <a:r>
              <a:rPr lang="es-ES" b="1" dirty="0"/>
              <a:t> </a:t>
            </a:r>
            <a:r>
              <a:rPr lang="es-ES" b="1" dirty="0" err="1"/>
              <a:t>replication</a:t>
            </a:r>
            <a:r>
              <a:rPr lang="en-CH" dirty="0"/>
              <a:t>:</a:t>
            </a:r>
            <a:r>
              <a:rPr lang="es-ES" dirty="0"/>
              <a:t> </a:t>
            </a:r>
            <a:r>
              <a:rPr lang="es-ES" dirty="0" err="1"/>
              <a:t>Keeps</a:t>
            </a:r>
            <a:r>
              <a:rPr lang="es-ES" dirty="0"/>
              <a:t> </a:t>
            </a:r>
            <a:r>
              <a:rPr lang="es-ES" dirty="0" err="1"/>
              <a:t>mirrored</a:t>
            </a:r>
            <a:r>
              <a:rPr lang="es-ES" dirty="0"/>
              <a:t> data </a:t>
            </a:r>
            <a:r>
              <a:rPr lang="es-ES" dirty="0" err="1"/>
              <a:t>always</a:t>
            </a:r>
            <a:r>
              <a:rPr lang="es-ES" dirty="0"/>
              <a:t> up-</a:t>
            </a:r>
            <a:r>
              <a:rPr lang="es-ES" dirty="0" err="1"/>
              <a:t>to</a:t>
            </a:r>
            <a:r>
              <a:rPr lang="es-ES" dirty="0"/>
              <a:t>-date.</a:t>
            </a:r>
          </a:p>
          <a:p>
            <a:pPr>
              <a:lnSpc>
                <a:spcPct val="200000"/>
              </a:lnSpc>
            </a:pPr>
            <a:r>
              <a:rPr lang="es-ES" b="1" dirty="0"/>
              <a:t>Open</a:t>
            </a:r>
            <a:r>
              <a:rPr lang="en-CH" b="1" dirty="0"/>
              <a:t>,</a:t>
            </a:r>
            <a:r>
              <a:rPr lang="es-ES" b="1" dirty="0"/>
              <a:t> extensible</a:t>
            </a:r>
            <a:r>
              <a:rPr lang="en-CH" dirty="0"/>
              <a:t>:</a:t>
            </a:r>
            <a:r>
              <a:rPr lang="es-ES" dirty="0"/>
              <a:t> </a:t>
            </a:r>
            <a:r>
              <a:rPr lang="es-ES" dirty="0" err="1"/>
              <a:t>Any</a:t>
            </a:r>
            <a:r>
              <a:rPr lang="es-ES" dirty="0"/>
              <a:t> app can </a:t>
            </a:r>
            <a:r>
              <a:rPr lang="es-ES" dirty="0" err="1"/>
              <a:t>write</a:t>
            </a:r>
            <a:r>
              <a:rPr lang="es-ES" dirty="0"/>
              <a:t> </a:t>
            </a:r>
            <a:r>
              <a:rPr lang="es-ES" dirty="0" err="1"/>
              <a:t>change</a:t>
            </a:r>
            <a:r>
              <a:rPr lang="en-CH" dirty="0"/>
              <a:t>s</a:t>
            </a:r>
            <a:r>
              <a:rPr lang="es-ES" dirty="0"/>
              <a:t> </a:t>
            </a:r>
            <a:r>
              <a:rPr lang="es-ES" dirty="0" err="1"/>
              <a:t>into</a:t>
            </a:r>
            <a:r>
              <a:rPr lang="es-ES" dirty="0"/>
              <a:t> Fabri</a:t>
            </a:r>
            <a:r>
              <a:rPr lang="en-CH" dirty="0"/>
              <a:t>c</a:t>
            </a:r>
            <a:r>
              <a:rPr lang="es-ES" dirty="0"/>
              <a:t>.</a:t>
            </a:r>
          </a:p>
          <a:p>
            <a:pPr>
              <a:lnSpc>
                <a:spcPct val="200000"/>
              </a:lnSpc>
            </a:pPr>
            <a:r>
              <a:rPr lang="es-ES" b="1" dirty="0" err="1"/>
              <a:t>Ready</a:t>
            </a:r>
            <a:r>
              <a:rPr lang="es-ES" b="1" dirty="0"/>
              <a:t> </a:t>
            </a:r>
            <a:r>
              <a:rPr lang="es-ES" b="1" dirty="0" err="1"/>
              <a:t>for</a:t>
            </a:r>
            <a:r>
              <a:rPr lang="es-ES" b="1" dirty="0"/>
              <a:t> </a:t>
            </a:r>
            <a:r>
              <a:rPr lang="es-ES" b="1" dirty="0" err="1"/>
              <a:t>analysis</a:t>
            </a:r>
            <a:r>
              <a:rPr lang="en-CH" dirty="0"/>
              <a:t>:</a:t>
            </a:r>
            <a:r>
              <a:rPr lang="es-ES" dirty="0"/>
              <a:t> </a:t>
            </a:r>
            <a:r>
              <a:rPr lang="es-ES" dirty="0" err="1"/>
              <a:t>Automatically</a:t>
            </a:r>
            <a:r>
              <a:rPr lang="es-ES" dirty="0"/>
              <a:t> </a:t>
            </a:r>
            <a:r>
              <a:rPr lang="es-ES" dirty="0" err="1"/>
              <a:t>handles</a:t>
            </a:r>
            <a:r>
              <a:rPr lang="es-ES" dirty="0"/>
              <a:t> </a:t>
            </a:r>
            <a:r>
              <a:rPr lang="es-ES" dirty="0" err="1"/>
              <a:t>inserts</a:t>
            </a:r>
            <a:r>
              <a:rPr lang="es-ES" dirty="0"/>
              <a:t>, </a:t>
            </a:r>
            <a:r>
              <a:rPr lang="es-ES" dirty="0" err="1"/>
              <a:t>updates</a:t>
            </a:r>
            <a:r>
              <a:rPr lang="es-ES" dirty="0"/>
              <a:t>, </a:t>
            </a:r>
            <a:r>
              <a:rPr lang="es-ES" dirty="0" err="1"/>
              <a:t>deletes</a:t>
            </a:r>
            <a:r>
              <a:rPr lang="es-ES" dirty="0"/>
              <a:t>.</a:t>
            </a:r>
            <a:endParaRPr lang="en-CH" sz="2400" dirty="0"/>
          </a:p>
        </p:txBody>
      </p:sp>
    </p:spTree>
    <p:extLst>
      <p:ext uri="{BB962C8B-B14F-4D97-AF65-F5344CB8AC3E}">
        <p14:creationId xmlns:p14="http://schemas.microsoft.com/office/powerpoint/2010/main" val="2986425346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48FDF-C487-3AA3-5A0C-88BA81F4C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88936-F4E1-A006-BABA-10F5C1EDA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Costs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EE0E25-7561-D800-8AFA-61D36F910FF9}"/>
              </a:ext>
            </a:extLst>
          </p:cNvPr>
          <p:cNvSpPr txBox="1"/>
          <p:nvPr/>
        </p:nvSpPr>
        <p:spPr>
          <a:xfrm>
            <a:off x="731921" y="1178405"/>
            <a:ext cx="10728157" cy="10675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pPr>
              <a:buFontTx/>
              <a:buChar char="-"/>
            </a:pPr>
            <a:r>
              <a:rPr lang="en-CH" dirty="0"/>
              <a:t>All computation is included in the Capacity. (Save money </a:t>
            </a:r>
            <a:r>
              <a:rPr lang="en-CH" dirty="0" err="1"/>
              <a:t>dont</a:t>
            </a:r>
            <a:r>
              <a:rPr lang="en-CH" dirty="0"/>
              <a:t> running pipelines)</a:t>
            </a:r>
          </a:p>
          <a:p>
            <a:pPr>
              <a:buFontTx/>
              <a:buChar char="-"/>
            </a:pPr>
            <a:r>
              <a:rPr lang="en-CH" dirty="0"/>
              <a:t>Storage is included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B82D4E7-E005-1E01-5408-B7E17FBE00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624627"/>
              </p:ext>
            </p:extLst>
          </p:nvPr>
        </p:nvGraphicFramePr>
        <p:xfrm>
          <a:off x="3467698" y="2245987"/>
          <a:ext cx="5256604" cy="352800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628302">
                  <a:extLst>
                    <a:ext uri="{9D8B030D-6E8A-4147-A177-3AD203B41FA5}">
                      <a16:colId xmlns:a16="http://schemas.microsoft.com/office/drawing/2014/main" val="598250068"/>
                    </a:ext>
                  </a:extLst>
                </a:gridCol>
                <a:gridCol w="2628302">
                  <a:extLst>
                    <a:ext uri="{9D8B030D-6E8A-4147-A177-3AD203B41FA5}">
                      <a16:colId xmlns:a16="http://schemas.microsoft.com/office/drawing/2014/main" val="822030330"/>
                    </a:ext>
                  </a:extLst>
                </a:gridCol>
              </a:tblGrid>
              <a:tr h="29400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s-ES" sz="1300" b="1" dirty="0">
                          <a:effectLst/>
                        </a:rPr>
                        <a:t>SKU</a:t>
                      </a:r>
                    </a:p>
                  </a:txBody>
                  <a:tcPr marL="360000" marR="0" marT="0" marB="0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3A3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GB" sz="1300" b="1" dirty="0">
                          <a:effectLst/>
                        </a:rPr>
                        <a:t>Free up to</a:t>
                      </a:r>
                      <a:r>
                        <a:rPr lang="en-CH" sz="1300" b="1" dirty="0">
                          <a:effectLst/>
                        </a:rPr>
                        <a:t> (</a:t>
                      </a:r>
                      <a:r>
                        <a:rPr lang="en-GB" sz="1300" b="1" dirty="0">
                          <a:effectLst/>
                        </a:rPr>
                        <a:t>TB</a:t>
                      </a:r>
                      <a:r>
                        <a:rPr lang="en-CH" sz="1300" b="1" dirty="0">
                          <a:effectLst/>
                        </a:rPr>
                        <a:t>)</a:t>
                      </a:r>
                      <a:endParaRPr lang="en-GB" sz="1300" b="1" dirty="0">
                        <a:effectLst/>
                      </a:endParaRPr>
                    </a:p>
                  </a:txBody>
                  <a:tcPr marL="360000" marR="0" marT="0" marB="0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33A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4589885"/>
                  </a:ext>
                </a:extLst>
              </a:tr>
              <a:tr h="29400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s-ES" sz="1300" dirty="0">
                          <a:effectLst/>
                        </a:rPr>
                        <a:t>F2</a:t>
                      </a:r>
                    </a:p>
                  </a:txBody>
                  <a:tcPr marL="360000" marR="0" marT="0" marB="0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3C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CH" sz="1300" dirty="0">
                          <a:effectLst/>
                        </a:rPr>
                        <a:t>2</a:t>
                      </a:r>
                    </a:p>
                  </a:txBody>
                  <a:tcPr marL="360000" marR="0" marT="0" marB="0" anchor="ctr">
                    <a:lnL>
                      <a:noFill/>
                    </a:lnL>
                    <a:lnR>
                      <a:noFill/>
                    </a:lnR>
                    <a:lnT w="254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274089"/>
                  </a:ext>
                </a:extLst>
              </a:tr>
              <a:tr h="29400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s-ES" sz="1300" dirty="0">
                          <a:effectLst/>
                        </a:rPr>
                        <a:t>F4</a:t>
                      </a:r>
                    </a:p>
                  </a:txBody>
                  <a:tcPr marL="36000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CH" sz="1300" dirty="0">
                          <a:effectLst/>
                        </a:rPr>
                        <a:t>4</a:t>
                      </a:r>
                    </a:p>
                  </a:txBody>
                  <a:tcPr marL="36000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72341344"/>
                  </a:ext>
                </a:extLst>
              </a:tr>
              <a:tr h="29400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s-ES" sz="1300" dirty="0">
                          <a:effectLst/>
                        </a:rPr>
                        <a:t>F8</a:t>
                      </a:r>
                    </a:p>
                  </a:txBody>
                  <a:tcPr marL="36000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3C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CH" sz="1300" dirty="0">
                          <a:effectLst/>
                        </a:rPr>
                        <a:t>8</a:t>
                      </a:r>
                    </a:p>
                  </a:txBody>
                  <a:tcPr marL="36000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954869"/>
                  </a:ext>
                </a:extLst>
              </a:tr>
              <a:tr h="29400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s-ES" sz="1300" dirty="0">
                          <a:effectLst/>
                        </a:rPr>
                        <a:t>F16</a:t>
                      </a:r>
                    </a:p>
                  </a:txBody>
                  <a:tcPr marL="36000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CH" sz="1300">
                          <a:effectLst/>
                        </a:rPr>
                        <a:t>16</a:t>
                      </a:r>
                    </a:p>
                  </a:txBody>
                  <a:tcPr marL="36000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85317818"/>
                  </a:ext>
                </a:extLst>
              </a:tr>
              <a:tr h="29400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s-ES" sz="1300" dirty="0">
                          <a:effectLst/>
                        </a:rPr>
                        <a:t>F32</a:t>
                      </a:r>
                    </a:p>
                  </a:txBody>
                  <a:tcPr marL="36000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3C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CH" sz="1300" dirty="0">
                          <a:effectLst/>
                        </a:rPr>
                        <a:t>32</a:t>
                      </a:r>
                    </a:p>
                  </a:txBody>
                  <a:tcPr marL="36000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84762"/>
                  </a:ext>
                </a:extLst>
              </a:tr>
              <a:tr h="29400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s-ES" sz="1300" dirty="0">
                          <a:effectLst/>
                        </a:rPr>
                        <a:t>F64/P1</a:t>
                      </a:r>
                    </a:p>
                  </a:txBody>
                  <a:tcPr marL="36000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CH" sz="1300" dirty="0">
                          <a:effectLst/>
                        </a:rPr>
                        <a:t>64</a:t>
                      </a:r>
                    </a:p>
                  </a:txBody>
                  <a:tcPr marL="36000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99593094"/>
                  </a:ext>
                </a:extLst>
              </a:tr>
              <a:tr h="29400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s-ES" sz="1300" dirty="0">
                          <a:effectLst/>
                        </a:rPr>
                        <a:t>F128/P2</a:t>
                      </a:r>
                    </a:p>
                  </a:txBody>
                  <a:tcPr marL="36000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3C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CH" sz="1300" dirty="0">
                          <a:effectLst/>
                        </a:rPr>
                        <a:t>128</a:t>
                      </a:r>
                    </a:p>
                  </a:txBody>
                  <a:tcPr marL="36000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8660555"/>
                  </a:ext>
                </a:extLst>
              </a:tr>
              <a:tr h="29400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s-ES" sz="1300">
                          <a:effectLst/>
                        </a:rPr>
                        <a:t>F256/P3</a:t>
                      </a:r>
                    </a:p>
                  </a:txBody>
                  <a:tcPr marL="36000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CH" sz="1300" dirty="0">
                          <a:effectLst/>
                        </a:rPr>
                        <a:t>256</a:t>
                      </a:r>
                    </a:p>
                  </a:txBody>
                  <a:tcPr marL="36000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6461235"/>
                  </a:ext>
                </a:extLst>
              </a:tr>
              <a:tr h="29400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s-ES" sz="1300" dirty="0">
                          <a:effectLst/>
                        </a:rPr>
                        <a:t>F512/P4</a:t>
                      </a:r>
                    </a:p>
                  </a:txBody>
                  <a:tcPr marL="36000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3C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CH" sz="1300" dirty="0">
                          <a:effectLst/>
                        </a:rPr>
                        <a:t>512</a:t>
                      </a:r>
                    </a:p>
                  </a:txBody>
                  <a:tcPr marL="36000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611327"/>
                  </a:ext>
                </a:extLst>
              </a:tr>
              <a:tr h="29400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s-ES" sz="1300">
                          <a:effectLst/>
                        </a:rPr>
                        <a:t>F1024/P5</a:t>
                      </a:r>
                    </a:p>
                  </a:txBody>
                  <a:tcPr marL="36000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CH" sz="1300" dirty="0">
                          <a:effectLst/>
                        </a:rPr>
                        <a:t>1,024</a:t>
                      </a:r>
                    </a:p>
                  </a:txBody>
                  <a:tcPr marL="36000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9524403"/>
                  </a:ext>
                </a:extLst>
              </a:tr>
              <a:tr h="294000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s-ES" sz="1300" dirty="0">
                          <a:effectLst/>
                        </a:rPr>
                        <a:t>F2048</a:t>
                      </a:r>
                    </a:p>
                  </a:txBody>
                  <a:tcPr marL="36000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3CF"/>
                    </a:solidFill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CH" sz="1300" dirty="0">
                          <a:effectLst/>
                        </a:rPr>
                        <a:t>2,048</a:t>
                      </a:r>
                    </a:p>
                  </a:txBody>
                  <a:tcPr marL="36000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DD3C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050598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EF25714-5804-EDA2-4396-D968CCD60966}"/>
              </a:ext>
            </a:extLst>
          </p:cNvPr>
          <p:cNvSpPr txBox="1"/>
          <p:nvPr/>
        </p:nvSpPr>
        <p:spPr>
          <a:xfrm>
            <a:off x="3113171" y="1643217"/>
            <a:ext cx="1382629" cy="602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228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pPr marL="0" indent="0">
              <a:buNone/>
            </a:pPr>
            <a:r>
              <a:rPr lang="en-CH" dirty="0"/>
              <a:t>, but ....</a:t>
            </a:r>
          </a:p>
        </p:txBody>
      </p:sp>
    </p:spTree>
    <p:extLst>
      <p:ext uri="{BB962C8B-B14F-4D97-AF65-F5344CB8AC3E}">
        <p14:creationId xmlns:p14="http://schemas.microsoft.com/office/powerpoint/2010/main" val="19572691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A0E6B7-AA24-3B9B-2F67-0A03E3596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DCAE5D-8C4B-D7D1-AF61-D9D5EC55A9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t"/>
          <a:lstStyle/>
          <a:p>
            <a:pPr algn="ctr"/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Configuration and Design</a:t>
            </a:r>
            <a:r>
              <a:rPr lang="en-CH" dirty="0"/>
              <a:t>s</a:t>
            </a:r>
            <a:endParaRPr lang="en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68239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F463A3-22D0-EC87-1090-E5A53B4EF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1A0DA7B0-AA85-9903-8273-BAA55FBE222C}"/>
              </a:ext>
            </a:extLst>
          </p:cNvPr>
          <p:cNvSpPr/>
          <p:nvPr/>
        </p:nvSpPr>
        <p:spPr>
          <a:xfrm>
            <a:off x="4895060" y="2235425"/>
            <a:ext cx="1158204" cy="1484562"/>
          </a:xfrm>
          <a:prstGeom prst="roundRect">
            <a:avLst>
              <a:gd name="adj" fmla="val 5210"/>
            </a:avLst>
          </a:prstGeom>
          <a:solidFill>
            <a:schemeClr val="accent2">
              <a:lumMod val="75000"/>
              <a:alpha val="20000"/>
            </a:schemeClr>
          </a:solidFill>
          <a:ln w="25400">
            <a:solidFill>
              <a:schemeClr val="accent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36000" rtlCol="0" anchor="b"/>
          <a:lstStyle/>
          <a:p>
            <a:pPr algn="ctr"/>
            <a:r>
              <a:rPr lang="en-CH" sz="1400" dirty="0">
                <a:solidFill>
                  <a:schemeClr val="accent2">
                    <a:lumMod val="75000"/>
                  </a:schemeClr>
                </a:solidFill>
              </a:rPr>
              <a:t>Change</a:t>
            </a:r>
          </a:p>
          <a:p>
            <a:pPr algn="ctr"/>
            <a:r>
              <a:rPr lang="en-CH" sz="1400" dirty="0">
                <a:solidFill>
                  <a:schemeClr val="accent2">
                    <a:lumMod val="75000"/>
                  </a:schemeClr>
                </a:solidFill>
              </a:rPr>
              <a:t>Detection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D8C44C-D4F3-63B5-E89B-7B4842907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Designs : Full Mirroring</a:t>
            </a:r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E5B8199-857C-CC21-7367-C9CFD8A5A80D}"/>
              </a:ext>
            </a:extLst>
          </p:cNvPr>
          <p:cNvGrpSpPr/>
          <p:nvPr/>
        </p:nvGrpSpPr>
        <p:grpSpPr>
          <a:xfrm>
            <a:off x="8542021" y="2561049"/>
            <a:ext cx="2970322" cy="833314"/>
            <a:chOff x="8354857" y="3318738"/>
            <a:chExt cx="2680540" cy="719862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04E3950-1E6B-121E-064F-CC8C76231AFC}"/>
                </a:ext>
              </a:extLst>
            </p:cNvPr>
            <p:cNvSpPr/>
            <p:nvPr/>
          </p:nvSpPr>
          <p:spPr>
            <a:xfrm>
              <a:off x="8354857" y="3318738"/>
              <a:ext cx="2680540" cy="719862"/>
            </a:xfrm>
            <a:prstGeom prst="roundRect">
              <a:avLst>
                <a:gd name="adj" fmla="val 5210"/>
              </a:avLst>
            </a:prstGeom>
            <a:solidFill>
              <a:srgbClr val="99C9C1">
                <a:alpha val="20000"/>
              </a:srgbClr>
            </a:solidFill>
            <a:ln w="25400">
              <a:solidFill>
                <a:srgbClr val="017864">
                  <a:alpha val="5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grpSp>
          <p:nvGrpSpPr>
            <p:cNvPr id="8" name="Graphic 5">
              <a:extLst>
                <a:ext uri="{FF2B5EF4-FFF2-40B4-BE49-F238E27FC236}">
                  <a16:creationId xmlns:a16="http://schemas.microsoft.com/office/drawing/2014/main" id="{C576ACB7-9800-9F27-F36F-90F38D927116}"/>
                </a:ext>
              </a:extLst>
            </p:cNvPr>
            <p:cNvGrpSpPr/>
            <p:nvPr/>
          </p:nvGrpSpPr>
          <p:grpSpPr>
            <a:xfrm>
              <a:off x="8625840" y="3435186"/>
              <a:ext cx="516034" cy="539275"/>
              <a:chOff x="3918607" y="4262350"/>
              <a:chExt cx="331275" cy="335830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B2E79DC3-95F8-C7F6-EE2B-C6F86E068C68}"/>
                  </a:ext>
                </a:extLst>
              </p:cNvPr>
              <p:cNvSpPr/>
              <p:nvPr/>
            </p:nvSpPr>
            <p:spPr>
              <a:xfrm>
                <a:off x="3918607" y="4262350"/>
                <a:ext cx="304410" cy="304410"/>
              </a:xfrm>
              <a:custGeom>
                <a:avLst/>
                <a:gdLst>
                  <a:gd name="connsiteX0" fmla="*/ 288 w 304410"/>
                  <a:gd name="connsiteY0" fmla="*/ 40566 h 304410"/>
                  <a:gd name="connsiteX1" fmla="*/ 40342 w 304410"/>
                  <a:gd name="connsiteY1" fmla="*/ 512 h 304410"/>
                  <a:gd name="connsiteX2" fmla="*/ 264644 w 304410"/>
                  <a:gd name="connsiteY2" fmla="*/ 512 h 304410"/>
                  <a:gd name="connsiteX3" fmla="*/ 304698 w 304410"/>
                  <a:gd name="connsiteY3" fmla="*/ 40566 h 304410"/>
                  <a:gd name="connsiteX4" fmla="*/ 304698 w 304410"/>
                  <a:gd name="connsiteY4" fmla="*/ 264868 h 304410"/>
                  <a:gd name="connsiteX5" fmla="*/ 264644 w 304410"/>
                  <a:gd name="connsiteY5" fmla="*/ 304922 h 304410"/>
                  <a:gd name="connsiteX6" fmla="*/ 40342 w 304410"/>
                  <a:gd name="connsiteY6" fmla="*/ 304922 h 304410"/>
                  <a:gd name="connsiteX7" fmla="*/ 288 w 304410"/>
                  <a:gd name="connsiteY7" fmla="*/ 264868 h 304410"/>
                  <a:gd name="connsiteX8" fmla="*/ 288 w 304410"/>
                  <a:gd name="connsiteY8" fmla="*/ 40566 h 30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4410" h="304410">
                    <a:moveTo>
                      <a:pt x="288" y="40566"/>
                    </a:moveTo>
                    <a:cubicBezTo>
                      <a:pt x="288" y="18445"/>
                      <a:pt x="18221" y="512"/>
                      <a:pt x="40342" y="512"/>
                    </a:cubicBezTo>
                    <a:lnTo>
                      <a:pt x="264644" y="512"/>
                    </a:lnTo>
                    <a:cubicBezTo>
                      <a:pt x="286765" y="512"/>
                      <a:pt x="304698" y="18445"/>
                      <a:pt x="304698" y="40566"/>
                    </a:cubicBezTo>
                    <a:lnTo>
                      <a:pt x="304698" y="264868"/>
                    </a:lnTo>
                    <a:cubicBezTo>
                      <a:pt x="304698" y="286989"/>
                      <a:pt x="286765" y="304922"/>
                      <a:pt x="264644" y="304922"/>
                    </a:cubicBezTo>
                    <a:lnTo>
                      <a:pt x="40342" y="304922"/>
                    </a:lnTo>
                    <a:cubicBezTo>
                      <a:pt x="18221" y="304922"/>
                      <a:pt x="288" y="286989"/>
                      <a:pt x="288" y="264868"/>
                    </a:cubicBezTo>
                    <a:lnTo>
                      <a:pt x="288" y="40566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F5F5F5"/>
                  </a:gs>
                  <a:gs pos="100000">
                    <a:srgbClr val="EBEBEB"/>
                  </a:gs>
                </a:gsLst>
                <a:lin ang="4972502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28BC006C-18B0-F4EE-4020-3A7EBEA412BF}"/>
                  </a:ext>
                </a:extLst>
              </p:cNvPr>
              <p:cNvSpPr/>
              <p:nvPr/>
            </p:nvSpPr>
            <p:spPr>
              <a:xfrm>
                <a:off x="3932003" y="4262350"/>
                <a:ext cx="304410" cy="304410"/>
              </a:xfrm>
              <a:custGeom>
                <a:avLst/>
                <a:gdLst>
                  <a:gd name="connsiteX0" fmla="*/ 288 w 304410"/>
                  <a:gd name="connsiteY0" fmla="*/ 40566 h 304410"/>
                  <a:gd name="connsiteX1" fmla="*/ 40342 w 304410"/>
                  <a:gd name="connsiteY1" fmla="*/ 512 h 304410"/>
                  <a:gd name="connsiteX2" fmla="*/ 264644 w 304410"/>
                  <a:gd name="connsiteY2" fmla="*/ 512 h 304410"/>
                  <a:gd name="connsiteX3" fmla="*/ 304698 w 304410"/>
                  <a:gd name="connsiteY3" fmla="*/ 40566 h 304410"/>
                  <a:gd name="connsiteX4" fmla="*/ 304698 w 304410"/>
                  <a:gd name="connsiteY4" fmla="*/ 264868 h 304410"/>
                  <a:gd name="connsiteX5" fmla="*/ 264644 w 304410"/>
                  <a:gd name="connsiteY5" fmla="*/ 304922 h 304410"/>
                  <a:gd name="connsiteX6" fmla="*/ 40342 w 304410"/>
                  <a:gd name="connsiteY6" fmla="*/ 304922 h 304410"/>
                  <a:gd name="connsiteX7" fmla="*/ 288 w 304410"/>
                  <a:gd name="connsiteY7" fmla="*/ 264868 h 304410"/>
                  <a:gd name="connsiteX8" fmla="*/ 288 w 304410"/>
                  <a:gd name="connsiteY8" fmla="*/ 40566 h 30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4410" h="304410">
                    <a:moveTo>
                      <a:pt x="288" y="40566"/>
                    </a:moveTo>
                    <a:cubicBezTo>
                      <a:pt x="288" y="18445"/>
                      <a:pt x="18221" y="512"/>
                      <a:pt x="40342" y="512"/>
                    </a:cubicBezTo>
                    <a:lnTo>
                      <a:pt x="264644" y="512"/>
                    </a:lnTo>
                    <a:cubicBezTo>
                      <a:pt x="286765" y="512"/>
                      <a:pt x="304698" y="18445"/>
                      <a:pt x="304698" y="40566"/>
                    </a:cubicBezTo>
                    <a:lnTo>
                      <a:pt x="304698" y="264868"/>
                    </a:lnTo>
                    <a:cubicBezTo>
                      <a:pt x="304698" y="286989"/>
                      <a:pt x="286765" y="304922"/>
                      <a:pt x="264644" y="304922"/>
                    </a:cubicBezTo>
                    <a:lnTo>
                      <a:pt x="40342" y="304922"/>
                    </a:lnTo>
                    <a:cubicBezTo>
                      <a:pt x="18221" y="304922"/>
                      <a:pt x="288" y="286989"/>
                      <a:pt x="288" y="264868"/>
                    </a:cubicBezTo>
                    <a:lnTo>
                      <a:pt x="288" y="40566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319F3473-6892-E2C0-2324-EF555B2459D7}"/>
                  </a:ext>
                </a:extLst>
              </p:cNvPr>
              <p:cNvSpPr/>
              <p:nvPr/>
            </p:nvSpPr>
            <p:spPr>
              <a:xfrm>
                <a:off x="3918607" y="4262350"/>
                <a:ext cx="304410" cy="304410"/>
              </a:xfrm>
              <a:custGeom>
                <a:avLst/>
                <a:gdLst>
                  <a:gd name="connsiteX0" fmla="*/ 264644 w 304410"/>
                  <a:gd name="connsiteY0" fmla="*/ 8523 h 304410"/>
                  <a:gd name="connsiteX1" fmla="*/ 40342 w 304410"/>
                  <a:gd name="connsiteY1" fmla="*/ 8523 h 304410"/>
                  <a:gd name="connsiteX2" fmla="*/ 8299 w 304410"/>
                  <a:gd name="connsiteY2" fmla="*/ 40566 h 304410"/>
                  <a:gd name="connsiteX3" fmla="*/ 8299 w 304410"/>
                  <a:gd name="connsiteY3" fmla="*/ 264868 h 304410"/>
                  <a:gd name="connsiteX4" fmla="*/ 40342 w 304410"/>
                  <a:gd name="connsiteY4" fmla="*/ 296911 h 304410"/>
                  <a:gd name="connsiteX5" fmla="*/ 264644 w 304410"/>
                  <a:gd name="connsiteY5" fmla="*/ 296911 h 304410"/>
                  <a:gd name="connsiteX6" fmla="*/ 296687 w 304410"/>
                  <a:gd name="connsiteY6" fmla="*/ 264868 h 304410"/>
                  <a:gd name="connsiteX7" fmla="*/ 296687 w 304410"/>
                  <a:gd name="connsiteY7" fmla="*/ 40566 h 304410"/>
                  <a:gd name="connsiteX8" fmla="*/ 264644 w 304410"/>
                  <a:gd name="connsiteY8" fmla="*/ 8523 h 304410"/>
                  <a:gd name="connsiteX9" fmla="*/ 40342 w 304410"/>
                  <a:gd name="connsiteY9" fmla="*/ 512 h 304410"/>
                  <a:gd name="connsiteX10" fmla="*/ 288 w 304410"/>
                  <a:gd name="connsiteY10" fmla="*/ 40566 h 304410"/>
                  <a:gd name="connsiteX11" fmla="*/ 288 w 304410"/>
                  <a:gd name="connsiteY11" fmla="*/ 264868 h 304410"/>
                  <a:gd name="connsiteX12" fmla="*/ 40342 w 304410"/>
                  <a:gd name="connsiteY12" fmla="*/ 304922 h 304410"/>
                  <a:gd name="connsiteX13" fmla="*/ 264644 w 304410"/>
                  <a:gd name="connsiteY13" fmla="*/ 304922 h 304410"/>
                  <a:gd name="connsiteX14" fmla="*/ 304698 w 304410"/>
                  <a:gd name="connsiteY14" fmla="*/ 264868 h 304410"/>
                  <a:gd name="connsiteX15" fmla="*/ 304698 w 304410"/>
                  <a:gd name="connsiteY15" fmla="*/ 40566 h 304410"/>
                  <a:gd name="connsiteX16" fmla="*/ 264644 w 304410"/>
                  <a:gd name="connsiteY16" fmla="*/ 512 h 304410"/>
                  <a:gd name="connsiteX17" fmla="*/ 40342 w 304410"/>
                  <a:gd name="connsiteY17" fmla="*/ 512 h 30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04410" h="304410">
                    <a:moveTo>
                      <a:pt x="264644" y="8523"/>
                    </a:moveTo>
                    <a:lnTo>
                      <a:pt x="40342" y="8523"/>
                    </a:lnTo>
                    <a:cubicBezTo>
                      <a:pt x="22645" y="8523"/>
                      <a:pt x="8299" y="22869"/>
                      <a:pt x="8299" y="40566"/>
                    </a:cubicBezTo>
                    <a:lnTo>
                      <a:pt x="8299" y="264868"/>
                    </a:lnTo>
                    <a:cubicBezTo>
                      <a:pt x="8299" y="282565"/>
                      <a:pt x="22645" y="296911"/>
                      <a:pt x="40342" y="296911"/>
                    </a:cubicBezTo>
                    <a:lnTo>
                      <a:pt x="264644" y="296911"/>
                    </a:lnTo>
                    <a:cubicBezTo>
                      <a:pt x="282341" y="296911"/>
                      <a:pt x="296687" y="282565"/>
                      <a:pt x="296687" y="264868"/>
                    </a:cubicBezTo>
                    <a:lnTo>
                      <a:pt x="296687" y="40566"/>
                    </a:lnTo>
                    <a:cubicBezTo>
                      <a:pt x="296687" y="22869"/>
                      <a:pt x="282341" y="8523"/>
                      <a:pt x="264644" y="8523"/>
                    </a:cubicBezTo>
                    <a:close/>
                    <a:moveTo>
                      <a:pt x="40342" y="512"/>
                    </a:moveTo>
                    <a:cubicBezTo>
                      <a:pt x="18221" y="512"/>
                      <a:pt x="288" y="18445"/>
                      <a:pt x="288" y="40566"/>
                    </a:cubicBezTo>
                    <a:lnTo>
                      <a:pt x="288" y="264868"/>
                    </a:lnTo>
                    <a:cubicBezTo>
                      <a:pt x="288" y="286989"/>
                      <a:pt x="18221" y="304922"/>
                      <a:pt x="40342" y="304922"/>
                    </a:cubicBezTo>
                    <a:lnTo>
                      <a:pt x="264644" y="304922"/>
                    </a:lnTo>
                    <a:cubicBezTo>
                      <a:pt x="286765" y="304922"/>
                      <a:pt x="304698" y="286989"/>
                      <a:pt x="304698" y="264868"/>
                    </a:cubicBezTo>
                    <a:lnTo>
                      <a:pt x="304698" y="40566"/>
                    </a:lnTo>
                    <a:cubicBezTo>
                      <a:pt x="304698" y="18445"/>
                      <a:pt x="286765" y="512"/>
                      <a:pt x="264644" y="512"/>
                    </a:cubicBezTo>
                    <a:lnTo>
                      <a:pt x="40342" y="512"/>
                    </a:lnTo>
                    <a:close/>
                  </a:path>
                </a:pathLst>
              </a:custGeom>
              <a:gradFill>
                <a:gsLst>
                  <a:gs pos="0">
                    <a:srgbClr val="BBBBBB"/>
                  </a:gs>
                  <a:gs pos="50000">
                    <a:srgbClr val="A1A1A1"/>
                  </a:gs>
                  <a:gs pos="100000">
                    <a:srgbClr val="888888"/>
                  </a:gs>
                </a:gsLst>
                <a:lin ang="4944317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CA65C507-096C-BBE6-7BBA-DADA9BA20138}"/>
                  </a:ext>
                </a:extLst>
              </p:cNvPr>
              <p:cNvSpPr/>
              <p:nvPr/>
            </p:nvSpPr>
            <p:spPr>
              <a:xfrm>
                <a:off x="4137840" y="4343702"/>
                <a:ext cx="5070" cy="10772"/>
              </a:xfrm>
              <a:custGeom>
                <a:avLst/>
                <a:gdLst>
                  <a:gd name="connsiteX0" fmla="*/ 288 w 5070"/>
                  <a:gd name="connsiteY0" fmla="*/ 512 h 10772"/>
                  <a:gd name="connsiteX1" fmla="*/ 5357 w 5070"/>
                  <a:gd name="connsiteY1" fmla="*/ 11182 h 10772"/>
                  <a:gd name="connsiteX2" fmla="*/ 5358 w 5070"/>
                  <a:gd name="connsiteY2" fmla="*/ 11284 h 1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70" h="10772">
                    <a:moveTo>
                      <a:pt x="288" y="512"/>
                    </a:moveTo>
                    <a:cubicBezTo>
                      <a:pt x="3318" y="3526"/>
                      <a:pt x="5324" y="7111"/>
                      <a:pt x="5357" y="11182"/>
                    </a:cubicBezTo>
                    <a:cubicBezTo>
                      <a:pt x="5358" y="11216"/>
                      <a:pt x="5358" y="11250"/>
                      <a:pt x="5358" y="11284"/>
                    </a:cubicBezTo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2357372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0EC0AE29-CE77-A0D8-0F64-ECF3824DCABF}"/>
                  </a:ext>
                </a:extLst>
              </p:cNvPr>
              <p:cNvSpPr/>
              <p:nvPr/>
            </p:nvSpPr>
            <p:spPr>
              <a:xfrm>
                <a:off x="3998715" y="4326437"/>
                <a:ext cx="144193" cy="56075"/>
              </a:xfrm>
              <a:custGeom>
                <a:avLst/>
                <a:gdLst>
                  <a:gd name="connsiteX0" fmla="*/ 144482 w 144193"/>
                  <a:gd name="connsiteY0" fmla="*/ 28652 h 56075"/>
                  <a:gd name="connsiteX1" fmla="*/ 137863 w 144193"/>
                  <a:gd name="connsiteY1" fmla="*/ 40742 h 56075"/>
                  <a:gd name="connsiteX2" fmla="*/ 122062 w 144193"/>
                  <a:gd name="connsiteY2" fmla="*/ 49186 h 56075"/>
                  <a:gd name="connsiteX3" fmla="*/ 72385 w 144193"/>
                  <a:gd name="connsiteY3" fmla="*/ 56588 h 56075"/>
                  <a:gd name="connsiteX4" fmla="*/ 22708 w 144193"/>
                  <a:gd name="connsiteY4" fmla="*/ 49186 h 56075"/>
                  <a:gd name="connsiteX5" fmla="*/ 6907 w 144193"/>
                  <a:gd name="connsiteY5" fmla="*/ 40742 h 56075"/>
                  <a:gd name="connsiteX6" fmla="*/ 288 w 144193"/>
                  <a:gd name="connsiteY6" fmla="*/ 28550 h 56075"/>
                  <a:gd name="connsiteX7" fmla="*/ 294 w 144193"/>
                  <a:gd name="connsiteY7" fmla="*/ 28160 h 56075"/>
                  <a:gd name="connsiteX8" fmla="*/ 314 w 144193"/>
                  <a:gd name="connsiteY8" fmla="*/ 27741 h 56075"/>
                  <a:gd name="connsiteX9" fmla="*/ 319 w 144193"/>
                  <a:gd name="connsiteY9" fmla="*/ 27662 h 56075"/>
                  <a:gd name="connsiteX10" fmla="*/ 6907 w 144193"/>
                  <a:gd name="connsiteY10" fmla="*/ 16357 h 56075"/>
                  <a:gd name="connsiteX11" fmla="*/ 22708 w 144193"/>
                  <a:gd name="connsiteY11" fmla="*/ 7914 h 56075"/>
                  <a:gd name="connsiteX12" fmla="*/ 72385 w 144193"/>
                  <a:gd name="connsiteY12" fmla="*/ 512 h 56075"/>
                  <a:gd name="connsiteX13" fmla="*/ 122062 w 144193"/>
                  <a:gd name="connsiteY13" fmla="*/ 7914 h 56075"/>
                  <a:gd name="connsiteX14" fmla="*/ 137863 w 144193"/>
                  <a:gd name="connsiteY14" fmla="*/ 16357 h 56075"/>
                  <a:gd name="connsiteX15" fmla="*/ 139412 w 144193"/>
                  <a:gd name="connsiteY15" fmla="*/ 17778 h 56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44193" h="56075">
                    <a:moveTo>
                      <a:pt x="144482" y="28652"/>
                    </a:moveTo>
                    <a:cubicBezTo>
                      <a:pt x="144444" y="33383"/>
                      <a:pt x="141741" y="37458"/>
                      <a:pt x="137863" y="40742"/>
                    </a:cubicBezTo>
                    <a:cubicBezTo>
                      <a:pt x="133948" y="44057"/>
                      <a:pt x="128493" y="46882"/>
                      <a:pt x="122062" y="49186"/>
                    </a:cubicBezTo>
                    <a:cubicBezTo>
                      <a:pt x="109175" y="53802"/>
                      <a:pt x="91610" y="56588"/>
                      <a:pt x="72385" y="56588"/>
                    </a:cubicBezTo>
                    <a:cubicBezTo>
                      <a:pt x="53160" y="56588"/>
                      <a:pt x="35596" y="53802"/>
                      <a:pt x="22708" y="49186"/>
                    </a:cubicBezTo>
                    <a:cubicBezTo>
                      <a:pt x="16278" y="46882"/>
                      <a:pt x="10822" y="44057"/>
                      <a:pt x="6907" y="40742"/>
                    </a:cubicBezTo>
                    <a:cubicBezTo>
                      <a:pt x="3001" y="37434"/>
                      <a:pt x="288" y="33324"/>
                      <a:pt x="288" y="28550"/>
                    </a:cubicBezTo>
                    <a:cubicBezTo>
                      <a:pt x="288" y="28419"/>
                      <a:pt x="290" y="28289"/>
                      <a:pt x="294" y="28160"/>
                    </a:cubicBezTo>
                    <a:cubicBezTo>
                      <a:pt x="298" y="28019"/>
                      <a:pt x="305" y="27880"/>
                      <a:pt x="314" y="27741"/>
                    </a:cubicBezTo>
                    <a:cubicBezTo>
                      <a:pt x="316" y="27715"/>
                      <a:pt x="318" y="27689"/>
                      <a:pt x="319" y="27662"/>
                    </a:cubicBezTo>
                    <a:cubicBezTo>
                      <a:pt x="632" y="23265"/>
                      <a:pt x="3246" y="19459"/>
                      <a:pt x="6907" y="16357"/>
                    </a:cubicBezTo>
                    <a:cubicBezTo>
                      <a:pt x="10822" y="13042"/>
                      <a:pt x="16278" y="10217"/>
                      <a:pt x="22708" y="7914"/>
                    </a:cubicBezTo>
                    <a:cubicBezTo>
                      <a:pt x="35596" y="3297"/>
                      <a:pt x="53160" y="512"/>
                      <a:pt x="72385" y="512"/>
                    </a:cubicBezTo>
                    <a:cubicBezTo>
                      <a:pt x="91610" y="512"/>
                      <a:pt x="109175" y="3297"/>
                      <a:pt x="122062" y="7914"/>
                    </a:cubicBezTo>
                    <a:cubicBezTo>
                      <a:pt x="128493" y="10217"/>
                      <a:pt x="133948" y="13042"/>
                      <a:pt x="137863" y="16357"/>
                    </a:cubicBezTo>
                    <a:cubicBezTo>
                      <a:pt x="138404" y="16816"/>
                      <a:pt x="138921" y="17289"/>
                      <a:pt x="139412" y="17778"/>
                    </a:cubicBezTo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2357372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438850C-6D82-52F7-C039-091B6ADFB568}"/>
                  </a:ext>
                </a:extLst>
              </p:cNvPr>
              <p:cNvSpPr/>
              <p:nvPr/>
            </p:nvSpPr>
            <p:spPr>
              <a:xfrm>
                <a:off x="3998715" y="4371487"/>
                <a:ext cx="144194" cy="131187"/>
              </a:xfrm>
              <a:custGeom>
                <a:avLst/>
                <a:gdLst>
                  <a:gd name="connsiteX0" fmla="*/ 143040 w 144194"/>
                  <a:gd name="connsiteY0" fmla="*/ 1805 h 131187"/>
                  <a:gd name="connsiteX1" fmla="*/ 144482 w 144194"/>
                  <a:gd name="connsiteY1" fmla="*/ 513 h 131187"/>
                  <a:gd name="connsiteX2" fmla="*/ 144482 w 144194"/>
                  <a:gd name="connsiteY2" fmla="*/ 100492 h 131187"/>
                  <a:gd name="connsiteX3" fmla="*/ 144470 w 144194"/>
                  <a:gd name="connsiteY3" fmla="*/ 100492 h 131187"/>
                  <a:gd name="connsiteX4" fmla="*/ 137957 w 144194"/>
                  <a:gd name="connsiteY4" fmla="*/ 113555 h 131187"/>
                  <a:gd name="connsiteX5" fmla="*/ 122151 w 144194"/>
                  <a:gd name="connsiteY5" fmla="*/ 123241 h 131187"/>
                  <a:gd name="connsiteX6" fmla="*/ 72510 w 144194"/>
                  <a:gd name="connsiteY6" fmla="*/ 131699 h 131187"/>
                  <a:gd name="connsiteX7" fmla="*/ 22751 w 144194"/>
                  <a:gd name="connsiteY7" fmla="*/ 123243 h 131187"/>
                  <a:gd name="connsiteX8" fmla="*/ 6863 w 144194"/>
                  <a:gd name="connsiteY8" fmla="*/ 113564 h 131187"/>
                  <a:gd name="connsiteX9" fmla="*/ 306 w 144194"/>
                  <a:gd name="connsiteY9" fmla="*/ 100616 h 131187"/>
                  <a:gd name="connsiteX10" fmla="*/ 288 w 144194"/>
                  <a:gd name="connsiteY10" fmla="*/ 100616 h 131187"/>
                  <a:gd name="connsiteX11" fmla="*/ 288 w 144194"/>
                  <a:gd name="connsiteY11" fmla="*/ 512 h 131187"/>
                  <a:gd name="connsiteX12" fmla="*/ 1731 w 144194"/>
                  <a:gd name="connsiteY12" fmla="*/ 1805 h 131187"/>
                  <a:gd name="connsiteX13" fmla="*/ 20007 w 144194"/>
                  <a:gd name="connsiteY13" fmla="*/ 11677 h 131187"/>
                  <a:gd name="connsiteX14" fmla="*/ 72385 w 144194"/>
                  <a:gd name="connsiteY14" fmla="*/ 19548 h 131187"/>
                  <a:gd name="connsiteX15" fmla="*/ 124764 w 144194"/>
                  <a:gd name="connsiteY15" fmla="*/ 11677 h 131187"/>
                  <a:gd name="connsiteX16" fmla="*/ 143040 w 144194"/>
                  <a:gd name="connsiteY16" fmla="*/ 1805 h 131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4194" h="131187">
                    <a:moveTo>
                      <a:pt x="143040" y="1805"/>
                    </a:moveTo>
                    <a:cubicBezTo>
                      <a:pt x="143524" y="1394"/>
                      <a:pt x="144006" y="964"/>
                      <a:pt x="144482" y="513"/>
                    </a:cubicBezTo>
                    <a:lnTo>
                      <a:pt x="144482" y="100492"/>
                    </a:lnTo>
                    <a:lnTo>
                      <a:pt x="144470" y="100492"/>
                    </a:lnTo>
                    <a:cubicBezTo>
                      <a:pt x="144274" y="105477"/>
                      <a:pt x="141729" y="109888"/>
                      <a:pt x="137957" y="113555"/>
                    </a:cubicBezTo>
                    <a:cubicBezTo>
                      <a:pt x="134041" y="117360"/>
                      <a:pt x="128581" y="120602"/>
                      <a:pt x="122151" y="123241"/>
                    </a:cubicBezTo>
                    <a:cubicBezTo>
                      <a:pt x="109274" y="128524"/>
                      <a:pt x="91738" y="131699"/>
                      <a:pt x="72510" y="131699"/>
                    </a:cubicBezTo>
                    <a:cubicBezTo>
                      <a:pt x="53282" y="131699"/>
                      <a:pt x="35688" y="128524"/>
                      <a:pt x="22751" y="123243"/>
                    </a:cubicBezTo>
                    <a:cubicBezTo>
                      <a:pt x="16293" y="120607"/>
                      <a:pt x="10801" y="117366"/>
                      <a:pt x="6863" y="113564"/>
                    </a:cubicBezTo>
                    <a:cubicBezTo>
                      <a:pt x="3100" y="109932"/>
                      <a:pt x="541" y="105561"/>
                      <a:pt x="306" y="100616"/>
                    </a:cubicBezTo>
                    <a:lnTo>
                      <a:pt x="288" y="100616"/>
                    </a:lnTo>
                    <a:lnTo>
                      <a:pt x="288" y="512"/>
                    </a:lnTo>
                    <a:cubicBezTo>
                      <a:pt x="763" y="963"/>
                      <a:pt x="1245" y="1394"/>
                      <a:pt x="1731" y="1805"/>
                    </a:cubicBezTo>
                    <a:cubicBezTo>
                      <a:pt x="6645" y="5967"/>
                      <a:pt x="13074" y="9194"/>
                      <a:pt x="20007" y="11677"/>
                    </a:cubicBezTo>
                    <a:cubicBezTo>
                      <a:pt x="33968" y="16678"/>
                      <a:pt x="52488" y="19548"/>
                      <a:pt x="72385" y="19548"/>
                    </a:cubicBezTo>
                    <a:cubicBezTo>
                      <a:pt x="92282" y="19548"/>
                      <a:pt x="110803" y="16678"/>
                      <a:pt x="124764" y="11677"/>
                    </a:cubicBezTo>
                    <a:cubicBezTo>
                      <a:pt x="131696" y="9194"/>
                      <a:pt x="138125" y="5967"/>
                      <a:pt x="143040" y="1805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2357372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5C3FDA81-27AC-2899-C8AB-7252062AF529}"/>
                  </a:ext>
                </a:extLst>
              </p:cNvPr>
              <p:cNvSpPr/>
              <p:nvPr/>
            </p:nvSpPr>
            <p:spPr>
              <a:xfrm>
                <a:off x="4132067" y="4501949"/>
                <a:ext cx="50899" cy="88205"/>
              </a:xfrm>
              <a:custGeom>
                <a:avLst/>
                <a:gdLst>
                  <a:gd name="connsiteX0" fmla="*/ 51187 w 50899"/>
                  <a:gd name="connsiteY0" fmla="*/ 7335 h 88205"/>
                  <a:gd name="connsiteX1" fmla="*/ 39947 w 50899"/>
                  <a:gd name="connsiteY1" fmla="*/ 2164 h 88205"/>
                  <a:gd name="connsiteX2" fmla="*/ 2666 w 50899"/>
                  <a:gd name="connsiteY2" fmla="*/ 34119 h 88205"/>
                  <a:gd name="connsiteX3" fmla="*/ 1973 w 50899"/>
                  <a:gd name="connsiteY3" fmla="*/ 43772 h 88205"/>
                  <a:gd name="connsiteX4" fmla="*/ 39254 w 50899"/>
                  <a:gd name="connsiteY4" fmla="*/ 86379 h 88205"/>
                  <a:gd name="connsiteX5" fmla="*/ 51187 w 50899"/>
                  <a:gd name="connsiteY5" fmla="*/ 81895 h 88205"/>
                  <a:gd name="connsiteX6" fmla="*/ 51187 w 50899"/>
                  <a:gd name="connsiteY6" fmla="*/ 7335 h 88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899" h="88205">
                    <a:moveTo>
                      <a:pt x="51187" y="7335"/>
                    </a:moveTo>
                    <a:cubicBezTo>
                      <a:pt x="51187" y="1517"/>
                      <a:pt x="44364" y="-1622"/>
                      <a:pt x="39947" y="2164"/>
                    </a:cubicBezTo>
                    <a:lnTo>
                      <a:pt x="2666" y="34119"/>
                    </a:lnTo>
                    <a:cubicBezTo>
                      <a:pt x="-210" y="36584"/>
                      <a:pt x="-522" y="40922"/>
                      <a:pt x="1973" y="43772"/>
                    </a:cubicBezTo>
                    <a:lnTo>
                      <a:pt x="39254" y="86379"/>
                    </a:lnTo>
                    <a:cubicBezTo>
                      <a:pt x="43394" y="91111"/>
                      <a:pt x="51187" y="88182"/>
                      <a:pt x="51187" y="81895"/>
                    </a:cubicBezTo>
                    <a:lnTo>
                      <a:pt x="51187" y="7335"/>
                    </a:lnTo>
                    <a:close/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3073510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C1E47CC3-32D1-6516-724C-FD81A2327DB6}"/>
                  </a:ext>
                </a:extLst>
              </p:cNvPr>
              <p:cNvSpPr/>
              <p:nvPr/>
            </p:nvSpPr>
            <p:spPr>
              <a:xfrm>
                <a:off x="4190972" y="4501949"/>
                <a:ext cx="50899" cy="88205"/>
              </a:xfrm>
              <a:custGeom>
                <a:avLst/>
                <a:gdLst>
                  <a:gd name="connsiteX0" fmla="*/ 288 w 50899"/>
                  <a:gd name="connsiteY0" fmla="*/ 7335 h 88205"/>
                  <a:gd name="connsiteX1" fmla="*/ 11529 w 50899"/>
                  <a:gd name="connsiteY1" fmla="*/ 2164 h 88205"/>
                  <a:gd name="connsiteX2" fmla="*/ 48809 w 50899"/>
                  <a:gd name="connsiteY2" fmla="*/ 34119 h 88205"/>
                  <a:gd name="connsiteX3" fmla="*/ 49502 w 50899"/>
                  <a:gd name="connsiteY3" fmla="*/ 43772 h 88205"/>
                  <a:gd name="connsiteX4" fmla="*/ 12222 w 50899"/>
                  <a:gd name="connsiteY4" fmla="*/ 86379 h 88205"/>
                  <a:gd name="connsiteX5" fmla="*/ 288 w 50899"/>
                  <a:gd name="connsiteY5" fmla="*/ 81895 h 88205"/>
                  <a:gd name="connsiteX6" fmla="*/ 288 w 50899"/>
                  <a:gd name="connsiteY6" fmla="*/ 7335 h 88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899" h="88205">
                    <a:moveTo>
                      <a:pt x="288" y="7335"/>
                    </a:moveTo>
                    <a:cubicBezTo>
                      <a:pt x="288" y="1517"/>
                      <a:pt x="7112" y="-1622"/>
                      <a:pt x="11529" y="2164"/>
                    </a:cubicBezTo>
                    <a:lnTo>
                      <a:pt x="48809" y="34119"/>
                    </a:lnTo>
                    <a:cubicBezTo>
                      <a:pt x="51685" y="36584"/>
                      <a:pt x="51997" y="40922"/>
                      <a:pt x="49502" y="43772"/>
                    </a:cubicBezTo>
                    <a:lnTo>
                      <a:pt x="12222" y="86379"/>
                    </a:lnTo>
                    <a:cubicBezTo>
                      <a:pt x="8082" y="91111"/>
                      <a:pt x="288" y="88182"/>
                      <a:pt x="288" y="81895"/>
                    </a:cubicBezTo>
                    <a:lnTo>
                      <a:pt x="288" y="7335"/>
                    </a:lnTo>
                    <a:close/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3073510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66DBBE83-AD64-B1D3-68DA-A9348A566740}"/>
                  </a:ext>
                </a:extLst>
              </p:cNvPr>
              <p:cNvSpPr/>
              <p:nvPr/>
            </p:nvSpPr>
            <p:spPr>
              <a:xfrm>
                <a:off x="4124056" y="4493922"/>
                <a:ext cx="125826" cy="104258"/>
              </a:xfrm>
              <a:custGeom>
                <a:avLst/>
                <a:gdLst>
                  <a:gd name="connsiteX0" fmla="*/ 42744 w 125826"/>
                  <a:gd name="connsiteY0" fmla="*/ 4108 h 104258"/>
                  <a:gd name="connsiteX1" fmla="*/ 5464 w 125826"/>
                  <a:gd name="connsiteY1" fmla="*/ 36063 h 104258"/>
                  <a:gd name="connsiteX2" fmla="*/ 3955 w 125826"/>
                  <a:gd name="connsiteY2" fmla="*/ 57074 h 104258"/>
                  <a:gd name="connsiteX3" fmla="*/ 41235 w 125826"/>
                  <a:gd name="connsiteY3" fmla="*/ 99680 h 104258"/>
                  <a:gd name="connsiteX4" fmla="*/ 63201 w 125826"/>
                  <a:gd name="connsiteY4" fmla="*/ 100116 h 104258"/>
                  <a:gd name="connsiteX5" fmla="*/ 85166 w 125826"/>
                  <a:gd name="connsiteY5" fmla="*/ 99680 h 104258"/>
                  <a:gd name="connsiteX6" fmla="*/ 122447 w 125826"/>
                  <a:gd name="connsiteY6" fmla="*/ 57074 h 104258"/>
                  <a:gd name="connsiteX7" fmla="*/ 120939 w 125826"/>
                  <a:gd name="connsiteY7" fmla="*/ 36063 h 104258"/>
                  <a:gd name="connsiteX8" fmla="*/ 83658 w 125826"/>
                  <a:gd name="connsiteY8" fmla="*/ 4108 h 104258"/>
                  <a:gd name="connsiteX9" fmla="*/ 63201 w 125826"/>
                  <a:gd name="connsiteY9" fmla="*/ 5190 h 104258"/>
                  <a:gd name="connsiteX10" fmla="*/ 42744 w 125826"/>
                  <a:gd name="connsiteY10" fmla="*/ 4108 h 104258"/>
                  <a:gd name="connsiteX11" fmla="*/ 10676 w 125826"/>
                  <a:gd name="connsiteY11" fmla="*/ 42145 h 104258"/>
                  <a:gd name="connsiteX12" fmla="*/ 47957 w 125826"/>
                  <a:gd name="connsiteY12" fmla="*/ 10191 h 104258"/>
                  <a:gd name="connsiteX13" fmla="*/ 59195 w 125826"/>
                  <a:gd name="connsiteY13" fmla="*/ 15156 h 104258"/>
                  <a:gd name="connsiteX14" fmla="*/ 59198 w 125826"/>
                  <a:gd name="connsiteY14" fmla="*/ 15360 h 104258"/>
                  <a:gd name="connsiteX15" fmla="*/ 59198 w 125826"/>
                  <a:gd name="connsiteY15" fmla="*/ 89921 h 104258"/>
                  <a:gd name="connsiteX16" fmla="*/ 59195 w 125826"/>
                  <a:gd name="connsiteY16" fmla="*/ 90127 h 104258"/>
                  <a:gd name="connsiteX17" fmla="*/ 47264 w 125826"/>
                  <a:gd name="connsiteY17" fmla="*/ 94405 h 104258"/>
                  <a:gd name="connsiteX18" fmla="*/ 9984 w 125826"/>
                  <a:gd name="connsiteY18" fmla="*/ 51799 h 104258"/>
                  <a:gd name="connsiteX19" fmla="*/ 10676 w 125826"/>
                  <a:gd name="connsiteY19" fmla="*/ 42145 h 104258"/>
                  <a:gd name="connsiteX20" fmla="*/ 78445 w 125826"/>
                  <a:gd name="connsiteY20" fmla="*/ 10191 h 104258"/>
                  <a:gd name="connsiteX21" fmla="*/ 67207 w 125826"/>
                  <a:gd name="connsiteY21" fmla="*/ 15156 h 104258"/>
                  <a:gd name="connsiteX22" fmla="*/ 67205 w 125826"/>
                  <a:gd name="connsiteY22" fmla="*/ 15360 h 104258"/>
                  <a:gd name="connsiteX23" fmla="*/ 67205 w 125826"/>
                  <a:gd name="connsiteY23" fmla="*/ 89921 h 104258"/>
                  <a:gd name="connsiteX24" fmla="*/ 67207 w 125826"/>
                  <a:gd name="connsiteY24" fmla="*/ 90127 h 104258"/>
                  <a:gd name="connsiteX25" fmla="*/ 79138 w 125826"/>
                  <a:gd name="connsiteY25" fmla="*/ 94405 h 104258"/>
                  <a:gd name="connsiteX26" fmla="*/ 116418 w 125826"/>
                  <a:gd name="connsiteY26" fmla="*/ 51799 h 104258"/>
                  <a:gd name="connsiteX27" fmla="*/ 115725 w 125826"/>
                  <a:gd name="connsiteY27" fmla="*/ 42145 h 104258"/>
                  <a:gd name="connsiteX28" fmla="*/ 78445 w 125826"/>
                  <a:gd name="connsiteY28" fmla="*/ 10191 h 10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25826" h="104258">
                    <a:moveTo>
                      <a:pt x="42744" y="4108"/>
                    </a:moveTo>
                    <a:lnTo>
                      <a:pt x="5464" y="36063"/>
                    </a:lnTo>
                    <a:cubicBezTo>
                      <a:pt x="-796" y="41428"/>
                      <a:pt x="-1474" y="50870"/>
                      <a:pt x="3955" y="57074"/>
                    </a:cubicBezTo>
                    <a:lnTo>
                      <a:pt x="41235" y="99680"/>
                    </a:lnTo>
                    <a:cubicBezTo>
                      <a:pt x="47505" y="106846"/>
                      <a:pt x="57625" y="105940"/>
                      <a:pt x="63201" y="100116"/>
                    </a:cubicBezTo>
                    <a:cubicBezTo>
                      <a:pt x="68777" y="105940"/>
                      <a:pt x="78896" y="106846"/>
                      <a:pt x="85166" y="99680"/>
                    </a:cubicBezTo>
                    <a:lnTo>
                      <a:pt x="122447" y="57074"/>
                    </a:lnTo>
                    <a:cubicBezTo>
                      <a:pt x="127876" y="50870"/>
                      <a:pt x="127197" y="41428"/>
                      <a:pt x="120939" y="36063"/>
                    </a:cubicBezTo>
                    <a:lnTo>
                      <a:pt x="83658" y="4108"/>
                    </a:lnTo>
                    <a:cubicBezTo>
                      <a:pt x="77165" y="-1457"/>
                      <a:pt x="68283" y="-147"/>
                      <a:pt x="63201" y="5190"/>
                    </a:cubicBezTo>
                    <a:cubicBezTo>
                      <a:pt x="58119" y="-147"/>
                      <a:pt x="49236" y="-1457"/>
                      <a:pt x="42744" y="4108"/>
                    </a:cubicBezTo>
                    <a:close/>
                    <a:moveTo>
                      <a:pt x="10676" y="42145"/>
                    </a:moveTo>
                    <a:lnTo>
                      <a:pt x="47957" y="10191"/>
                    </a:lnTo>
                    <a:cubicBezTo>
                      <a:pt x="52322" y="6449"/>
                      <a:pt x="59037" y="9470"/>
                      <a:pt x="59195" y="15156"/>
                    </a:cubicBezTo>
                    <a:cubicBezTo>
                      <a:pt x="59197" y="15224"/>
                      <a:pt x="59198" y="15292"/>
                      <a:pt x="59198" y="15360"/>
                    </a:cubicBezTo>
                    <a:lnTo>
                      <a:pt x="59198" y="89921"/>
                    </a:lnTo>
                    <a:cubicBezTo>
                      <a:pt x="59198" y="89990"/>
                      <a:pt x="59197" y="90059"/>
                      <a:pt x="59195" y="90127"/>
                    </a:cubicBezTo>
                    <a:cubicBezTo>
                      <a:pt x="59026" y="96272"/>
                      <a:pt x="51358" y="99085"/>
                      <a:pt x="47264" y="94405"/>
                    </a:cubicBezTo>
                    <a:lnTo>
                      <a:pt x="9984" y="51799"/>
                    </a:lnTo>
                    <a:cubicBezTo>
                      <a:pt x="7490" y="48949"/>
                      <a:pt x="7801" y="44610"/>
                      <a:pt x="10676" y="42145"/>
                    </a:cubicBezTo>
                    <a:close/>
                    <a:moveTo>
                      <a:pt x="78445" y="10191"/>
                    </a:moveTo>
                    <a:cubicBezTo>
                      <a:pt x="74080" y="6449"/>
                      <a:pt x="67365" y="9470"/>
                      <a:pt x="67207" y="15156"/>
                    </a:cubicBezTo>
                    <a:cubicBezTo>
                      <a:pt x="67205" y="15224"/>
                      <a:pt x="67205" y="15292"/>
                      <a:pt x="67205" y="15360"/>
                    </a:cubicBezTo>
                    <a:lnTo>
                      <a:pt x="67205" y="89921"/>
                    </a:lnTo>
                    <a:cubicBezTo>
                      <a:pt x="67205" y="89990"/>
                      <a:pt x="67205" y="90059"/>
                      <a:pt x="67207" y="90127"/>
                    </a:cubicBezTo>
                    <a:cubicBezTo>
                      <a:pt x="67375" y="96272"/>
                      <a:pt x="75043" y="99085"/>
                      <a:pt x="79138" y="94405"/>
                    </a:cubicBezTo>
                    <a:lnTo>
                      <a:pt x="116418" y="51799"/>
                    </a:lnTo>
                    <a:cubicBezTo>
                      <a:pt x="118913" y="48949"/>
                      <a:pt x="118601" y="44610"/>
                      <a:pt x="115725" y="42145"/>
                    </a:cubicBezTo>
                    <a:lnTo>
                      <a:pt x="78445" y="10191"/>
                    </a:lnTo>
                    <a:close/>
                  </a:path>
                </a:pathLst>
              </a:custGeom>
              <a:solidFill>
                <a:srgbClr val="F5F5F5"/>
              </a:soli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F243370-52C0-20AA-C14F-B8ED20FD4AF5}"/>
                </a:ext>
              </a:extLst>
            </p:cNvPr>
            <p:cNvSpPr txBox="1"/>
            <p:nvPr/>
          </p:nvSpPr>
          <p:spPr>
            <a:xfrm>
              <a:off x="9230085" y="3435185"/>
              <a:ext cx="1679430" cy="488822"/>
            </a:xfrm>
            <a:prstGeom prst="rect">
              <a:avLst/>
            </a:prstGeom>
            <a:noFill/>
          </p:spPr>
          <p:txBody>
            <a:bodyPr wrap="square" anchor="ctr">
              <a:noAutofit/>
            </a:bodyPr>
            <a:lstStyle/>
            <a:p>
              <a:r>
                <a:rPr lang="en-CH" i="0" dirty="0">
                  <a:solidFill>
                    <a:srgbClr val="017864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Open </a:t>
              </a:r>
              <a:r>
                <a:rPr lang="es-ES" i="0" dirty="0" err="1">
                  <a:solidFill>
                    <a:srgbClr val="017864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Mirrored</a:t>
              </a:r>
              <a:endParaRPr lang="en-CH" i="0" dirty="0">
                <a:solidFill>
                  <a:srgbClr val="01786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s-ES" i="0" dirty="0" err="1">
                  <a:solidFill>
                    <a:srgbClr val="017864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Database</a:t>
              </a:r>
              <a:endParaRPr lang="en-CH" dirty="0">
                <a:solidFill>
                  <a:srgbClr val="01786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68910FA-94DA-7F29-4D0A-ECECA1D0D26B}"/>
              </a:ext>
            </a:extLst>
          </p:cNvPr>
          <p:cNvSpPr/>
          <p:nvPr/>
        </p:nvSpPr>
        <p:spPr>
          <a:xfrm>
            <a:off x="679661" y="1821180"/>
            <a:ext cx="3818482" cy="3779520"/>
          </a:xfrm>
          <a:prstGeom prst="roundRect">
            <a:avLst>
              <a:gd name="adj" fmla="val 5210"/>
            </a:avLst>
          </a:prstGeom>
          <a:solidFill>
            <a:srgbClr val="0085D6">
              <a:alpha val="20000"/>
            </a:srgbClr>
          </a:solidFill>
          <a:ln w="25400">
            <a:solidFill>
              <a:srgbClr val="0068A2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91BFB49-3F15-DB38-7F71-68FC4F3035D1}"/>
              </a:ext>
            </a:extLst>
          </p:cNvPr>
          <p:cNvGrpSpPr/>
          <p:nvPr/>
        </p:nvGrpSpPr>
        <p:grpSpPr>
          <a:xfrm>
            <a:off x="5094699" y="2315591"/>
            <a:ext cx="756000" cy="864000"/>
            <a:chOff x="1754458" y="1604497"/>
            <a:chExt cx="756000" cy="864000"/>
          </a:xfrm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2EE87E10-1360-B90F-B152-4F180883C14C}"/>
                </a:ext>
              </a:extLst>
            </p:cNvPr>
            <p:cNvSpPr/>
            <p:nvPr/>
          </p:nvSpPr>
          <p:spPr>
            <a:xfrm>
              <a:off x="1808458" y="1604497"/>
              <a:ext cx="648000" cy="864000"/>
            </a:xfrm>
            <a:custGeom>
              <a:avLst/>
              <a:gdLst>
                <a:gd name="connsiteX0" fmla="*/ 0 w 648000"/>
                <a:gd name="connsiteY0" fmla="*/ 270000 h 864000"/>
                <a:gd name="connsiteX1" fmla="*/ 0 w 648000"/>
                <a:gd name="connsiteY1" fmla="*/ 378000 h 864000"/>
                <a:gd name="connsiteX2" fmla="*/ 54000 w 648000"/>
                <a:gd name="connsiteY2" fmla="*/ 432000 h 864000"/>
                <a:gd name="connsiteX3" fmla="*/ 81000 w 648000"/>
                <a:gd name="connsiteY3" fmla="*/ 432000 h 864000"/>
                <a:gd name="connsiteX4" fmla="*/ 81000 w 648000"/>
                <a:gd name="connsiteY4" fmla="*/ 216000 h 864000"/>
                <a:gd name="connsiteX5" fmla="*/ 54000 w 648000"/>
                <a:gd name="connsiteY5" fmla="*/ 216000 h 864000"/>
                <a:gd name="connsiteX6" fmla="*/ 0 w 648000"/>
                <a:gd name="connsiteY6" fmla="*/ 270000 h 864000"/>
                <a:gd name="connsiteX7" fmla="*/ 189000 w 648000"/>
                <a:gd name="connsiteY7" fmla="*/ 783000 h 864000"/>
                <a:gd name="connsiteX8" fmla="*/ 189000 w 648000"/>
                <a:gd name="connsiteY8" fmla="*/ 864000 h 864000"/>
                <a:gd name="connsiteX9" fmla="*/ 243000 w 648000"/>
                <a:gd name="connsiteY9" fmla="*/ 864000 h 864000"/>
                <a:gd name="connsiteX10" fmla="*/ 243000 w 648000"/>
                <a:gd name="connsiteY10" fmla="*/ 783000 h 864000"/>
                <a:gd name="connsiteX11" fmla="*/ 216000 w 648000"/>
                <a:gd name="connsiteY11" fmla="*/ 756000 h 864000"/>
                <a:gd name="connsiteX12" fmla="*/ 189000 w 648000"/>
                <a:gd name="connsiteY12" fmla="*/ 783000 h 864000"/>
                <a:gd name="connsiteX13" fmla="*/ 297000 w 648000"/>
                <a:gd name="connsiteY13" fmla="*/ 27000 h 864000"/>
                <a:gd name="connsiteX14" fmla="*/ 297000 w 648000"/>
                <a:gd name="connsiteY14" fmla="*/ 108000 h 864000"/>
                <a:gd name="connsiteX15" fmla="*/ 351000 w 648000"/>
                <a:gd name="connsiteY15" fmla="*/ 108000 h 864000"/>
                <a:gd name="connsiteX16" fmla="*/ 351000 w 648000"/>
                <a:gd name="connsiteY16" fmla="*/ 27000 h 864000"/>
                <a:gd name="connsiteX17" fmla="*/ 324000 w 648000"/>
                <a:gd name="connsiteY17" fmla="*/ 0 h 864000"/>
                <a:gd name="connsiteX18" fmla="*/ 297000 w 648000"/>
                <a:gd name="connsiteY18" fmla="*/ 27000 h 864000"/>
                <a:gd name="connsiteX19" fmla="*/ 297000 w 648000"/>
                <a:gd name="connsiteY19" fmla="*/ 783000 h 864000"/>
                <a:gd name="connsiteX20" fmla="*/ 297000 w 648000"/>
                <a:gd name="connsiteY20" fmla="*/ 864000 h 864000"/>
                <a:gd name="connsiteX21" fmla="*/ 351000 w 648000"/>
                <a:gd name="connsiteY21" fmla="*/ 864000 h 864000"/>
                <a:gd name="connsiteX22" fmla="*/ 351000 w 648000"/>
                <a:gd name="connsiteY22" fmla="*/ 783000 h 864000"/>
                <a:gd name="connsiteX23" fmla="*/ 324000 w 648000"/>
                <a:gd name="connsiteY23" fmla="*/ 756000 h 864000"/>
                <a:gd name="connsiteX24" fmla="*/ 297000 w 648000"/>
                <a:gd name="connsiteY24" fmla="*/ 783000 h 864000"/>
                <a:gd name="connsiteX25" fmla="*/ 405000 w 648000"/>
                <a:gd name="connsiteY25" fmla="*/ 783000 h 864000"/>
                <a:gd name="connsiteX26" fmla="*/ 405000 w 648000"/>
                <a:gd name="connsiteY26" fmla="*/ 864000 h 864000"/>
                <a:gd name="connsiteX27" fmla="*/ 459000 w 648000"/>
                <a:gd name="connsiteY27" fmla="*/ 864000 h 864000"/>
                <a:gd name="connsiteX28" fmla="*/ 459000 w 648000"/>
                <a:gd name="connsiteY28" fmla="*/ 783000 h 864000"/>
                <a:gd name="connsiteX29" fmla="*/ 432000 w 648000"/>
                <a:gd name="connsiteY29" fmla="*/ 756000 h 864000"/>
                <a:gd name="connsiteX30" fmla="*/ 405000 w 648000"/>
                <a:gd name="connsiteY30" fmla="*/ 783000 h 864000"/>
                <a:gd name="connsiteX31" fmla="*/ 567000 w 648000"/>
                <a:gd name="connsiteY31" fmla="*/ 216000 h 864000"/>
                <a:gd name="connsiteX32" fmla="*/ 567000 w 648000"/>
                <a:gd name="connsiteY32" fmla="*/ 432000 h 864000"/>
                <a:gd name="connsiteX33" fmla="*/ 594000 w 648000"/>
                <a:gd name="connsiteY33" fmla="*/ 432000 h 864000"/>
                <a:gd name="connsiteX34" fmla="*/ 648000 w 648000"/>
                <a:gd name="connsiteY34" fmla="*/ 378000 h 864000"/>
                <a:gd name="connsiteX35" fmla="*/ 648000 w 648000"/>
                <a:gd name="connsiteY35" fmla="*/ 270000 h 864000"/>
                <a:gd name="connsiteX36" fmla="*/ 594000 w 648000"/>
                <a:gd name="connsiteY36" fmla="*/ 216000 h 864000"/>
                <a:gd name="connsiteX37" fmla="*/ 567000 w 648000"/>
                <a:gd name="connsiteY37" fmla="*/ 21600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48000" h="864000">
                  <a:moveTo>
                    <a:pt x="0" y="270000"/>
                  </a:moveTo>
                  <a:lnTo>
                    <a:pt x="0" y="378000"/>
                  </a:lnTo>
                  <a:cubicBezTo>
                    <a:pt x="0" y="407869"/>
                    <a:pt x="24131" y="432000"/>
                    <a:pt x="54000" y="432000"/>
                  </a:cubicBezTo>
                  <a:lnTo>
                    <a:pt x="81000" y="432000"/>
                  </a:lnTo>
                  <a:lnTo>
                    <a:pt x="81000" y="216000"/>
                  </a:lnTo>
                  <a:lnTo>
                    <a:pt x="54000" y="216000"/>
                  </a:lnTo>
                  <a:cubicBezTo>
                    <a:pt x="24131" y="216000"/>
                    <a:pt x="0" y="240131"/>
                    <a:pt x="0" y="270000"/>
                  </a:cubicBezTo>
                  <a:close/>
                  <a:moveTo>
                    <a:pt x="189000" y="783000"/>
                  </a:moveTo>
                  <a:lnTo>
                    <a:pt x="189000" y="864000"/>
                  </a:lnTo>
                  <a:lnTo>
                    <a:pt x="243000" y="864000"/>
                  </a:lnTo>
                  <a:lnTo>
                    <a:pt x="243000" y="783000"/>
                  </a:lnTo>
                  <a:cubicBezTo>
                    <a:pt x="243000" y="768150"/>
                    <a:pt x="230850" y="756000"/>
                    <a:pt x="216000" y="756000"/>
                  </a:cubicBezTo>
                  <a:cubicBezTo>
                    <a:pt x="201150" y="756000"/>
                    <a:pt x="189000" y="768150"/>
                    <a:pt x="189000" y="783000"/>
                  </a:cubicBezTo>
                  <a:close/>
                  <a:moveTo>
                    <a:pt x="297000" y="27000"/>
                  </a:moveTo>
                  <a:lnTo>
                    <a:pt x="297000" y="108000"/>
                  </a:lnTo>
                  <a:lnTo>
                    <a:pt x="351000" y="108000"/>
                  </a:lnTo>
                  <a:lnTo>
                    <a:pt x="351000" y="27000"/>
                  </a:lnTo>
                  <a:cubicBezTo>
                    <a:pt x="351000" y="12150"/>
                    <a:pt x="338850" y="0"/>
                    <a:pt x="324000" y="0"/>
                  </a:cubicBezTo>
                  <a:cubicBezTo>
                    <a:pt x="309150" y="0"/>
                    <a:pt x="297000" y="12150"/>
                    <a:pt x="297000" y="27000"/>
                  </a:cubicBezTo>
                  <a:close/>
                  <a:moveTo>
                    <a:pt x="297000" y="783000"/>
                  </a:moveTo>
                  <a:lnTo>
                    <a:pt x="297000" y="864000"/>
                  </a:lnTo>
                  <a:lnTo>
                    <a:pt x="351000" y="864000"/>
                  </a:lnTo>
                  <a:lnTo>
                    <a:pt x="351000" y="783000"/>
                  </a:lnTo>
                  <a:cubicBezTo>
                    <a:pt x="351000" y="768150"/>
                    <a:pt x="338850" y="756000"/>
                    <a:pt x="324000" y="756000"/>
                  </a:cubicBezTo>
                  <a:cubicBezTo>
                    <a:pt x="309150" y="756000"/>
                    <a:pt x="297000" y="768150"/>
                    <a:pt x="297000" y="783000"/>
                  </a:cubicBezTo>
                  <a:close/>
                  <a:moveTo>
                    <a:pt x="405000" y="783000"/>
                  </a:moveTo>
                  <a:lnTo>
                    <a:pt x="405000" y="864000"/>
                  </a:lnTo>
                  <a:lnTo>
                    <a:pt x="459000" y="864000"/>
                  </a:lnTo>
                  <a:lnTo>
                    <a:pt x="459000" y="783000"/>
                  </a:lnTo>
                  <a:cubicBezTo>
                    <a:pt x="459000" y="768150"/>
                    <a:pt x="446850" y="756000"/>
                    <a:pt x="432000" y="756000"/>
                  </a:cubicBezTo>
                  <a:cubicBezTo>
                    <a:pt x="417150" y="756000"/>
                    <a:pt x="405000" y="768150"/>
                    <a:pt x="405000" y="783000"/>
                  </a:cubicBezTo>
                  <a:close/>
                  <a:moveTo>
                    <a:pt x="567000" y="216000"/>
                  </a:moveTo>
                  <a:lnTo>
                    <a:pt x="567000" y="432000"/>
                  </a:lnTo>
                  <a:lnTo>
                    <a:pt x="594000" y="432000"/>
                  </a:lnTo>
                  <a:cubicBezTo>
                    <a:pt x="623869" y="432000"/>
                    <a:pt x="648000" y="407869"/>
                    <a:pt x="648000" y="378000"/>
                  </a:cubicBezTo>
                  <a:lnTo>
                    <a:pt x="648000" y="270000"/>
                  </a:lnTo>
                  <a:cubicBezTo>
                    <a:pt x="648000" y="240131"/>
                    <a:pt x="623869" y="216000"/>
                    <a:pt x="594000" y="216000"/>
                  </a:cubicBezTo>
                  <a:lnTo>
                    <a:pt x="567000" y="21600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80000"/>
              </a:schemeClr>
            </a:solidFill>
            <a:ln w="16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F30E0E99-F3DC-C163-26FA-788B2C30A71C}"/>
                </a:ext>
              </a:extLst>
            </p:cNvPr>
            <p:cNvSpPr/>
            <p:nvPr/>
          </p:nvSpPr>
          <p:spPr>
            <a:xfrm>
              <a:off x="1754458" y="1712497"/>
              <a:ext cx="756000" cy="756000"/>
            </a:xfrm>
            <a:custGeom>
              <a:avLst/>
              <a:gdLst>
                <a:gd name="connsiteX0" fmla="*/ 135000 w 756000"/>
                <a:gd name="connsiteY0" fmla="*/ 108000 h 756000"/>
                <a:gd name="connsiteX1" fmla="*/ 243000 w 756000"/>
                <a:gd name="connsiteY1" fmla="*/ 0 h 756000"/>
                <a:gd name="connsiteX2" fmla="*/ 513000 w 756000"/>
                <a:gd name="connsiteY2" fmla="*/ 0 h 756000"/>
                <a:gd name="connsiteX3" fmla="*/ 621000 w 756000"/>
                <a:gd name="connsiteY3" fmla="*/ 108000 h 756000"/>
                <a:gd name="connsiteX4" fmla="*/ 621000 w 756000"/>
                <a:gd name="connsiteY4" fmla="*/ 324000 h 756000"/>
                <a:gd name="connsiteX5" fmla="*/ 513000 w 756000"/>
                <a:gd name="connsiteY5" fmla="*/ 432000 h 756000"/>
                <a:gd name="connsiteX6" fmla="*/ 243000 w 756000"/>
                <a:gd name="connsiteY6" fmla="*/ 432000 h 756000"/>
                <a:gd name="connsiteX7" fmla="*/ 135000 w 756000"/>
                <a:gd name="connsiteY7" fmla="*/ 324000 h 756000"/>
                <a:gd name="connsiteX8" fmla="*/ 135000 w 756000"/>
                <a:gd name="connsiteY8" fmla="*/ 108000 h 756000"/>
                <a:gd name="connsiteX9" fmla="*/ 324000 w 756000"/>
                <a:gd name="connsiteY9" fmla="*/ 162000 h 756000"/>
                <a:gd name="connsiteX10" fmla="*/ 270000 w 756000"/>
                <a:gd name="connsiteY10" fmla="*/ 108000 h 756000"/>
                <a:gd name="connsiteX11" fmla="*/ 216000 w 756000"/>
                <a:gd name="connsiteY11" fmla="*/ 162000 h 756000"/>
                <a:gd name="connsiteX12" fmla="*/ 270000 w 756000"/>
                <a:gd name="connsiteY12" fmla="*/ 216000 h 756000"/>
                <a:gd name="connsiteX13" fmla="*/ 324000 w 756000"/>
                <a:gd name="connsiteY13" fmla="*/ 162000 h 756000"/>
                <a:gd name="connsiteX14" fmla="*/ 486000 w 756000"/>
                <a:gd name="connsiteY14" fmla="*/ 216000 h 756000"/>
                <a:gd name="connsiteX15" fmla="*/ 540000 w 756000"/>
                <a:gd name="connsiteY15" fmla="*/ 162000 h 756000"/>
                <a:gd name="connsiteX16" fmla="*/ 486000 w 756000"/>
                <a:gd name="connsiteY16" fmla="*/ 108000 h 756000"/>
                <a:gd name="connsiteX17" fmla="*/ 432000 w 756000"/>
                <a:gd name="connsiteY17" fmla="*/ 162000 h 756000"/>
                <a:gd name="connsiteX18" fmla="*/ 486000 w 756000"/>
                <a:gd name="connsiteY18" fmla="*/ 216000 h 756000"/>
                <a:gd name="connsiteX19" fmla="*/ 243000 w 756000"/>
                <a:gd name="connsiteY19" fmla="*/ 324000 h 756000"/>
                <a:gd name="connsiteX20" fmla="*/ 270000 w 756000"/>
                <a:gd name="connsiteY20" fmla="*/ 351000 h 756000"/>
                <a:gd name="connsiteX21" fmla="*/ 297000 w 756000"/>
                <a:gd name="connsiteY21" fmla="*/ 324000 h 756000"/>
                <a:gd name="connsiteX22" fmla="*/ 270000 w 756000"/>
                <a:gd name="connsiteY22" fmla="*/ 297000 h 756000"/>
                <a:gd name="connsiteX23" fmla="*/ 243000 w 756000"/>
                <a:gd name="connsiteY23" fmla="*/ 324000 h 756000"/>
                <a:gd name="connsiteX24" fmla="*/ 378000 w 756000"/>
                <a:gd name="connsiteY24" fmla="*/ 297000 h 756000"/>
                <a:gd name="connsiteX25" fmla="*/ 351000 w 756000"/>
                <a:gd name="connsiteY25" fmla="*/ 324000 h 756000"/>
                <a:gd name="connsiteX26" fmla="*/ 378000 w 756000"/>
                <a:gd name="connsiteY26" fmla="*/ 351000 h 756000"/>
                <a:gd name="connsiteX27" fmla="*/ 405000 w 756000"/>
                <a:gd name="connsiteY27" fmla="*/ 324000 h 756000"/>
                <a:gd name="connsiteX28" fmla="*/ 378000 w 756000"/>
                <a:gd name="connsiteY28" fmla="*/ 297000 h 756000"/>
                <a:gd name="connsiteX29" fmla="*/ 459000 w 756000"/>
                <a:gd name="connsiteY29" fmla="*/ 324000 h 756000"/>
                <a:gd name="connsiteX30" fmla="*/ 486000 w 756000"/>
                <a:gd name="connsiteY30" fmla="*/ 351000 h 756000"/>
                <a:gd name="connsiteX31" fmla="*/ 513000 w 756000"/>
                <a:gd name="connsiteY31" fmla="*/ 324000 h 756000"/>
                <a:gd name="connsiteX32" fmla="*/ 486000 w 756000"/>
                <a:gd name="connsiteY32" fmla="*/ 297000 h 756000"/>
                <a:gd name="connsiteX33" fmla="*/ 459000 w 756000"/>
                <a:gd name="connsiteY33" fmla="*/ 324000 h 756000"/>
                <a:gd name="connsiteX34" fmla="*/ 0 w 756000"/>
                <a:gd name="connsiteY34" fmla="*/ 648000 h 756000"/>
                <a:gd name="connsiteX35" fmla="*/ 162000 w 756000"/>
                <a:gd name="connsiteY35" fmla="*/ 486000 h 756000"/>
                <a:gd name="connsiteX36" fmla="*/ 594000 w 756000"/>
                <a:gd name="connsiteY36" fmla="*/ 486000 h 756000"/>
                <a:gd name="connsiteX37" fmla="*/ 756000 w 756000"/>
                <a:gd name="connsiteY37" fmla="*/ 648000 h 756000"/>
                <a:gd name="connsiteX38" fmla="*/ 756000 w 756000"/>
                <a:gd name="connsiteY38" fmla="*/ 702000 h 756000"/>
                <a:gd name="connsiteX39" fmla="*/ 702000 w 756000"/>
                <a:gd name="connsiteY39" fmla="*/ 756000 h 756000"/>
                <a:gd name="connsiteX40" fmla="*/ 594000 w 756000"/>
                <a:gd name="connsiteY40" fmla="*/ 756000 h 756000"/>
                <a:gd name="connsiteX41" fmla="*/ 594000 w 756000"/>
                <a:gd name="connsiteY41" fmla="*/ 648000 h 756000"/>
                <a:gd name="connsiteX42" fmla="*/ 540000 w 756000"/>
                <a:gd name="connsiteY42" fmla="*/ 594000 h 756000"/>
                <a:gd name="connsiteX43" fmla="*/ 216000 w 756000"/>
                <a:gd name="connsiteY43" fmla="*/ 594000 h 756000"/>
                <a:gd name="connsiteX44" fmla="*/ 162000 w 756000"/>
                <a:gd name="connsiteY44" fmla="*/ 648000 h 756000"/>
                <a:gd name="connsiteX45" fmla="*/ 162000 w 756000"/>
                <a:gd name="connsiteY45" fmla="*/ 756000 h 756000"/>
                <a:gd name="connsiteX46" fmla="*/ 54000 w 756000"/>
                <a:gd name="connsiteY46" fmla="*/ 756000 h 756000"/>
                <a:gd name="connsiteX47" fmla="*/ 0 w 756000"/>
                <a:gd name="connsiteY47" fmla="*/ 702000 h 756000"/>
                <a:gd name="connsiteX48" fmla="*/ 0 w 756000"/>
                <a:gd name="connsiteY48" fmla="*/ 64800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56000" h="756000">
                  <a:moveTo>
                    <a:pt x="135000" y="108000"/>
                  </a:moveTo>
                  <a:cubicBezTo>
                    <a:pt x="135000" y="48431"/>
                    <a:pt x="183431" y="0"/>
                    <a:pt x="243000" y="0"/>
                  </a:cubicBezTo>
                  <a:lnTo>
                    <a:pt x="513000" y="0"/>
                  </a:lnTo>
                  <a:cubicBezTo>
                    <a:pt x="572569" y="0"/>
                    <a:pt x="621000" y="48431"/>
                    <a:pt x="621000" y="108000"/>
                  </a:cubicBezTo>
                  <a:lnTo>
                    <a:pt x="621000" y="324000"/>
                  </a:lnTo>
                  <a:cubicBezTo>
                    <a:pt x="621000" y="383569"/>
                    <a:pt x="572569" y="432000"/>
                    <a:pt x="513000" y="432000"/>
                  </a:cubicBezTo>
                  <a:lnTo>
                    <a:pt x="243000" y="432000"/>
                  </a:lnTo>
                  <a:cubicBezTo>
                    <a:pt x="183431" y="432000"/>
                    <a:pt x="135000" y="383569"/>
                    <a:pt x="135000" y="324000"/>
                  </a:cubicBezTo>
                  <a:lnTo>
                    <a:pt x="135000" y="108000"/>
                  </a:lnTo>
                  <a:close/>
                  <a:moveTo>
                    <a:pt x="324000" y="162000"/>
                  </a:moveTo>
                  <a:cubicBezTo>
                    <a:pt x="324000" y="132177"/>
                    <a:pt x="299823" y="108000"/>
                    <a:pt x="270000" y="108000"/>
                  </a:cubicBezTo>
                  <a:cubicBezTo>
                    <a:pt x="240177" y="108000"/>
                    <a:pt x="216000" y="132177"/>
                    <a:pt x="216000" y="162000"/>
                  </a:cubicBezTo>
                  <a:cubicBezTo>
                    <a:pt x="216000" y="191823"/>
                    <a:pt x="240177" y="216000"/>
                    <a:pt x="270000" y="216000"/>
                  </a:cubicBezTo>
                  <a:cubicBezTo>
                    <a:pt x="299823" y="216000"/>
                    <a:pt x="324000" y="191823"/>
                    <a:pt x="324000" y="162000"/>
                  </a:cubicBezTo>
                  <a:close/>
                  <a:moveTo>
                    <a:pt x="486000" y="216000"/>
                  </a:moveTo>
                  <a:cubicBezTo>
                    <a:pt x="515823" y="216000"/>
                    <a:pt x="540000" y="191823"/>
                    <a:pt x="540000" y="162000"/>
                  </a:cubicBezTo>
                  <a:cubicBezTo>
                    <a:pt x="540000" y="132177"/>
                    <a:pt x="515823" y="108000"/>
                    <a:pt x="486000" y="108000"/>
                  </a:cubicBezTo>
                  <a:cubicBezTo>
                    <a:pt x="456177" y="108000"/>
                    <a:pt x="432000" y="132177"/>
                    <a:pt x="432000" y="162000"/>
                  </a:cubicBezTo>
                  <a:cubicBezTo>
                    <a:pt x="432000" y="191823"/>
                    <a:pt x="456177" y="216000"/>
                    <a:pt x="486000" y="216000"/>
                  </a:cubicBezTo>
                  <a:close/>
                  <a:moveTo>
                    <a:pt x="243000" y="324000"/>
                  </a:moveTo>
                  <a:cubicBezTo>
                    <a:pt x="243000" y="338912"/>
                    <a:pt x="255088" y="351000"/>
                    <a:pt x="270000" y="351000"/>
                  </a:cubicBezTo>
                  <a:cubicBezTo>
                    <a:pt x="284912" y="351000"/>
                    <a:pt x="297000" y="338912"/>
                    <a:pt x="297000" y="324000"/>
                  </a:cubicBezTo>
                  <a:cubicBezTo>
                    <a:pt x="297000" y="309088"/>
                    <a:pt x="284912" y="297000"/>
                    <a:pt x="270000" y="297000"/>
                  </a:cubicBezTo>
                  <a:cubicBezTo>
                    <a:pt x="255088" y="297000"/>
                    <a:pt x="243000" y="309088"/>
                    <a:pt x="243000" y="324000"/>
                  </a:cubicBezTo>
                  <a:close/>
                  <a:moveTo>
                    <a:pt x="378000" y="297000"/>
                  </a:moveTo>
                  <a:cubicBezTo>
                    <a:pt x="363088" y="297000"/>
                    <a:pt x="351000" y="309088"/>
                    <a:pt x="351000" y="324000"/>
                  </a:cubicBezTo>
                  <a:cubicBezTo>
                    <a:pt x="351000" y="338912"/>
                    <a:pt x="363088" y="351000"/>
                    <a:pt x="378000" y="351000"/>
                  </a:cubicBezTo>
                  <a:cubicBezTo>
                    <a:pt x="392912" y="351000"/>
                    <a:pt x="405000" y="338912"/>
                    <a:pt x="405000" y="324000"/>
                  </a:cubicBezTo>
                  <a:cubicBezTo>
                    <a:pt x="405000" y="309088"/>
                    <a:pt x="392912" y="297000"/>
                    <a:pt x="378000" y="297000"/>
                  </a:cubicBezTo>
                  <a:close/>
                  <a:moveTo>
                    <a:pt x="459000" y="324000"/>
                  </a:moveTo>
                  <a:cubicBezTo>
                    <a:pt x="459000" y="338912"/>
                    <a:pt x="471088" y="351000"/>
                    <a:pt x="486000" y="351000"/>
                  </a:cubicBezTo>
                  <a:cubicBezTo>
                    <a:pt x="500912" y="351000"/>
                    <a:pt x="513000" y="338912"/>
                    <a:pt x="513000" y="324000"/>
                  </a:cubicBezTo>
                  <a:cubicBezTo>
                    <a:pt x="513000" y="309088"/>
                    <a:pt x="500912" y="297000"/>
                    <a:pt x="486000" y="297000"/>
                  </a:cubicBezTo>
                  <a:cubicBezTo>
                    <a:pt x="471088" y="297000"/>
                    <a:pt x="459000" y="309088"/>
                    <a:pt x="459000" y="324000"/>
                  </a:cubicBezTo>
                  <a:close/>
                  <a:moveTo>
                    <a:pt x="0" y="648000"/>
                  </a:moveTo>
                  <a:cubicBezTo>
                    <a:pt x="0" y="558563"/>
                    <a:pt x="72563" y="486000"/>
                    <a:pt x="162000" y="486000"/>
                  </a:cubicBezTo>
                  <a:lnTo>
                    <a:pt x="594000" y="486000"/>
                  </a:lnTo>
                  <a:cubicBezTo>
                    <a:pt x="683438" y="486000"/>
                    <a:pt x="756000" y="558563"/>
                    <a:pt x="756000" y="648000"/>
                  </a:cubicBezTo>
                  <a:lnTo>
                    <a:pt x="756000" y="702000"/>
                  </a:lnTo>
                  <a:cubicBezTo>
                    <a:pt x="756000" y="731869"/>
                    <a:pt x="731869" y="756000"/>
                    <a:pt x="702000" y="756000"/>
                  </a:cubicBezTo>
                  <a:lnTo>
                    <a:pt x="594000" y="756000"/>
                  </a:lnTo>
                  <a:lnTo>
                    <a:pt x="594000" y="648000"/>
                  </a:lnTo>
                  <a:cubicBezTo>
                    <a:pt x="594000" y="618131"/>
                    <a:pt x="569869" y="594000"/>
                    <a:pt x="540000" y="594000"/>
                  </a:cubicBezTo>
                  <a:lnTo>
                    <a:pt x="216000" y="594000"/>
                  </a:lnTo>
                  <a:cubicBezTo>
                    <a:pt x="186131" y="594000"/>
                    <a:pt x="162000" y="618131"/>
                    <a:pt x="162000" y="648000"/>
                  </a:cubicBezTo>
                  <a:lnTo>
                    <a:pt x="162000" y="756000"/>
                  </a:lnTo>
                  <a:lnTo>
                    <a:pt x="54000" y="756000"/>
                  </a:lnTo>
                  <a:cubicBezTo>
                    <a:pt x="24131" y="756000"/>
                    <a:pt x="0" y="731869"/>
                    <a:pt x="0" y="702000"/>
                  </a:cubicBezTo>
                  <a:lnTo>
                    <a:pt x="0" y="64800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6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</p:grp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29E98D6-2B31-B711-7DED-BB20F1DF8F2E}"/>
              </a:ext>
            </a:extLst>
          </p:cNvPr>
          <p:cNvCxnSpPr>
            <a:cxnSpLocks/>
            <a:stCxn id="104" idx="3"/>
            <a:endCxn id="7" idx="1"/>
          </p:cNvCxnSpPr>
          <p:nvPr/>
        </p:nvCxnSpPr>
        <p:spPr>
          <a:xfrm>
            <a:off x="6053264" y="2977706"/>
            <a:ext cx="2488756" cy="0"/>
          </a:xfrm>
          <a:prstGeom prst="straightConnector1">
            <a:avLst/>
          </a:prstGeom>
          <a:ln w="50800">
            <a:gradFill flip="none" rotWithShape="1">
              <a:gsLst>
                <a:gs pos="30000">
                  <a:schemeClr val="accent2">
                    <a:lumMod val="75000"/>
                    <a:alpha val="50000"/>
                  </a:schemeClr>
                </a:gs>
                <a:gs pos="70000">
                  <a:srgbClr val="117865">
                    <a:alpha val="50000"/>
                  </a:srgbClr>
                </a:gs>
              </a:gsLst>
              <a:lin ang="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DB273253-50D4-6FB1-092D-EDE98FA4B7B8}"/>
              </a:ext>
            </a:extLst>
          </p:cNvPr>
          <p:cNvGrpSpPr/>
          <p:nvPr/>
        </p:nvGrpSpPr>
        <p:grpSpPr>
          <a:xfrm>
            <a:off x="1690179" y="2714386"/>
            <a:ext cx="3204881" cy="2227553"/>
            <a:chOff x="1690179" y="2714386"/>
            <a:chExt cx="3204881" cy="2227553"/>
          </a:xfrm>
        </p:grpSpPr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011291CF-DBD5-1F24-C30F-2C2133500F78}"/>
                </a:ext>
              </a:extLst>
            </p:cNvPr>
            <p:cNvCxnSpPr>
              <a:cxnSpLocks/>
              <a:stCxn id="152" idx="38"/>
              <a:endCxn id="104" idx="1"/>
            </p:cNvCxnSpPr>
            <p:nvPr/>
          </p:nvCxnSpPr>
          <p:spPr>
            <a:xfrm>
              <a:off x="3946275" y="2714386"/>
              <a:ext cx="948785" cy="263320"/>
            </a:xfrm>
            <a:prstGeom prst="straightConnector1">
              <a:avLst/>
            </a:prstGeom>
            <a:ln w="15875">
              <a:solidFill>
                <a:schemeClr val="bg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7BF4C4DC-BEAF-DDEA-CDB5-287A86C5141E}"/>
                </a:ext>
              </a:extLst>
            </p:cNvPr>
            <p:cNvCxnSpPr>
              <a:cxnSpLocks/>
              <a:stCxn id="149" idx="38"/>
              <a:endCxn id="104" idx="1"/>
            </p:cNvCxnSpPr>
            <p:nvPr/>
          </p:nvCxnSpPr>
          <p:spPr>
            <a:xfrm>
              <a:off x="3194243" y="2714386"/>
              <a:ext cx="1700817" cy="263320"/>
            </a:xfrm>
            <a:prstGeom prst="straightConnector1">
              <a:avLst/>
            </a:prstGeom>
            <a:ln w="15875">
              <a:solidFill>
                <a:schemeClr val="bg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Arrow Connector 213">
              <a:extLst>
                <a:ext uri="{FF2B5EF4-FFF2-40B4-BE49-F238E27FC236}">
                  <a16:creationId xmlns:a16="http://schemas.microsoft.com/office/drawing/2014/main" id="{4F3AD929-3DB5-DF05-F94D-79CED302035D}"/>
                </a:ext>
              </a:extLst>
            </p:cNvPr>
            <p:cNvCxnSpPr>
              <a:cxnSpLocks/>
              <a:stCxn id="146" idx="38"/>
              <a:endCxn id="104" idx="1"/>
            </p:cNvCxnSpPr>
            <p:nvPr/>
          </p:nvCxnSpPr>
          <p:spPr>
            <a:xfrm>
              <a:off x="2442211" y="2714386"/>
              <a:ext cx="2452849" cy="263320"/>
            </a:xfrm>
            <a:prstGeom prst="straightConnector1">
              <a:avLst/>
            </a:prstGeom>
            <a:ln w="15875">
              <a:solidFill>
                <a:schemeClr val="bg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511E18B1-3C21-E988-1B19-A144DE3DD388}"/>
                </a:ext>
              </a:extLst>
            </p:cNvPr>
            <p:cNvCxnSpPr>
              <a:cxnSpLocks/>
              <a:stCxn id="116" idx="38"/>
              <a:endCxn id="104" idx="1"/>
            </p:cNvCxnSpPr>
            <p:nvPr/>
          </p:nvCxnSpPr>
          <p:spPr>
            <a:xfrm>
              <a:off x="1690179" y="2714386"/>
              <a:ext cx="3204881" cy="263320"/>
            </a:xfrm>
            <a:prstGeom prst="straightConnector1">
              <a:avLst/>
            </a:prstGeom>
            <a:ln w="15875">
              <a:solidFill>
                <a:schemeClr val="bg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322DB5C3-5AF2-E409-A490-A1DADFB03311}"/>
                </a:ext>
              </a:extLst>
            </p:cNvPr>
            <p:cNvCxnSpPr>
              <a:cxnSpLocks/>
              <a:stCxn id="166" idx="38"/>
              <a:endCxn id="104" idx="1"/>
            </p:cNvCxnSpPr>
            <p:nvPr/>
          </p:nvCxnSpPr>
          <p:spPr>
            <a:xfrm flipV="1">
              <a:off x="1690179" y="2977706"/>
              <a:ext cx="3204881" cy="293568"/>
            </a:xfrm>
            <a:prstGeom prst="straightConnector1">
              <a:avLst/>
            </a:prstGeom>
            <a:ln w="15875">
              <a:solidFill>
                <a:schemeClr val="bg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94D08627-A41B-FBED-851A-FB9016152085}"/>
                </a:ext>
              </a:extLst>
            </p:cNvPr>
            <p:cNvCxnSpPr>
              <a:cxnSpLocks/>
              <a:stCxn id="164" idx="38"/>
              <a:endCxn id="104" idx="1"/>
            </p:cNvCxnSpPr>
            <p:nvPr/>
          </p:nvCxnSpPr>
          <p:spPr>
            <a:xfrm flipV="1">
              <a:off x="2442211" y="2977706"/>
              <a:ext cx="2452849" cy="293568"/>
            </a:xfrm>
            <a:prstGeom prst="straightConnector1">
              <a:avLst/>
            </a:prstGeom>
            <a:ln w="15875">
              <a:solidFill>
                <a:schemeClr val="bg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B962B8BF-0595-B8F7-403B-5F97A8594ECB}"/>
                </a:ext>
              </a:extLst>
            </p:cNvPr>
            <p:cNvCxnSpPr>
              <a:cxnSpLocks/>
              <a:stCxn id="162" idx="38"/>
              <a:endCxn id="104" idx="1"/>
            </p:cNvCxnSpPr>
            <p:nvPr/>
          </p:nvCxnSpPr>
          <p:spPr>
            <a:xfrm flipV="1">
              <a:off x="3194243" y="2977706"/>
              <a:ext cx="1700817" cy="293568"/>
            </a:xfrm>
            <a:prstGeom prst="straightConnector1">
              <a:avLst/>
            </a:prstGeom>
            <a:ln w="15875">
              <a:solidFill>
                <a:schemeClr val="bg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id="{90059101-BA9B-6BB4-5B7C-BDEDC9CB95C6}"/>
                </a:ext>
              </a:extLst>
            </p:cNvPr>
            <p:cNvCxnSpPr>
              <a:cxnSpLocks/>
              <a:stCxn id="160" idx="38"/>
              <a:endCxn id="104" idx="1"/>
            </p:cNvCxnSpPr>
            <p:nvPr/>
          </p:nvCxnSpPr>
          <p:spPr>
            <a:xfrm flipV="1">
              <a:off x="3946275" y="2977706"/>
              <a:ext cx="948785" cy="293568"/>
            </a:xfrm>
            <a:prstGeom prst="straightConnector1">
              <a:avLst/>
            </a:prstGeom>
            <a:ln w="15875">
              <a:solidFill>
                <a:schemeClr val="bg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>
              <a:extLst>
                <a:ext uri="{FF2B5EF4-FFF2-40B4-BE49-F238E27FC236}">
                  <a16:creationId xmlns:a16="http://schemas.microsoft.com/office/drawing/2014/main" id="{0E64882D-AFE5-BC11-D6B2-C9543D369E51}"/>
                </a:ext>
              </a:extLst>
            </p:cNvPr>
            <p:cNvCxnSpPr>
              <a:cxnSpLocks/>
              <a:stCxn id="179" idx="38"/>
              <a:endCxn id="104" idx="1"/>
            </p:cNvCxnSpPr>
            <p:nvPr/>
          </p:nvCxnSpPr>
          <p:spPr>
            <a:xfrm flipV="1">
              <a:off x="1690179" y="2977706"/>
              <a:ext cx="3204881" cy="850456"/>
            </a:xfrm>
            <a:prstGeom prst="straightConnector1">
              <a:avLst/>
            </a:prstGeom>
            <a:ln w="15875">
              <a:solidFill>
                <a:schemeClr val="bg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FB344BF7-77EC-3DEB-CA5E-170FA7D07CCF}"/>
                </a:ext>
              </a:extLst>
            </p:cNvPr>
            <p:cNvCxnSpPr>
              <a:cxnSpLocks/>
              <a:stCxn id="177" idx="38"/>
              <a:endCxn id="104" idx="1"/>
            </p:cNvCxnSpPr>
            <p:nvPr/>
          </p:nvCxnSpPr>
          <p:spPr>
            <a:xfrm flipV="1">
              <a:off x="2442211" y="2977706"/>
              <a:ext cx="2452849" cy="850456"/>
            </a:xfrm>
            <a:prstGeom prst="straightConnector1">
              <a:avLst/>
            </a:prstGeom>
            <a:ln w="15875">
              <a:solidFill>
                <a:schemeClr val="bg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FF4C281D-0C93-9835-111E-A42F57EB2FB6}"/>
                </a:ext>
              </a:extLst>
            </p:cNvPr>
            <p:cNvCxnSpPr>
              <a:cxnSpLocks/>
              <a:stCxn id="188" idx="38"/>
              <a:endCxn id="104" idx="1"/>
            </p:cNvCxnSpPr>
            <p:nvPr/>
          </p:nvCxnSpPr>
          <p:spPr>
            <a:xfrm flipV="1">
              <a:off x="3194243" y="2977706"/>
              <a:ext cx="1700817" cy="1407344"/>
            </a:xfrm>
            <a:prstGeom prst="straightConnector1">
              <a:avLst/>
            </a:prstGeom>
            <a:ln w="15875">
              <a:solidFill>
                <a:schemeClr val="bg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7A74F34D-8892-55E7-30E3-441E48B4089B}"/>
                </a:ext>
              </a:extLst>
            </p:cNvPr>
            <p:cNvCxnSpPr>
              <a:cxnSpLocks/>
              <a:stCxn id="190" idx="38"/>
              <a:endCxn id="104" idx="1"/>
            </p:cNvCxnSpPr>
            <p:nvPr/>
          </p:nvCxnSpPr>
          <p:spPr>
            <a:xfrm flipV="1">
              <a:off x="2442211" y="2977706"/>
              <a:ext cx="2452849" cy="1407344"/>
            </a:xfrm>
            <a:prstGeom prst="straightConnector1">
              <a:avLst/>
            </a:prstGeom>
            <a:ln w="15875">
              <a:solidFill>
                <a:schemeClr val="bg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D0004C70-E1DC-E719-502E-0A1088D2B7F6}"/>
                </a:ext>
              </a:extLst>
            </p:cNvPr>
            <p:cNvCxnSpPr>
              <a:cxnSpLocks/>
              <a:stCxn id="192" idx="38"/>
              <a:endCxn id="104" idx="1"/>
            </p:cNvCxnSpPr>
            <p:nvPr/>
          </p:nvCxnSpPr>
          <p:spPr>
            <a:xfrm flipV="1">
              <a:off x="1690179" y="2977706"/>
              <a:ext cx="3204881" cy="1407344"/>
            </a:xfrm>
            <a:prstGeom prst="straightConnector1">
              <a:avLst/>
            </a:prstGeom>
            <a:ln w="15875">
              <a:solidFill>
                <a:schemeClr val="bg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>
              <a:extLst>
                <a:ext uri="{FF2B5EF4-FFF2-40B4-BE49-F238E27FC236}">
                  <a16:creationId xmlns:a16="http://schemas.microsoft.com/office/drawing/2014/main" id="{DFB396B0-EE37-F5CC-79C1-5590A56ECCAD}"/>
                </a:ext>
              </a:extLst>
            </p:cNvPr>
            <p:cNvCxnSpPr>
              <a:cxnSpLocks/>
              <a:stCxn id="199" idx="38"/>
              <a:endCxn id="104" idx="1"/>
            </p:cNvCxnSpPr>
            <p:nvPr/>
          </p:nvCxnSpPr>
          <p:spPr>
            <a:xfrm flipV="1">
              <a:off x="3946275" y="2977706"/>
              <a:ext cx="948785" cy="1964233"/>
            </a:xfrm>
            <a:prstGeom prst="straightConnector1">
              <a:avLst/>
            </a:prstGeom>
            <a:ln w="15875">
              <a:solidFill>
                <a:schemeClr val="bg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>
              <a:extLst>
                <a:ext uri="{FF2B5EF4-FFF2-40B4-BE49-F238E27FC236}">
                  <a16:creationId xmlns:a16="http://schemas.microsoft.com/office/drawing/2014/main" id="{8384368F-ED63-C7A8-79DA-21B3DB110D87}"/>
                </a:ext>
              </a:extLst>
            </p:cNvPr>
            <p:cNvCxnSpPr>
              <a:cxnSpLocks/>
              <a:stCxn id="201" idx="38"/>
              <a:endCxn id="104" idx="1"/>
            </p:cNvCxnSpPr>
            <p:nvPr/>
          </p:nvCxnSpPr>
          <p:spPr>
            <a:xfrm flipV="1">
              <a:off x="3194243" y="2977706"/>
              <a:ext cx="1700817" cy="1964233"/>
            </a:xfrm>
            <a:prstGeom prst="straightConnector1">
              <a:avLst/>
            </a:prstGeom>
            <a:ln w="15875">
              <a:solidFill>
                <a:schemeClr val="bg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>
              <a:extLst>
                <a:ext uri="{FF2B5EF4-FFF2-40B4-BE49-F238E27FC236}">
                  <a16:creationId xmlns:a16="http://schemas.microsoft.com/office/drawing/2014/main" id="{ACF4AEBC-011B-39FE-6F28-41448773AEA8}"/>
                </a:ext>
              </a:extLst>
            </p:cNvPr>
            <p:cNvCxnSpPr>
              <a:cxnSpLocks/>
              <a:stCxn id="203" idx="38"/>
              <a:endCxn id="104" idx="1"/>
            </p:cNvCxnSpPr>
            <p:nvPr/>
          </p:nvCxnSpPr>
          <p:spPr>
            <a:xfrm flipV="1">
              <a:off x="2442211" y="2977706"/>
              <a:ext cx="2452849" cy="1964233"/>
            </a:xfrm>
            <a:prstGeom prst="straightConnector1">
              <a:avLst/>
            </a:prstGeom>
            <a:ln w="15875">
              <a:solidFill>
                <a:schemeClr val="bg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Arrow Connector 241">
              <a:extLst>
                <a:ext uri="{FF2B5EF4-FFF2-40B4-BE49-F238E27FC236}">
                  <a16:creationId xmlns:a16="http://schemas.microsoft.com/office/drawing/2014/main" id="{498A6886-3CC2-16BC-4A87-C4B33270D0AD}"/>
                </a:ext>
              </a:extLst>
            </p:cNvPr>
            <p:cNvCxnSpPr>
              <a:cxnSpLocks/>
              <a:endCxn id="104" idx="1"/>
            </p:cNvCxnSpPr>
            <p:nvPr/>
          </p:nvCxnSpPr>
          <p:spPr>
            <a:xfrm flipV="1">
              <a:off x="1690179" y="2977706"/>
              <a:ext cx="3204881" cy="1223435"/>
            </a:xfrm>
            <a:prstGeom prst="straightConnector1">
              <a:avLst/>
            </a:prstGeom>
            <a:ln w="15875">
              <a:solidFill>
                <a:schemeClr val="bg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B244D866-273B-A160-F990-088E787D7486}"/>
                </a:ext>
              </a:extLst>
            </p:cNvPr>
            <p:cNvCxnSpPr>
              <a:cxnSpLocks/>
              <a:stCxn id="186" idx="38"/>
              <a:endCxn id="104" idx="1"/>
            </p:cNvCxnSpPr>
            <p:nvPr/>
          </p:nvCxnSpPr>
          <p:spPr>
            <a:xfrm flipV="1">
              <a:off x="3946275" y="2977706"/>
              <a:ext cx="948785" cy="1407344"/>
            </a:xfrm>
            <a:prstGeom prst="straightConnector1">
              <a:avLst/>
            </a:prstGeom>
            <a:ln w="15875">
              <a:solidFill>
                <a:schemeClr val="bg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Arrow Connector 253">
              <a:extLst>
                <a:ext uri="{FF2B5EF4-FFF2-40B4-BE49-F238E27FC236}">
                  <a16:creationId xmlns:a16="http://schemas.microsoft.com/office/drawing/2014/main" id="{B670D207-A0B1-78BB-F56C-A033806E4C24}"/>
                </a:ext>
              </a:extLst>
            </p:cNvPr>
            <p:cNvCxnSpPr>
              <a:cxnSpLocks/>
              <a:stCxn id="175" idx="38"/>
              <a:endCxn id="104" idx="1"/>
            </p:cNvCxnSpPr>
            <p:nvPr/>
          </p:nvCxnSpPr>
          <p:spPr>
            <a:xfrm flipV="1">
              <a:off x="3194243" y="2977706"/>
              <a:ext cx="1700817" cy="850456"/>
            </a:xfrm>
            <a:prstGeom prst="straightConnector1">
              <a:avLst/>
            </a:prstGeom>
            <a:ln w="15875">
              <a:solidFill>
                <a:schemeClr val="bg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>
              <a:extLst>
                <a:ext uri="{FF2B5EF4-FFF2-40B4-BE49-F238E27FC236}">
                  <a16:creationId xmlns:a16="http://schemas.microsoft.com/office/drawing/2014/main" id="{BD1ED45F-05E5-3A3F-EE27-F2222E394328}"/>
                </a:ext>
              </a:extLst>
            </p:cNvPr>
            <p:cNvCxnSpPr>
              <a:cxnSpLocks/>
              <a:stCxn id="173" idx="38"/>
              <a:endCxn id="104" idx="1"/>
            </p:cNvCxnSpPr>
            <p:nvPr/>
          </p:nvCxnSpPr>
          <p:spPr>
            <a:xfrm flipV="1">
              <a:off x="3946275" y="2977706"/>
              <a:ext cx="948785" cy="850456"/>
            </a:xfrm>
            <a:prstGeom prst="straightConnector1">
              <a:avLst/>
            </a:prstGeom>
            <a:ln w="15875">
              <a:solidFill>
                <a:schemeClr val="bg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218C4BE6-EA4A-259F-734C-4CE26092E130}"/>
              </a:ext>
            </a:extLst>
          </p:cNvPr>
          <p:cNvGrpSpPr/>
          <p:nvPr/>
        </p:nvGrpSpPr>
        <p:grpSpPr>
          <a:xfrm>
            <a:off x="990533" y="2644554"/>
            <a:ext cx="2955742" cy="2716376"/>
            <a:chOff x="990533" y="2644554"/>
            <a:chExt cx="2955742" cy="2716376"/>
          </a:xfrm>
        </p:grpSpPr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F7693BCE-AF0A-D945-AA40-C7270E768BC7}"/>
                </a:ext>
              </a:extLst>
            </p:cNvPr>
            <p:cNvGrpSpPr/>
            <p:nvPr/>
          </p:nvGrpSpPr>
          <p:grpSpPr>
            <a:xfrm>
              <a:off x="990533" y="2644554"/>
              <a:ext cx="2955742" cy="488823"/>
              <a:chOff x="990533" y="2644554"/>
              <a:chExt cx="2955742" cy="488823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60AE385E-3EF8-D6FB-FF58-922F7C1779B5}"/>
                  </a:ext>
                </a:extLst>
              </p:cNvPr>
              <p:cNvGrpSpPr/>
              <p:nvPr/>
            </p:nvGrpSpPr>
            <p:grpSpPr>
              <a:xfrm>
                <a:off x="990533" y="2644554"/>
                <a:ext cx="699646" cy="488823"/>
                <a:chOff x="5094699" y="1907901"/>
                <a:chExt cx="699646" cy="488823"/>
              </a:xfrm>
            </p:grpSpPr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C0A5C0D2-5BD6-609C-25BB-39B49BB35CA5}"/>
                    </a:ext>
                  </a:extLst>
                </p:cNvPr>
                <p:cNvSpPr/>
                <p:nvPr/>
              </p:nvSpPr>
              <p:spPr>
                <a:xfrm>
                  <a:off x="5148699" y="2013835"/>
                  <a:ext cx="604401" cy="33884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  <p:sp>
              <p:nvSpPr>
                <p:cNvPr id="116" name="Freeform: Shape 115">
                  <a:extLst>
                    <a:ext uri="{FF2B5EF4-FFF2-40B4-BE49-F238E27FC236}">
                      <a16:creationId xmlns:a16="http://schemas.microsoft.com/office/drawing/2014/main" id="{EFAF64F5-EE4E-33CB-8FBF-8C5329BA8FC3}"/>
                    </a:ext>
                  </a:extLst>
                </p:cNvPr>
                <p:cNvSpPr/>
                <p:nvPr/>
              </p:nvSpPr>
              <p:spPr>
                <a:xfrm>
                  <a:off x="5094699" y="1907901"/>
                  <a:ext cx="699646" cy="488823"/>
                </a:xfrm>
                <a:custGeom>
                  <a:avLst/>
                  <a:gdLst>
                    <a:gd name="connsiteX0" fmla="*/ 2743200 w 6107588"/>
                    <a:gd name="connsiteY0" fmla="*/ 2743200 h 4267200"/>
                    <a:gd name="connsiteX1" fmla="*/ 2743200 w 6107588"/>
                    <a:gd name="connsiteY1" fmla="*/ 3657600 h 4267200"/>
                    <a:gd name="connsiteX2" fmla="*/ 3557677 w 6107588"/>
                    <a:gd name="connsiteY2" fmla="*/ 3657600 h 4267200"/>
                    <a:gd name="connsiteX3" fmla="*/ 3595095 w 6107588"/>
                    <a:gd name="connsiteY3" fmla="*/ 3657600 h 4267200"/>
                    <a:gd name="connsiteX4" fmla="*/ 4825883 w 6107588"/>
                    <a:gd name="connsiteY4" fmla="*/ 3657600 h 4267200"/>
                    <a:gd name="connsiteX5" fmla="*/ 4839382 w 6107588"/>
                    <a:gd name="connsiteY5" fmla="*/ 3657600 h 4267200"/>
                    <a:gd name="connsiteX6" fmla="*/ 5497988 w 6107588"/>
                    <a:gd name="connsiteY6" fmla="*/ 3657600 h 4267200"/>
                    <a:gd name="connsiteX7" fmla="*/ 5497988 w 6107588"/>
                    <a:gd name="connsiteY7" fmla="*/ 2743200 h 4267200"/>
                    <a:gd name="connsiteX8" fmla="*/ 4839382 w 6107588"/>
                    <a:gd name="connsiteY8" fmla="*/ 2743200 h 4267200"/>
                    <a:gd name="connsiteX9" fmla="*/ 4825883 w 6107588"/>
                    <a:gd name="connsiteY9" fmla="*/ 2743200 h 4267200"/>
                    <a:gd name="connsiteX10" fmla="*/ 3595095 w 6107588"/>
                    <a:gd name="connsiteY10" fmla="*/ 2743200 h 4267200"/>
                    <a:gd name="connsiteX11" fmla="*/ 3557677 w 6107588"/>
                    <a:gd name="connsiteY11" fmla="*/ 2743200 h 4267200"/>
                    <a:gd name="connsiteX12" fmla="*/ 609600 w 6107588"/>
                    <a:gd name="connsiteY12" fmla="*/ 2743200 h 4267200"/>
                    <a:gd name="connsiteX13" fmla="*/ 609600 w 6107588"/>
                    <a:gd name="connsiteY13" fmla="*/ 3657600 h 4267200"/>
                    <a:gd name="connsiteX14" fmla="*/ 2133600 w 6107588"/>
                    <a:gd name="connsiteY14" fmla="*/ 3657600 h 4267200"/>
                    <a:gd name="connsiteX15" fmla="*/ 2133600 w 6107588"/>
                    <a:gd name="connsiteY15" fmla="*/ 2743200 h 4267200"/>
                    <a:gd name="connsiteX16" fmla="*/ 2743200 w 6107588"/>
                    <a:gd name="connsiteY16" fmla="*/ 1219200 h 4267200"/>
                    <a:gd name="connsiteX17" fmla="*/ 2743200 w 6107588"/>
                    <a:gd name="connsiteY17" fmla="*/ 2133600 h 4267200"/>
                    <a:gd name="connsiteX18" fmla="*/ 3557677 w 6107588"/>
                    <a:gd name="connsiteY18" fmla="*/ 2133600 h 4267200"/>
                    <a:gd name="connsiteX19" fmla="*/ 3595095 w 6107588"/>
                    <a:gd name="connsiteY19" fmla="*/ 2133600 h 4267200"/>
                    <a:gd name="connsiteX20" fmla="*/ 4825883 w 6107588"/>
                    <a:gd name="connsiteY20" fmla="*/ 2133600 h 4267200"/>
                    <a:gd name="connsiteX21" fmla="*/ 4839382 w 6107588"/>
                    <a:gd name="connsiteY21" fmla="*/ 2133600 h 4267200"/>
                    <a:gd name="connsiteX22" fmla="*/ 5497988 w 6107588"/>
                    <a:gd name="connsiteY22" fmla="*/ 2133600 h 4267200"/>
                    <a:gd name="connsiteX23" fmla="*/ 5497988 w 6107588"/>
                    <a:gd name="connsiteY23" fmla="*/ 1219200 h 4267200"/>
                    <a:gd name="connsiteX24" fmla="*/ 4839382 w 6107588"/>
                    <a:gd name="connsiteY24" fmla="*/ 1219200 h 4267200"/>
                    <a:gd name="connsiteX25" fmla="*/ 4825883 w 6107588"/>
                    <a:gd name="connsiteY25" fmla="*/ 1219200 h 4267200"/>
                    <a:gd name="connsiteX26" fmla="*/ 3595095 w 6107588"/>
                    <a:gd name="connsiteY26" fmla="*/ 1219200 h 4267200"/>
                    <a:gd name="connsiteX27" fmla="*/ 3557677 w 6107588"/>
                    <a:gd name="connsiteY27" fmla="*/ 1219200 h 4267200"/>
                    <a:gd name="connsiteX28" fmla="*/ 609600 w 6107588"/>
                    <a:gd name="connsiteY28" fmla="*/ 1219200 h 4267200"/>
                    <a:gd name="connsiteX29" fmla="*/ 609600 w 6107588"/>
                    <a:gd name="connsiteY29" fmla="*/ 2133600 h 4267200"/>
                    <a:gd name="connsiteX30" fmla="*/ 2133600 w 6107588"/>
                    <a:gd name="connsiteY30" fmla="*/ 2133600 h 4267200"/>
                    <a:gd name="connsiteX31" fmla="*/ 2133600 w 6107588"/>
                    <a:gd name="connsiteY31" fmla="*/ 1219200 h 4267200"/>
                    <a:gd name="connsiteX32" fmla="*/ 609600 w 6107588"/>
                    <a:gd name="connsiteY32" fmla="*/ 0 h 4267200"/>
                    <a:gd name="connsiteX33" fmla="*/ 3557677 w 6107588"/>
                    <a:gd name="connsiteY33" fmla="*/ 0 h 4267200"/>
                    <a:gd name="connsiteX34" fmla="*/ 3595095 w 6107588"/>
                    <a:gd name="connsiteY34" fmla="*/ 0 h 4267200"/>
                    <a:gd name="connsiteX35" fmla="*/ 4825883 w 6107588"/>
                    <a:gd name="connsiteY35" fmla="*/ 0 h 4267200"/>
                    <a:gd name="connsiteX36" fmla="*/ 4839382 w 6107588"/>
                    <a:gd name="connsiteY36" fmla="*/ 0 h 4267200"/>
                    <a:gd name="connsiteX37" fmla="*/ 5497988 w 6107588"/>
                    <a:gd name="connsiteY37" fmla="*/ 0 h 4267200"/>
                    <a:gd name="connsiteX38" fmla="*/ 6107588 w 6107588"/>
                    <a:gd name="connsiteY38" fmla="*/ 609600 h 4267200"/>
                    <a:gd name="connsiteX39" fmla="*/ 6107588 w 6107588"/>
                    <a:gd name="connsiteY39" fmla="*/ 3657600 h 4267200"/>
                    <a:gd name="connsiteX40" fmla="*/ 5497988 w 6107588"/>
                    <a:gd name="connsiteY40" fmla="*/ 4267200 h 4267200"/>
                    <a:gd name="connsiteX41" fmla="*/ 4839382 w 6107588"/>
                    <a:gd name="connsiteY41" fmla="*/ 4267200 h 4267200"/>
                    <a:gd name="connsiteX42" fmla="*/ 4825883 w 6107588"/>
                    <a:gd name="connsiteY42" fmla="*/ 4267200 h 4267200"/>
                    <a:gd name="connsiteX43" fmla="*/ 3595095 w 6107588"/>
                    <a:gd name="connsiteY43" fmla="*/ 4267200 h 4267200"/>
                    <a:gd name="connsiteX44" fmla="*/ 3557677 w 6107588"/>
                    <a:gd name="connsiteY44" fmla="*/ 4267200 h 4267200"/>
                    <a:gd name="connsiteX45" fmla="*/ 609600 w 6107588"/>
                    <a:gd name="connsiteY45" fmla="*/ 4267200 h 4267200"/>
                    <a:gd name="connsiteX46" fmla="*/ 0 w 6107588"/>
                    <a:gd name="connsiteY46" fmla="*/ 3657600 h 4267200"/>
                    <a:gd name="connsiteX47" fmla="*/ 0 w 6107588"/>
                    <a:gd name="connsiteY47" fmla="*/ 609600 h 4267200"/>
                    <a:gd name="connsiteX48" fmla="*/ 609600 w 6107588"/>
                    <a:gd name="connsiteY48" fmla="*/ 0 h 426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6107588" h="4267200">
                      <a:moveTo>
                        <a:pt x="2743200" y="2743200"/>
                      </a:moveTo>
                      <a:lnTo>
                        <a:pt x="2743200" y="3657600"/>
                      </a:lnTo>
                      <a:lnTo>
                        <a:pt x="3557677" y="3657600"/>
                      </a:lnTo>
                      <a:lnTo>
                        <a:pt x="3595095" y="3657600"/>
                      </a:lnTo>
                      <a:lnTo>
                        <a:pt x="4825883" y="3657600"/>
                      </a:lnTo>
                      <a:lnTo>
                        <a:pt x="4839382" y="3657600"/>
                      </a:lnTo>
                      <a:lnTo>
                        <a:pt x="5497988" y="3657600"/>
                      </a:lnTo>
                      <a:lnTo>
                        <a:pt x="5497988" y="2743200"/>
                      </a:lnTo>
                      <a:lnTo>
                        <a:pt x="4839382" y="2743200"/>
                      </a:lnTo>
                      <a:lnTo>
                        <a:pt x="4825883" y="2743200"/>
                      </a:lnTo>
                      <a:lnTo>
                        <a:pt x="3595095" y="2743200"/>
                      </a:lnTo>
                      <a:lnTo>
                        <a:pt x="3557677" y="2743200"/>
                      </a:lnTo>
                      <a:close/>
                      <a:moveTo>
                        <a:pt x="609600" y="2743200"/>
                      </a:moveTo>
                      <a:lnTo>
                        <a:pt x="609600" y="3657600"/>
                      </a:lnTo>
                      <a:lnTo>
                        <a:pt x="2133600" y="3657600"/>
                      </a:lnTo>
                      <a:lnTo>
                        <a:pt x="2133600" y="2743200"/>
                      </a:lnTo>
                      <a:close/>
                      <a:moveTo>
                        <a:pt x="2743200" y="1219200"/>
                      </a:moveTo>
                      <a:lnTo>
                        <a:pt x="2743200" y="2133600"/>
                      </a:lnTo>
                      <a:lnTo>
                        <a:pt x="3557677" y="2133600"/>
                      </a:lnTo>
                      <a:lnTo>
                        <a:pt x="3595095" y="2133600"/>
                      </a:lnTo>
                      <a:lnTo>
                        <a:pt x="4825883" y="2133600"/>
                      </a:lnTo>
                      <a:lnTo>
                        <a:pt x="4839382" y="2133600"/>
                      </a:lnTo>
                      <a:lnTo>
                        <a:pt x="5497988" y="2133600"/>
                      </a:lnTo>
                      <a:lnTo>
                        <a:pt x="5497988" y="1219200"/>
                      </a:lnTo>
                      <a:lnTo>
                        <a:pt x="4839382" y="1219200"/>
                      </a:lnTo>
                      <a:lnTo>
                        <a:pt x="4825883" y="1219200"/>
                      </a:lnTo>
                      <a:lnTo>
                        <a:pt x="3595095" y="1219200"/>
                      </a:lnTo>
                      <a:lnTo>
                        <a:pt x="3557677" y="1219200"/>
                      </a:lnTo>
                      <a:close/>
                      <a:moveTo>
                        <a:pt x="609600" y="1219200"/>
                      </a:moveTo>
                      <a:lnTo>
                        <a:pt x="609600" y="2133600"/>
                      </a:lnTo>
                      <a:lnTo>
                        <a:pt x="2133600" y="2133600"/>
                      </a:lnTo>
                      <a:lnTo>
                        <a:pt x="2133600" y="1219200"/>
                      </a:lnTo>
                      <a:close/>
                      <a:moveTo>
                        <a:pt x="609600" y="0"/>
                      </a:moveTo>
                      <a:lnTo>
                        <a:pt x="3557677" y="0"/>
                      </a:lnTo>
                      <a:lnTo>
                        <a:pt x="3595095" y="0"/>
                      </a:lnTo>
                      <a:lnTo>
                        <a:pt x="4825883" y="0"/>
                      </a:lnTo>
                      <a:lnTo>
                        <a:pt x="4839382" y="0"/>
                      </a:lnTo>
                      <a:lnTo>
                        <a:pt x="5497988" y="0"/>
                      </a:lnTo>
                      <a:cubicBezTo>
                        <a:pt x="5834221" y="0"/>
                        <a:pt x="6107588" y="273368"/>
                        <a:pt x="6107588" y="609600"/>
                      </a:cubicBezTo>
                      <a:lnTo>
                        <a:pt x="6107588" y="3657600"/>
                      </a:lnTo>
                      <a:cubicBezTo>
                        <a:pt x="6107588" y="3993833"/>
                        <a:pt x="5834221" y="4267200"/>
                        <a:pt x="5497988" y="4267200"/>
                      </a:cubicBezTo>
                      <a:lnTo>
                        <a:pt x="4839382" y="4267200"/>
                      </a:lnTo>
                      <a:lnTo>
                        <a:pt x="4825883" y="4267200"/>
                      </a:lnTo>
                      <a:lnTo>
                        <a:pt x="3595095" y="4267200"/>
                      </a:lnTo>
                      <a:lnTo>
                        <a:pt x="3557677" y="4267200"/>
                      </a:lnTo>
                      <a:lnTo>
                        <a:pt x="609600" y="4267200"/>
                      </a:lnTo>
                      <a:cubicBezTo>
                        <a:pt x="273368" y="4267200"/>
                        <a:pt x="0" y="3993833"/>
                        <a:pt x="0" y="3657600"/>
                      </a:cubicBezTo>
                      <a:lnTo>
                        <a:pt x="0" y="609600"/>
                      </a:lnTo>
                      <a:cubicBezTo>
                        <a:pt x="0" y="273368"/>
                        <a:pt x="273368" y="0"/>
                        <a:pt x="609600" y="0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H"/>
                </a:p>
              </p:txBody>
            </p:sp>
          </p:grpSp>
          <p:grpSp>
            <p:nvGrpSpPr>
              <p:cNvPr id="144" name="Group 143">
                <a:extLst>
                  <a:ext uri="{FF2B5EF4-FFF2-40B4-BE49-F238E27FC236}">
                    <a16:creationId xmlns:a16="http://schemas.microsoft.com/office/drawing/2014/main" id="{A7117894-6231-BA26-A996-2AF4C76FE08F}"/>
                  </a:ext>
                </a:extLst>
              </p:cNvPr>
              <p:cNvGrpSpPr/>
              <p:nvPr/>
            </p:nvGrpSpPr>
            <p:grpSpPr>
              <a:xfrm>
                <a:off x="1742565" y="2644554"/>
                <a:ext cx="699646" cy="488823"/>
                <a:chOff x="5094699" y="1907901"/>
                <a:chExt cx="699646" cy="488823"/>
              </a:xfrm>
            </p:grpSpPr>
            <p:sp>
              <p:nvSpPr>
                <p:cNvPr id="145" name="Rectangle 144">
                  <a:extLst>
                    <a:ext uri="{FF2B5EF4-FFF2-40B4-BE49-F238E27FC236}">
                      <a16:creationId xmlns:a16="http://schemas.microsoft.com/office/drawing/2014/main" id="{E7FC73BC-82D2-D96C-6BF6-BCEBC662ED68}"/>
                    </a:ext>
                  </a:extLst>
                </p:cNvPr>
                <p:cNvSpPr/>
                <p:nvPr/>
              </p:nvSpPr>
              <p:spPr>
                <a:xfrm>
                  <a:off x="5148699" y="2013835"/>
                  <a:ext cx="604401" cy="33884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  <p:sp>
              <p:nvSpPr>
                <p:cNvPr id="146" name="Freeform: Shape 145">
                  <a:extLst>
                    <a:ext uri="{FF2B5EF4-FFF2-40B4-BE49-F238E27FC236}">
                      <a16:creationId xmlns:a16="http://schemas.microsoft.com/office/drawing/2014/main" id="{15731369-3F96-1336-3BF5-BE99F1726E73}"/>
                    </a:ext>
                  </a:extLst>
                </p:cNvPr>
                <p:cNvSpPr/>
                <p:nvPr/>
              </p:nvSpPr>
              <p:spPr>
                <a:xfrm>
                  <a:off x="5094699" y="1907901"/>
                  <a:ext cx="699646" cy="488823"/>
                </a:xfrm>
                <a:custGeom>
                  <a:avLst/>
                  <a:gdLst>
                    <a:gd name="connsiteX0" fmla="*/ 2743200 w 6107588"/>
                    <a:gd name="connsiteY0" fmla="*/ 2743200 h 4267200"/>
                    <a:gd name="connsiteX1" fmla="*/ 2743200 w 6107588"/>
                    <a:gd name="connsiteY1" fmla="*/ 3657600 h 4267200"/>
                    <a:gd name="connsiteX2" fmla="*/ 3557677 w 6107588"/>
                    <a:gd name="connsiteY2" fmla="*/ 3657600 h 4267200"/>
                    <a:gd name="connsiteX3" fmla="*/ 3595095 w 6107588"/>
                    <a:gd name="connsiteY3" fmla="*/ 3657600 h 4267200"/>
                    <a:gd name="connsiteX4" fmla="*/ 4825883 w 6107588"/>
                    <a:gd name="connsiteY4" fmla="*/ 3657600 h 4267200"/>
                    <a:gd name="connsiteX5" fmla="*/ 4839382 w 6107588"/>
                    <a:gd name="connsiteY5" fmla="*/ 3657600 h 4267200"/>
                    <a:gd name="connsiteX6" fmla="*/ 5497988 w 6107588"/>
                    <a:gd name="connsiteY6" fmla="*/ 3657600 h 4267200"/>
                    <a:gd name="connsiteX7" fmla="*/ 5497988 w 6107588"/>
                    <a:gd name="connsiteY7" fmla="*/ 2743200 h 4267200"/>
                    <a:gd name="connsiteX8" fmla="*/ 4839382 w 6107588"/>
                    <a:gd name="connsiteY8" fmla="*/ 2743200 h 4267200"/>
                    <a:gd name="connsiteX9" fmla="*/ 4825883 w 6107588"/>
                    <a:gd name="connsiteY9" fmla="*/ 2743200 h 4267200"/>
                    <a:gd name="connsiteX10" fmla="*/ 3595095 w 6107588"/>
                    <a:gd name="connsiteY10" fmla="*/ 2743200 h 4267200"/>
                    <a:gd name="connsiteX11" fmla="*/ 3557677 w 6107588"/>
                    <a:gd name="connsiteY11" fmla="*/ 2743200 h 4267200"/>
                    <a:gd name="connsiteX12" fmla="*/ 609600 w 6107588"/>
                    <a:gd name="connsiteY12" fmla="*/ 2743200 h 4267200"/>
                    <a:gd name="connsiteX13" fmla="*/ 609600 w 6107588"/>
                    <a:gd name="connsiteY13" fmla="*/ 3657600 h 4267200"/>
                    <a:gd name="connsiteX14" fmla="*/ 2133600 w 6107588"/>
                    <a:gd name="connsiteY14" fmla="*/ 3657600 h 4267200"/>
                    <a:gd name="connsiteX15" fmla="*/ 2133600 w 6107588"/>
                    <a:gd name="connsiteY15" fmla="*/ 2743200 h 4267200"/>
                    <a:gd name="connsiteX16" fmla="*/ 2743200 w 6107588"/>
                    <a:gd name="connsiteY16" fmla="*/ 1219200 h 4267200"/>
                    <a:gd name="connsiteX17" fmla="*/ 2743200 w 6107588"/>
                    <a:gd name="connsiteY17" fmla="*/ 2133600 h 4267200"/>
                    <a:gd name="connsiteX18" fmla="*/ 3557677 w 6107588"/>
                    <a:gd name="connsiteY18" fmla="*/ 2133600 h 4267200"/>
                    <a:gd name="connsiteX19" fmla="*/ 3595095 w 6107588"/>
                    <a:gd name="connsiteY19" fmla="*/ 2133600 h 4267200"/>
                    <a:gd name="connsiteX20" fmla="*/ 4825883 w 6107588"/>
                    <a:gd name="connsiteY20" fmla="*/ 2133600 h 4267200"/>
                    <a:gd name="connsiteX21" fmla="*/ 4839382 w 6107588"/>
                    <a:gd name="connsiteY21" fmla="*/ 2133600 h 4267200"/>
                    <a:gd name="connsiteX22" fmla="*/ 5497988 w 6107588"/>
                    <a:gd name="connsiteY22" fmla="*/ 2133600 h 4267200"/>
                    <a:gd name="connsiteX23" fmla="*/ 5497988 w 6107588"/>
                    <a:gd name="connsiteY23" fmla="*/ 1219200 h 4267200"/>
                    <a:gd name="connsiteX24" fmla="*/ 4839382 w 6107588"/>
                    <a:gd name="connsiteY24" fmla="*/ 1219200 h 4267200"/>
                    <a:gd name="connsiteX25" fmla="*/ 4825883 w 6107588"/>
                    <a:gd name="connsiteY25" fmla="*/ 1219200 h 4267200"/>
                    <a:gd name="connsiteX26" fmla="*/ 3595095 w 6107588"/>
                    <a:gd name="connsiteY26" fmla="*/ 1219200 h 4267200"/>
                    <a:gd name="connsiteX27" fmla="*/ 3557677 w 6107588"/>
                    <a:gd name="connsiteY27" fmla="*/ 1219200 h 4267200"/>
                    <a:gd name="connsiteX28" fmla="*/ 609600 w 6107588"/>
                    <a:gd name="connsiteY28" fmla="*/ 1219200 h 4267200"/>
                    <a:gd name="connsiteX29" fmla="*/ 609600 w 6107588"/>
                    <a:gd name="connsiteY29" fmla="*/ 2133600 h 4267200"/>
                    <a:gd name="connsiteX30" fmla="*/ 2133600 w 6107588"/>
                    <a:gd name="connsiteY30" fmla="*/ 2133600 h 4267200"/>
                    <a:gd name="connsiteX31" fmla="*/ 2133600 w 6107588"/>
                    <a:gd name="connsiteY31" fmla="*/ 1219200 h 4267200"/>
                    <a:gd name="connsiteX32" fmla="*/ 609600 w 6107588"/>
                    <a:gd name="connsiteY32" fmla="*/ 0 h 4267200"/>
                    <a:gd name="connsiteX33" fmla="*/ 3557677 w 6107588"/>
                    <a:gd name="connsiteY33" fmla="*/ 0 h 4267200"/>
                    <a:gd name="connsiteX34" fmla="*/ 3595095 w 6107588"/>
                    <a:gd name="connsiteY34" fmla="*/ 0 h 4267200"/>
                    <a:gd name="connsiteX35" fmla="*/ 4825883 w 6107588"/>
                    <a:gd name="connsiteY35" fmla="*/ 0 h 4267200"/>
                    <a:gd name="connsiteX36" fmla="*/ 4839382 w 6107588"/>
                    <a:gd name="connsiteY36" fmla="*/ 0 h 4267200"/>
                    <a:gd name="connsiteX37" fmla="*/ 5497988 w 6107588"/>
                    <a:gd name="connsiteY37" fmla="*/ 0 h 4267200"/>
                    <a:gd name="connsiteX38" fmla="*/ 6107588 w 6107588"/>
                    <a:gd name="connsiteY38" fmla="*/ 609600 h 4267200"/>
                    <a:gd name="connsiteX39" fmla="*/ 6107588 w 6107588"/>
                    <a:gd name="connsiteY39" fmla="*/ 3657600 h 4267200"/>
                    <a:gd name="connsiteX40" fmla="*/ 5497988 w 6107588"/>
                    <a:gd name="connsiteY40" fmla="*/ 4267200 h 4267200"/>
                    <a:gd name="connsiteX41" fmla="*/ 4839382 w 6107588"/>
                    <a:gd name="connsiteY41" fmla="*/ 4267200 h 4267200"/>
                    <a:gd name="connsiteX42" fmla="*/ 4825883 w 6107588"/>
                    <a:gd name="connsiteY42" fmla="*/ 4267200 h 4267200"/>
                    <a:gd name="connsiteX43" fmla="*/ 3595095 w 6107588"/>
                    <a:gd name="connsiteY43" fmla="*/ 4267200 h 4267200"/>
                    <a:gd name="connsiteX44" fmla="*/ 3557677 w 6107588"/>
                    <a:gd name="connsiteY44" fmla="*/ 4267200 h 4267200"/>
                    <a:gd name="connsiteX45" fmla="*/ 609600 w 6107588"/>
                    <a:gd name="connsiteY45" fmla="*/ 4267200 h 4267200"/>
                    <a:gd name="connsiteX46" fmla="*/ 0 w 6107588"/>
                    <a:gd name="connsiteY46" fmla="*/ 3657600 h 4267200"/>
                    <a:gd name="connsiteX47" fmla="*/ 0 w 6107588"/>
                    <a:gd name="connsiteY47" fmla="*/ 609600 h 4267200"/>
                    <a:gd name="connsiteX48" fmla="*/ 609600 w 6107588"/>
                    <a:gd name="connsiteY48" fmla="*/ 0 h 426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6107588" h="4267200">
                      <a:moveTo>
                        <a:pt x="2743200" y="2743200"/>
                      </a:moveTo>
                      <a:lnTo>
                        <a:pt x="2743200" y="3657600"/>
                      </a:lnTo>
                      <a:lnTo>
                        <a:pt x="3557677" y="3657600"/>
                      </a:lnTo>
                      <a:lnTo>
                        <a:pt x="3595095" y="3657600"/>
                      </a:lnTo>
                      <a:lnTo>
                        <a:pt x="4825883" y="3657600"/>
                      </a:lnTo>
                      <a:lnTo>
                        <a:pt x="4839382" y="3657600"/>
                      </a:lnTo>
                      <a:lnTo>
                        <a:pt x="5497988" y="3657600"/>
                      </a:lnTo>
                      <a:lnTo>
                        <a:pt x="5497988" y="2743200"/>
                      </a:lnTo>
                      <a:lnTo>
                        <a:pt x="4839382" y="2743200"/>
                      </a:lnTo>
                      <a:lnTo>
                        <a:pt x="4825883" y="2743200"/>
                      </a:lnTo>
                      <a:lnTo>
                        <a:pt x="3595095" y="2743200"/>
                      </a:lnTo>
                      <a:lnTo>
                        <a:pt x="3557677" y="2743200"/>
                      </a:lnTo>
                      <a:close/>
                      <a:moveTo>
                        <a:pt x="609600" y="2743200"/>
                      </a:moveTo>
                      <a:lnTo>
                        <a:pt x="609600" y="3657600"/>
                      </a:lnTo>
                      <a:lnTo>
                        <a:pt x="2133600" y="3657600"/>
                      </a:lnTo>
                      <a:lnTo>
                        <a:pt x="2133600" y="2743200"/>
                      </a:lnTo>
                      <a:close/>
                      <a:moveTo>
                        <a:pt x="2743200" y="1219200"/>
                      </a:moveTo>
                      <a:lnTo>
                        <a:pt x="2743200" y="2133600"/>
                      </a:lnTo>
                      <a:lnTo>
                        <a:pt x="3557677" y="2133600"/>
                      </a:lnTo>
                      <a:lnTo>
                        <a:pt x="3595095" y="2133600"/>
                      </a:lnTo>
                      <a:lnTo>
                        <a:pt x="4825883" y="2133600"/>
                      </a:lnTo>
                      <a:lnTo>
                        <a:pt x="4839382" y="2133600"/>
                      </a:lnTo>
                      <a:lnTo>
                        <a:pt x="5497988" y="2133600"/>
                      </a:lnTo>
                      <a:lnTo>
                        <a:pt x="5497988" y="1219200"/>
                      </a:lnTo>
                      <a:lnTo>
                        <a:pt x="4839382" y="1219200"/>
                      </a:lnTo>
                      <a:lnTo>
                        <a:pt x="4825883" y="1219200"/>
                      </a:lnTo>
                      <a:lnTo>
                        <a:pt x="3595095" y="1219200"/>
                      </a:lnTo>
                      <a:lnTo>
                        <a:pt x="3557677" y="1219200"/>
                      </a:lnTo>
                      <a:close/>
                      <a:moveTo>
                        <a:pt x="609600" y="1219200"/>
                      </a:moveTo>
                      <a:lnTo>
                        <a:pt x="609600" y="2133600"/>
                      </a:lnTo>
                      <a:lnTo>
                        <a:pt x="2133600" y="2133600"/>
                      </a:lnTo>
                      <a:lnTo>
                        <a:pt x="2133600" y="1219200"/>
                      </a:lnTo>
                      <a:close/>
                      <a:moveTo>
                        <a:pt x="609600" y="0"/>
                      </a:moveTo>
                      <a:lnTo>
                        <a:pt x="3557677" y="0"/>
                      </a:lnTo>
                      <a:lnTo>
                        <a:pt x="3595095" y="0"/>
                      </a:lnTo>
                      <a:lnTo>
                        <a:pt x="4825883" y="0"/>
                      </a:lnTo>
                      <a:lnTo>
                        <a:pt x="4839382" y="0"/>
                      </a:lnTo>
                      <a:lnTo>
                        <a:pt x="5497988" y="0"/>
                      </a:lnTo>
                      <a:cubicBezTo>
                        <a:pt x="5834221" y="0"/>
                        <a:pt x="6107588" y="273368"/>
                        <a:pt x="6107588" y="609600"/>
                      </a:cubicBezTo>
                      <a:lnTo>
                        <a:pt x="6107588" y="3657600"/>
                      </a:lnTo>
                      <a:cubicBezTo>
                        <a:pt x="6107588" y="3993833"/>
                        <a:pt x="5834221" y="4267200"/>
                        <a:pt x="5497988" y="4267200"/>
                      </a:cubicBezTo>
                      <a:lnTo>
                        <a:pt x="4839382" y="4267200"/>
                      </a:lnTo>
                      <a:lnTo>
                        <a:pt x="4825883" y="4267200"/>
                      </a:lnTo>
                      <a:lnTo>
                        <a:pt x="3595095" y="4267200"/>
                      </a:lnTo>
                      <a:lnTo>
                        <a:pt x="3557677" y="4267200"/>
                      </a:lnTo>
                      <a:lnTo>
                        <a:pt x="609600" y="4267200"/>
                      </a:lnTo>
                      <a:cubicBezTo>
                        <a:pt x="273368" y="4267200"/>
                        <a:pt x="0" y="3993833"/>
                        <a:pt x="0" y="3657600"/>
                      </a:cubicBezTo>
                      <a:lnTo>
                        <a:pt x="0" y="609600"/>
                      </a:lnTo>
                      <a:cubicBezTo>
                        <a:pt x="0" y="273368"/>
                        <a:pt x="273368" y="0"/>
                        <a:pt x="609600" y="0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H"/>
                </a:p>
              </p:txBody>
            </p:sp>
          </p:grpSp>
          <p:grpSp>
            <p:nvGrpSpPr>
              <p:cNvPr id="147" name="Group 146">
                <a:extLst>
                  <a:ext uri="{FF2B5EF4-FFF2-40B4-BE49-F238E27FC236}">
                    <a16:creationId xmlns:a16="http://schemas.microsoft.com/office/drawing/2014/main" id="{BF702D90-5368-081A-360B-8C36448F8006}"/>
                  </a:ext>
                </a:extLst>
              </p:cNvPr>
              <p:cNvGrpSpPr/>
              <p:nvPr/>
            </p:nvGrpSpPr>
            <p:grpSpPr>
              <a:xfrm>
                <a:off x="2494597" y="2644554"/>
                <a:ext cx="699646" cy="488823"/>
                <a:chOff x="5094699" y="1907901"/>
                <a:chExt cx="699646" cy="488823"/>
              </a:xfrm>
            </p:grpSpPr>
            <p:sp>
              <p:nvSpPr>
                <p:cNvPr id="148" name="Rectangle 147">
                  <a:extLst>
                    <a:ext uri="{FF2B5EF4-FFF2-40B4-BE49-F238E27FC236}">
                      <a16:creationId xmlns:a16="http://schemas.microsoft.com/office/drawing/2014/main" id="{ABF72A0A-3349-1035-F948-4BB0E8A9C7BA}"/>
                    </a:ext>
                  </a:extLst>
                </p:cNvPr>
                <p:cNvSpPr/>
                <p:nvPr/>
              </p:nvSpPr>
              <p:spPr>
                <a:xfrm>
                  <a:off x="5148699" y="2013835"/>
                  <a:ext cx="604401" cy="33884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  <p:sp>
              <p:nvSpPr>
                <p:cNvPr id="149" name="Freeform: Shape 148">
                  <a:extLst>
                    <a:ext uri="{FF2B5EF4-FFF2-40B4-BE49-F238E27FC236}">
                      <a16:creationId xmlns:a16="http://schemas.microsoft.com/office/drawing/2014/main" id="{FFC2E209-FB92-D377-ACE9-4C69DCD39838}"/>
                    </a:ext>
                  </a:extLst>
                </p:cNvPr>
                <p:cNvSpPr/>
                <p:nvPr/>
              </p:nvSpPr>
              <p:spPr>
                <a:xfrm>
                  <a:off x="5094699" y="1907901"/>
                  <a:ext cx="699646" cy="488823"/>
                </a:xfrm>
                <a:custGeom>
                  <a:avLst/>
                  <a:gdLst>
                    <a:gd name="connsiteX0" fmla="*/ 2743200 w 6107588"/>
                    <a:gd name="connsiteY0" fmla="*/ 2743200 h 4267200"/>
                    <a:gd name="connsiteX1" fmla="*/ 2743200 w 6107588"/>
                    <a:gd name="connsiteY1" fmla="*/ 3657600 h 4267200"/>
                    <a:gd name="connsiteX2" fmla="*/ 3557677 w 6107588"/>
                    <a:gd name="connsiteY2" fmla="*/ 3657600 h 4267200"/>
                    <a:gd name="connsiteX3" fmla="*/ 3595095 w 6107588"/>
                    <a:gd name="connsiteY3" fmla="*/ 3657600 h 4267200"/>
                    <a:gd name="connsiteX4" fmla="*/ 4825883 w 6107588"/>
                    <a:gd name="connsiteY4" fmla="*/ 3657600 h 4267200"/>
                    <a:gd name="connsiteX5" fmla="*/ 4839382 w 6107588"/>
                    <a:gd name="connsiteY5" fmla="*/ 3657600 h 4267200"/>
                    <a:gd name="connsiteX6" fmla="*/ 5497988 w 6107588"/>
                    <a:gd name="connsiteY6" fmla="*/ 3657600 h 4267200"/>
                    <a:gd name="connsiteX7" fmla="*/ 5497988 w 6107588"/>
                    <a:gd name="connsiteY7" fmla="*/ 2743200 h 4267200"/>
                    <a:gd name="connsiteX8" fmla="*/ 4839382 w 6107588"/>
                    <a:gd name="connsiteY8" fmla="*/ 2743200 h 4267200"/>
                    <a:gd name="connsiteX9" fmla="*/ 4825883 w 6107588"/>
                    <a:gd name="connsiteY9" fmla="*/ 2743200 h 4267200"/>
                    <a:gd name="connsiteX10" fmla="*/ 3595095 w 6107588"/>
                    <a:gd name="connsiteY10" fmla="*/ 2743200 h 4267200"/>
                    <a:gd name="connsiteX11" fmla="*/ 3557677 w 6107588"/>
                    <a:gd name="connsiteY11" fmla="*/ 2743200 h 4267200"/>
                    <a:gd name="connsiteX12" fmla="*/ 609600 w 6107588"/>
                    <a:gd name="connsiteY12" fmla="*/ 2743200 h 4267200"/>
                    <a:gd name="connsiteX13" fmla="*/ 609600 w 6107588"/>
                    <a:gd name="connsiteY13" fmla="*/ 3657600 h 4267200"/>
                    <a:gd name="connsiteX14" fmla="*/ 2133600 w 6107588"/>
                    <a:gd name="connsiteY14" fmla="*/ 3657600 h 4267200"/>
                    <a:gd name="connsiteX15" fmla="*/ 2133600 w 6107588"/>
                    <a:gd name="connsiteY15" fmla="*/ 2743200 h 4267200"/>
                    <a:gd name="connsiteX16" fmla="*/ 2743200 w 6107588"/>
                    <a:gd name="connsiteY16" fmla="*/ 1219200 h 4267200"/>
                    <a:gd name="connsiteX17" fmla="*/ 2743200 w 6107588"/>
                    <a:gd name="connsiteY17" fmla="*/ 2133600 h 4267200"/>
                    <a:gd name="connsiteX18" fmla="*/ 3557677 w 6107588"/>
                    <a:gd name="connsiteY18" fmla="*/ 2133600 h 4267200"/>
                    <a:gd name="connsiteX19" fmla="*/ 3595095 w 6107588"/>
                    <a:gd name="connsiteY19" fmla="*/ 2133600 h 4267200"/>
                    <a:gd name="connsiteX20" fmla="*/ 4825883 w 6107588"/>
                    <a:gd name="connsiteY20" fmla="*/ 2133600 h 4267200"/>
                    <a:gd name="connsiteX21" fmla="*/ 4839382 w 6107588"/>
                    <a:gd name="connsiteY21" fmla="*/ 2133600 h 4267200"/>
                    <a:gd name="connsiteX22" fmla="*/ 5497988 w 6107588"/>
                    <a:gd name="connsiteY22" fmla="*/ 2133600 h 4267200"/>
                    <a:gd name="connsiteX23" fmla="*/ 5497988 w 6107588"/>
                    <a:gd name="connsiteY23" fmla="*/ 1219200 h 4267200"/>
                    <a:gd name="connsiteX24" fmla="*/ 4839382 w 6107588"/>
                    <a:gd name="connsiteY24" fmla="*/ 1219200 h 4267200"/>
                    <a:gd name="connsiteX25" fmla="*/ 4825883 w 6107588"/>
                    <a:gd name="connsiteY25" fmla="*/ 1219200 h 4267200"/>
                    <a:gd name="connsiteX26" fmla="*/ 3595095 w 6107588"/>
                    <a:gd name="connsiteY26" fmla="*/ 1219200 h 4267200"/>
                    <a:gd name="connsiteX27" fmla="*/ 3557677 w 6107588"/>
                    <a:gd name="connsiteY27" fmla="*/ 1219200 h 4267200"/>
                    <a:gd name="connsiteX28" fmla="*/ 609600 w 6107588"/>
                    <a:gd name="connsiteY28" fmla="*/ 1219200 h 4267200"/>
                    <a:gd name="connsiteX29" fmla="*/ 609600 w 6107588"/>
                    <a:gd name="connsiteY29" fmla="*/ 2133600 h 4267200"/>
                    <a:gd name="connsiteX30" fmla="*/ 2133600 w 6107588"/>
                    <a:gd name="connsiteY30" fmla="*/ 2133600 h 4267200"/>
                    <a:gd name="connsiteX31" fmla="*/ 2133600 w 6107588"/>
                    <a:gd name="connsiteY31" fmla="*/ 1219200 h 4267200"/>
                    <a:gd name="connsiteX32" fmla="*/ 609600 w 6107588"/>
                    <a:gd name="connsiteY32" fmla="*/ 0 h 4267200"/>
                    <a:gd name="connsiteX33" fmla="*/ 3557677 w 6107588"/>
                    <a:gd name="connsiteY33" fmla="*/ 0 h 4267200"/>
                    <a:gd name="connsiteX34" fmla="*/ 3595095 w 6107588"/>
                    <a:gd name="connsiteY34" fmla="*/ 0 h 4267200"/>
                    <a:gd name="connsiteX35" fmla="*/ 4825883 w 6107588"/>
                    <a:gd name="connsiteY35" fmla="*/ 0 h 4267200"/>
                    <a:gd name="connsiteX36" fmla="*/ 4839382 w 6107588"/>
                    <a:gd name="connsiteY36" fmla="*/ 0 h 4267200"/>
                    <a:gd name="connsiteX37" fmla="*/ 5497988 w 6107588"/>
                    <a:gd name="connsiteY37" fmla="*/ 0 h 4267200"/>
                    <a:gd name="connsiteX38" fmla="*/ 6107588 w 6107588"/>
                    <a:gd name="connsiteY38" fmla="*/ 609600 h 4267200"/>
                    <a:gd name="connsiteX39" fmla="*/ 6107588 w 6107588"/>
                    <a:gd name="connsiteY39" fmla="*/ 3657600 h 4267200"/>
                    <a:gd name="connsiteX40" fmla="*/ 5497988 w 6107588"/>
                    <a:gd name="connsiteY40" fmla="*/ 4267200 h 4267200"/>
                    <a:gd name="connsiteX41" fmla="*/ 4839382 w 6107588"/>
                    <a:gd name="connsiteY41" fmla="*/ 4267200 h 4267200"/>
                    <a:gd name="connsiteX42" fmla="*/ 4825883 w 6107588"/>
                    <a:gd name="connsiteY42" fmla="*/ 4267200 h 4267200"/>
                    <a:gd name="connsiteX43" fmla="*/ 3595095 w 6107588"/>
                    <a:gd name="connsiteY43" fmla="*/ 4267200 h 4267200"/>
                    <a:gd name="connsiteX44" fmla="*/ 3557677 w 6107588"/>
                    <a:gd name="connsiteY44" fmla="*/ 4267200 h 4267200"/>
                    <a:gd name="connsiteX45" fmla="*/ 609600 w 6107588"/>
                    <a:gd name="connsiteY45" fmla="*/ 4267200 h 4267200"/>
                    <a:gd name="connsiteX46" fmla="*/ 0 w 6107588"/>
                    <a:gd name="connsiteY46" fmla="*/ 3657600 h 4267200"/>
                    <a:gd name="connsiteX47" fmla="*/ 0 w 6107588"/>
                    <a:gd name="connsiteY47" fmla="*/ 609600 h 4267200"/>
                    <a:gd name="connsiteX48" fmla="*/ 609600 w 6107588"/>
                    <a:gd name="connsiteY48" fmla="*/ 0 h 426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6107588" h="4267200">
                      <a:moveTo>
                        <a:pt x="2743200" y="2743200"/>
                      </a:moveTo>
                      <a:lnTo>
                        <a:pt x="2743200" y="3657600"/>
                      </a:lnTo>
                      <a:lnTo>
                        <a:pt x="3557677" y="3657600"/>
                      </a:lnTo>
                      <a:lnTo>
                        <a:pt x="3595095" y="3657600"/>
                      </a:lnTo>
                      <a:lnTo>
                        <a:pt x="4825883" y="3657600"/>
                      </a:lnTo>
                      <a:lnTo>
                        <a:pt x="4839382" y="3657600"/>
                      </a:lnTo>
                      <a:lnTo>
                        <a:pt x="5497988" y="3657600"/>
                      </a:lnTo>
                      <a:lnTo>
                        <a:pt x="5497988" y="2743200"/>
                      </a:lnTo>
                      <a:lnTo>
                        <a:pt x="4839382" y="2743200"/>
                      </a:lnTo>
                      <a:lnTo>
                        <a:pt x="4825883" y="2743200"/>
                      </a:lnTo>
                      <a:lnTo>
                        <a:pt x="3595095" y="2743200"/>
                      </a:lnTo>
                      <a:lnTo>
                        <a:pt x="3557677" y="2743200"/>
                      </a:lnTo>
                      <a:close/>
                      <a:moveTo>
                        <a:pt x="609600" y="2743200"/>
                      </a:moveTo>
                      <a:lnTo>
                        <a:pt x="609600" y="3657600"/>
                      </a:lnTo>
                      <a:lnTo>
                        <a:pt x="2133600" y="3657600"/>
                      </a:lnTo>
                      <a:lnTo>
                        <a:pt x="2133600" y="2743200"/>
                      </a:lnTo>
                      <a:close/>
                      <a:moveTo>
                        <a:pt x="2743200" y="1219200"/>
                      </a:moveTo>
                      <a:lnTo>
                        <a:pt x="2743200" y="2133600"/>
                      </a:lnTo>
                      <a:lnTo>
                        <a:pt x="3557677" y="2133600"/>
                      </a:lnTo>
                      <a:lnTo>
                        <a:pt x="3595095" y="2133600"/>
                      </a:lnTo>
                      <a:lnTo>
                        <a:pt x="4825883" y="2133600"/>
                      </a:lnTo>
                      <a:lnTo>
                        <a:pt x="4839382" y="2133600"/>
                      </a:lnTo>
                      <a:lnTo>
                        <a:pt x="5497988" y="2133600"/>
                      </a:lnTo>
                      <a:lnTo>
                        <a:pt x="5497988" y="1219200"/>
                      </a:lnTo>
                      <a:lnTo>
                        <a:pt x="4839382" y="1219200"/>
                      </a:lnTo>
                      <a:lnTo>
                        <a:pt x="4825883" y="1219200"/>
                      </a:lnTo>
                      <a:lnTo>
                        <a:pt x="3595095" y="1219200"/>
                      </a:lnTo>
                      <a:lnTo>
                        <a:pt x="3557677" y="1219200"/>
                      </a:lnTo>
                      <a:close/>
                      <a:moveTo>
                        <a:pt x="609600" y="1219200"/>
                      </a:moveTo>
                      <a:lnTo>
                        <a:pt x="609600" y="2133600"/>
                      </a:lnTo>
                      <a:lnTo>
                        <a:pt x="2133600" y="2133600"/>
                      </a:lnTo>
                      <a:lnTo>
                        <a:pt x="2133600" y="1219200"/>
                      </a:lnTo>
                      <a:close/>
                      <a:moveTo>
                        <a:pt x="609600" y="0"/>
                      </a:moveTo>
                      <a:lnTo>
                        <a:pt x="3557677" y="0"/>
                      </a:lnTo>
                      <a:lnTo>
                        <a:pt x="3595095" y="0"/>
                      </a:lnTo>
                      <a:lnTo>
                        <a:pt x="4825883" y="0"/>
                      </a:lnTo>
                      <a:lnTo>
                        <a:pt x="4839382" y="0"/>
                      </a:lnTo>
                      <a:lnTo>
                        <a:pt x="5497988" y="0"/>
                      </a:lnTo>
                      <a:cubicBezTo>
                        <a:pt x="5834221" y="0"/>
                        <a:pt x="6107588" y="273368"/>
                        <a:pt x="6107588" y="609600"/>
                      </a:cubicBezTo>
                      <a:lnTo>
                        <a:pt x="6107588" y="3657600"/>
                      </a:lnTo>
                      <a:cubicBezTo>
                        <a:pt x="6107588" y="3993833"/>
                        <a:pt x="5834221" y="4267200"/>
                        <a:pt x="5497988" y="4267200"/>
                      </a:cubicBezTo>
                      <a:lnTo>
                        <a:pt x="4839382" y="4267200"/>
                      </a:lnTo>
                      <a:lnTo>
                        <a:pt x="4825883" y="4267200"/>
                      </a:lnTo>
                      <a:lnTo>
                        <a:pt x="3595095" y="4267200"/>
                      </a:lnTo>
                      <a:lnTo>
                        <a:pt x="3557677" y="4267200"/>
                      </a:lnTo>
                      <a:lnTo>
                        <a:pt x="609600" y="4267200"/>
                      </a:lnTo>
                      <a:cubicBezTo>
                        <a:pt x="273368" y="4267200"/>
                        <a:pt x="0" y="3993833"/>
                        <a:pt x="0" y="3657600"/>
                      </a:cubicBezTo>
                      <a:lnTo>
                        <a:pt x="0" y="609600"/>
                      </a:lnTo>
                      <a:cubicBezTo>
                        <a:pt x="0" y="273368"/>
                        <a:pt x="273368" y="0"/>
                        <a:pt x="609600" y="0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H"/>
                </a:p>
              </p:txBody>
            </p:sp>
          </p:grpSp>
          <p:grpSp>
            <p:nvGrpSpPr>
              <p:cNvPr id="150" name="Group 149">
                <a:extLst>
                  <a:ext uri="{FF2B5EF4-FFF2-40B4-BE49-F238E27FC236}">
                    <a16:creationId xmlns:a16="http://schemas.microsoft.com/office/drawing/2014/main" id="{3D9C834B-A9A1-95D9-97FF-37FA29F072BD}"/>
                  </a:ext>
                </a:extLst>
              </p:cNvPr>
              <p:cNvGrpSpPr/>
              <p:nvPr/>
            </p:nvGrpSpPr>
            <p:grpSpPr>
              <a:xfrm>
                <a:off x="3246629" y="2644554"/>
                <a:ext cx="699646" cy="488823"/>
                <a:chOff x="5094699" y="1907901"/>
                <a:chExt cx="699646" cy="488823"/>
              </a:xfrm>
            </p:grpSpPr>
            <p:sp>
              <p:nvSpPr>
                <p:cNvPr id="151" name="Rectangle 150">
                  <a:extLst>
                    <a:ext uri="{FF2B5EF4-FFF2-40B4-BE49-F238E27FC236}">
                      <a16:creationId xmlns:a16="http://schemas.microsoft.com/office/drawing/2014/main" id="{E7D7740B-C84F-DDE7-552D-2C923D17C1DB}"/>
                    </a:ext>
                  </a:extLst>
                </p:cNvPr>
                <p:cNvSpPr/>
                <p:nvPr/>
              </p:nvSpPr>
              <p:spPr>
                <a:xfrm>
                  <a:off x="5148699" y="2013835"/>
                  <a:ext cx="604401" cy="33884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  <p:sp>
              <p:nvSpPr>
                <p:cNvPr id="152" name="Freeform: Shape 151">
                  <a:extLst>
                    <a:ext uri="{FF2B5EF4-FFF2-40B4-BE49-F238E27FC236}">
                      <a16:creationId xmlns:a16="http://schemas.microsoft.com/office/drawing/2014/main" id="{60793EB1-D20E-2FB2-CC84-7B9414982473}"/>
                    </a:ext>
                  </a:extLst>
                </p:cNvPr>
                <p:cNvSpPr/>
                <p:nvPr/>
              </p:nvSpPr>
              <p:spPr>
                <a:xfrm>
                  <a:off x="5094699" y="1907901"/>
                  <a:ext cx="699646" cy="488823"/>
                </a:xfrm>
                <a:custGeom>
                  <a:avLst/>
                  <a:gdLst>
                    <a:gd name="connsiteX0" fmla="*/ 2743200 w 6107588"/>
                    <a:gd name="connsiteY0" fmla="*/ 2743200 h 4267200"/>
                    <a:gd name="connsiteX1" fmla="*/ 2743200 w 6107588"/>
                    <a:gd name="connsiteY1" fmla="*/ 3657600 h 4267200"/>
                    <a:gd name="connsiteX2" fmla="*/ 3557677 w 6107588"/>
                    <a:gd name="connsiteY2" fmla="*/ 3657600 h 4267200"/>
                    <a:gd name="connsiteX3" fmla="*/ 3595095 w 6107588"/>
                    <a:gd name="connsiteY3" fmla="*/ 3657600 h 4267200"/>
                    <a:gd name="connsiteX4" fmla="*/ 4825883 w 6107588"/>
                    <a:gd name="connsiteY4" fmla="*/ 3657600 h 4267200"/>
                    <a:gd name="connsiteX5" fmla="*/ 4839382 w 6107588"/>
                    <a:gd name="connsiteY5" fmla="*/ 3657600 h 4267200"/>
                    <a:gd name="connsiteX6" fmla="*/ 5497988 w 6107588"/>
                    <a:gd name="connsiteY6" fmla="*/ 3657600 h 4267200"/>
                    <a:gd name="connsiteX7" fmla="*/ 5497988 w 6107588"/>
                    <a:gd name="connsiteY7" fmla="*/ 2743200 h 4267200"/>
                    <a:gd name="connsiteX8" fmla="*/ 4839382 w 6107588"/>
                    <a:gd name="connsiteY8" fmla="*/ 2743200 h 4267200"/>
                    <a:gd name="connsiteX9" fmla="*/ 4825883 w 6107588"/>
                    <a:gd name="connsiteY9" fmla="*/ 2743200 h 4267200"/>
                    <a:gd name="connsiteX10" fmla="*/ 3595095 w 6107588"/>
                    <a:gd name="connsiteY10" fmla="*/ 2743200 h 4267200"/>
                    <a:gd name="connsiteX11" fmla="*/ 3557677 w 6107588"/>
                    <a:gd name="connsiteY11" fmla="*/ 2743200 h 4267200"/>
                    <a:gd name="connsiteX12" fmla="*/ 609600 w 6107588"/>
                    <a:gd name="connsiteY12" fmla="*/ 2743200 h 4267200"/>
                    <a:gd name="connsiteX13" fmla="*/ 609600 w 6107588"/>
                    <a:gd name="connsiteY13" fmla="*/ 3657600 h 4267200"/>
                    <a:gd name="connsiteX14" fmla="*/ 2133600 w 6107588"/>
                    <a:gd name="connsiteY14" fmla="*/ 3657600 h 4267200"/>
                    <a:gd name="connsiteX15" fmla="*/ 2133600 w 6107588"/>
                    <a:gd name="connsiteY15" fmla="*/ 2743200 h 4267200"/>
                    <a:gd name="connsiteX16" fmla="*/ 2743200 w 6107588"/>
                    <a:gd name="connsiteY16" fmla="*/ 1219200 h 4267200"/>
                    <a:gd name="connsiteX17" fmla="*/ 2743200 w 6107588"/>
                    <a:gd name="connsiteY17" fmla="*/ 2133600 h 4267200"/>
                    <a:gd name="connsiteX18" fmla="*/ 3557677 w 6107588"/>
                    <a:gd name="connsiteY18" fmla="*/ 2133600 h 4267200"/>
                    <a:gd name="connsiteX19" fmla="*/ 3595095 w 6107588"/>
                    <a:gd name="connsiteY19" fmla="*/ 2133600 h 4267200"/>
                    <a:gd name="connsiteX20" fmla="*/ 4825883 w 6107588"/>
                    <a:gd name="connsiteY20" fmla="*/ 2133600 h 4267200"/>
                    <a:gd name="connsiteX21" fmla="*/ 4839382 w 6107588"/>
                    <a:gd name="connsiteY21" fmla="*/ 2133600 h 4267200"/>
                    <a:gd name="connsiteX22" fmla="*/ 5497988 w 6107588"/>
                    <a:gd name="connsiteY22" fmla="*/ 2133600 h 4267200"/>
                    <a:gd name="connsiteX23" fmla="*/ 5497988 w 6107588"/>
                    <a:gd name="connsiteY23" fmla="*/ 1219200 h 4267200"/>
                    <a:gd name="connsiteX24" fmla="*/ 4839382 w 6107588"/>
                    <a:gd name="connsiteY24" fmla="*/ 1219200 h 4267200"/>
                    <a:gd name="connsiteX25" fmla="*/ 4825883 w 6107588"/>
                    <a:gd name="connsiteY25" fmla="*/ 1219200 h 4267200"/>
                    <a:gd name="connsiteX26" fmla="*/ 3595095 w 6107588"/>
                    <a:gd name="connsiteY26" fmla="*/ 1219200 h 4267200"/>
                    <a:gd name="connsiteX27" fmla="*/ 3557677 w 6107588"/>
                    <a:gd name="connsiteY27" fmla="*/ 1219200 h 4267200"/>
                    <a:gd name="connsiteX28" fmla="*/ 609600 w 6107588"/>
                    <a:gd name="connsiteY28" fmla="*/ 1219200 h 4267200"/>
                    <a:gd name="connsiteX29" fmla="*/ 609600 w 6107588"/>
                    <a:gd name="connsiteY29" fmla="*/ 2133600 h 4267200"/>
                    <a:gd name="connsiteX30" fmla="*/ 2133600 w 6107588"/>
                    <a:gd name="connsiteY30" fmla="*/ 2133600 h 4267200"/>
                    <a:gd name="connsiteX31" fmla="*/ 2133600 w 6107588"/>
                    <a:gd name="connsiteY31" fmla="*/ 1219200 h 4267200"/>
                    <a:gd name="connsiteX32" fmla="*/ 609600 w 6107588"/>
                    <a:gd name="connsiteY32" fmla="*/ 0 h 4267200"/>
                    <a:gd name="connsiteX33" fmla="*/ 3557677 w 6107588"/>
                    <a:gd name="connsiteY33" fmla="*/ 0 h 4267200"/>
                    <a:gd name="connsiteX34" fmla="*/ 3595095 w 6107588"/>
                    <a:gd name="connsiteY34" fmla="*/ 0 h 4267200"/>
                    <a:gd name="connsiteX35" fmla="*/ 4825883 w 6107588"/>
                    <a:gd name="connsiteY35" fmla="*/ 0 h 4267200"/>
                    <a:gd name="connsiteX36" fmla="*/ 4839382 w 6107588"/>
                    <a:gd name="connsiteY36" fmla="*/ 0 h 4267200"/>
                    <a:gd name="connsiteX37" fmla="*/ 5497988 w 6107588"/>
                    <a:gd name="connsiteY37" fmla="*/ 0 h 4267200"/>
                    <a:gd name="connsiteX38" fmla="*/ 6107588 w 6107588"/>
                    <a:gd name="connsiteY38" fmla="*/ 609600 h 4267200"/>
                    <a:gd name="connsiteX39" fmla="*/ 6107588 w 6107588"/>
                    <a:gd name="connsiteY39" fmla="*/ 3657600 h 4267200"/>
                    <a:gd name="connsiteX40" fmla="*/ 5497988 w 6107588"/>
                    <a:gd name="connsiteY40" fmla="*/ 4267200 h 4267200"/>
                    <a:gd name="connsiteX41" fmla="*/ 4839382 w 6107588"/>
                    <a:gd name="connsiteY41" fmla="*/ 4267200 h 4267200"/>
                    <a:gd name="connsiteX42" fmla="*/ 4825883 w 6107588"/>
                    <a:gd name="connsiteY42" fmla="*/ 4267200 h 4267200"/>
                    <a:gd name="connsiteX43" fmla="*/ 3595095 w 6107588"/>
                    <a:gd name="connsiteY43" fmla="*/ 4267200 h 4267200"/>
                    <a:gd name="connsiteX44" fmla="*/ 3557677 w 6107588"/>
                    <a:gd name="connsiteY44" fmla="*/ 4267200 h 4267200"/>
                    <a:gd name="connsiteX45" fmla="*/ 609600 w 6107588"/>
                    <a:gd name="connsiteY45" fmla="*/ 4267200 h 4267200"/>
                    <a:gd name="connsiteX46" fmla="*/ 0 w 6107588"/>
                    <a:gd name="connsiteY46" fmla="*/ 3657600 h 4267200"/>
                    <a:gd name="connsiteX47" fmla="*/ 0 w 6107588"/>
                    <a:gd name="connsiteY47" fmla="*/ 609600 h 4267200"/>
                    <a:gd name="connsiteX48" fmla="*/ 609600 w 6107588"/>
                    <a:gd name="connsiteY48" fmla="*/ 0 h 426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6107588" h="4267200">
                      <a:moveTo>
                        <a:pt x="2743200" y="2743200"/>
                      </a:moveTo>
                      <a:lnTo>
                        <a:pt x="2743200" y="3657600"/>
                      </a:lnTo>
                      <a:lnTo>
                        <a:pt x="3557677" y="3657600"/>
                      </a:lnTo>
                      <a:lnTo>
                        <a:pt x="3595095" y="3657600"/>
                      </a:lnTo>
                      <a:lnTo>
                        <a:pt x="4825883" y="3657600"/>
                      </a:lnTo>
                      <a:lnTo>
                        <a:pt x="4839382" y="3657600"/>
                      </a:lnTo>
                      <a:lnTo>
                        <a:pt x="5497988" y="3657600"/>
                      </a:lnTo>
                      <a:lnTo>
                        <a:pt x="5497988" y="2743200"/>
                      </a:lnTo>
                      <a:lnTo>
                        <a:pt x="4839382" y="2743200"/>
                      </a:lnTo>
                      <a:lnTo>
                        <a:pt x="4825883" y="2743200"/>
                      </a:lnTo>
                      <a:lnTo>
                        <a:pt x="3595095" y="2743200"/>
                      </a:lnTo>
                      <a:lnTo>
                        <a:pt x="3557677" y="2743200"/>
                      </a:lnTo>
                      <a:close/>
                      <a:moveTo>
                        <a:pt x="609600" y="2743200"/>
                      </a:moveTo>
                      <a:lnTo>
                        <a:pt x="609600" y="3657600"/>
                      </a:lnTo>
                      <a:lnTo>
                        <a:pt x="2133600" y="3657600"/>
                      </a:lnTo>
                      <a:lnTo>
                        <a:pt x="2133600" y="2743200"/>
                      </a:lnTo>
                      <a:close/>
                      <a:moveTo>
                        <a:pt x="2743200" y="1219200"/>
                      </a:moveTo>
                      <a:lnTo>
                        <a:pt x="2743200" y="2133600"/>
                      </a:lnTo>
                      <a:lnTo>
                        <a:pt x="3557677" y="2133600"/>
                      </a:lnTo>
                      <a:lnTo>
                        <a:pt x="3595095" y="2133600"/>
                      </a:lnTo>
                      <a:lnTo>
                        <a:pt x="4825883" y="2133600"/>
                      </a:lnTo>
                      <a:lnTo>
                        <a:pt x="4839382" y="2133600"/>
                      </a:lnTo>
                      <a:lnTo>
                        <a:pt x="5497988" y="2133600"/>
                      </a:lnTo>
                      <a:lnTo>
                        <a:pt x="5497988" y="1219200"/>
                      </a:lnTo>
                      <a:lnTo>
                        <a:pt x="4839382" y="1219200"/>
                      </a:lnTo>
                      <a:lnTo>
                        <a:pt x="4825883" y="1219200"/>
                      </a:lnTo>
                      <a:lnTo>
                        <a:pt x="3595095" y="1219200"/>
                      </a:lnTo>
                      <a:lnTo>
                        <a:pt x="3557677" y="1219200"/>
                      </a:lnTo>
                      <a:close/>
                      <a:moveTo>
                        <a:pt x="609600" y="1219200"/>
                      </a:moveTo>
                      <a:lnTo>
                        <a:pt x="609600" y="2133600"/>
                      </a:lnTo>
                      <a:lnTo>
                        <a:pt x="2133600" y="2133600"/>
                      </a:lnTo>
                      <a:lnTo>
                        <a:pt x="2133600" y="1219200"/>
                      </a:lnTo>
                      <a:close/>
                      <a:moveTo>
                        <a:pt x="609600" y="0"/>
                      </a:moveTo>
                      <a:lnTo>
                        <a:pt x="3557677" y="0"/>
                      </a:lnTo>
                      <a:lnTo>
                        <a:pt x="3595095" y="0"/>
                      </a:lnTo>
                      <a:lnTo>
                        <a:pt x="4825883" y="0"/>
                      </a:lnTo>
                      <a:lnTo>
                        <a:pt x="4839382" y="0"/>
                      </a:lnTo>
                      <a:lnTo>
                        <a:pt x="5497988" y="0"/>
                      </a:lnTo>
                      <a:cubicBezTo>
                        <a:pt x="5834221" y="0"/>
                        <a:pt x="6107588" y="273368"/>
                        <a:pt x="6107588" y="609600"/>
                      </a:cubicBezTo>
                      <a:lnTo>
                        <a:pt x="6107588" y="3657600"/>
                      </a:lnTo>
                      <a:cubicBezTo>
                        <a:pt x="6107588" y="3993833"/>
                        <a:pt x="5834221" y="4267200"/>
                        <a:pt x="5497988" y="4267200"/>
                      </a:cubicBezTo>
                      <a:lnTo>
                        <a:pt x="4839382" y="4267200"/>
                      </a:lnTo>
                      <a:lnTo>
                        <a:pt x="4825883" y="4267200"/>
                      </a:lnTo>
                      <a:lnTo>
                        <a:pt x="3595095" y="4267200"/>
                      </a:lnTo>
                      <a:lnTo>
                        <a:pt x="3557677" y="4267200"/>
                      </a:lnTo>
                      <a:lnTo>
                        <a:pt x="609600" y="4267200"/>
                      </a:lnTo>
                      <a:cubicBezTo>
                        <a:pt x="273368" y="4267200"/>
                        <a:pt x="0" y="3993833"/>
                        <a:pt x="0" y="3657600"/>
                      </a:cubicBezTo>
                      <a:lnTo>
                        <a:pt x="0" y="609600"/>
                      </a:lnTo>
                      <a:cubicBezTo>
                        <a:pt x="0" y="273368"/>
                        <a:pt x="273368" y="0"/>
                        <a:pt x="609600" y="0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H"/>
                </a:p>
              </p:txBody>
            </p:sp>
          </p:grpSp>
        </p:grpSp>
        <p:grpSp>
          <p:nvGrpSpPr>
            <p:cNvPr id="154" name="Group 153">
              <a:extLst>
                <a:ext uri="{FF2B5EF4-FFF2-40B4-BE49-F238E27FC236}">
                  <a16:creationId xmlns:a16="http://schemas.microsoft.com/office/drawing/2014/main" id="{C34719B5-828B-303E-3214-80E34ACBE354}"/>
                </a:ext>
              </a:extLst>
            </p:cNvPr>
            <p:cNvGrpSpPr/>
            <p:nvPr/>
          </p:nvGrpSpPr>
          <p:grpSpPr>
            <a:xfrm>
              <a:off x="990533" y="3201442"/>
              <a:ext cx="2955742" cy="488823"/>
              <a:chOff x="990533" y="2644554"/>
              <a:chExt cx="2955742" cy="488823"/>
            </a:xfrm>
          </p:grpSpPr>
          <p:grpSp>
            <p:nvGrpSpPr>
              <p:cNvPr id="155" name="Group 154">
                <a:extLst>
                  <a:ext uri="{FF2B5EF4-FFF2-40B4-BE49-F238E27FC236}">
                    <a16:creationId xmlns:a16="http://schemas.microsoft.com/office/drawing/2014/main" id="{3A0E28F0-31AE-DDC7-F28B-4C0236883428}"/>
                  </a:ext>
                </a:extLst>
              </p:cNvPr>
              <p:cNvGrpSpPr/>
              <p:nvPr/>
            </p:nvGrpSpPr>
            <p:grpSpPr>
              <a:xfrm>
                <a:off x="990533" y="2644554"/>
                <a:ext cx="699646" cy="488823"/>
                <a:chOff x="5094699" y="1907901"/>
                <a:chExt cx="699646" cy="488823"/>
              </a:xfrm>
            </p:grpSpPr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B1643592-F315-42A4-3937-795B6D57C4F3}"/>
                    </a:ext>
                  </a:extLst>
                </p:cNvPr>
                <p:cNvSpPr/>
                <p:nvPr/>
              </p:nvSpPr>
              <p:spPr>
                <a:xfrm>
                  <a:off x="5148699" y="2013835"/>
                  <a:ext cx="604401" cy="33884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  <p:sp>
              <p:nvSpPr>
                <p:cNvPr id="166" name="Freeform: Shape 165">
                  <a:extLst>
                    <a:ext uri="{FF2B5EF4-FFF2-40B4-BE49-F238E27FC236}">
                      <a16:creationId xmlns:a16="http://schemas.microsoft.com/office/drawing/2014/main" id="{EC29FEF8-778F-8644-9663-26D2D90649C9}"/>
                    </a:ext>
                  </a:extLst>
                </p:cNvPr>
                <p:cNvSpPr/>
                <p:nvPr/>
              </p:nvSpPr>
              <p:spPr>
                <a:xfrm>
                  <a:off x="5094699" y="1907901"/>
                  <a:ext cx="699646" cy="488823"/>
                </a:xfrm>
                <a:custGeom>
                  <a:avLst/>
                  <a:gdLst>
                    <a:gd name="connsiteX0" fmla="*/ 2743200 w 6107588"/>
                    <a:gd name="connsiteY0" fmla="*/ 2743200 h 4267200"/>
                    <a:gd name="connsiteX1" fmla="*/ 2743200 w 6107588"/>
                    <a:gd name="connsiteY1" fmla="*/ 3657600 h 4267200"/>
                    <a:gd name="connsiteX2" fmla="*/ 3557677 w 6107588"/>
                    <a:gd name="connsiteY2" fmla="*/ 3657600 h 4267200"/>
                    <a:gd name="connsiteX3" fmla="*/ 3595095 w 6107588"/>
                    <a:gd name="connsiteY3" fmla="*/ 3657600 h 4267200"/>
                    <a:gd name="connsiteX4" fmla="*/ 4825883 w 6107588"/>
                    <a:gd name="connsiteY4" fmla="*/ 3657600 h 4267200"/>
                    <a:gd name="connsiteX5" fmla="*/ 4839382 w 6107588"/>
                    <a:gd name="connsiteY5" fmla="*/ 3657600 h 4267200"/>
                    <a:gd name="connsiteX6" fmla="*/ 5497988 w 6107588"/>
                    <a:gd name="connsiteY6" fmla="*/ 3657600 h 4267200"/>
                    <a:gd name="connsiteX7" fmla="*/ 5497988 w 6107588"/>
                    <a:gd name="connsiteY7" fmla="*/ 2743200 h 4267200"/>
                    <a:gd name="connsiteX8" fmla="*/ 4839382 w 6107588"/>
                    <a:gd name="connsiteY8" fmla="*/ 2743200 h 4267200"/>
                    <a:gd name="connsiteX9" fmla="*/ 4825883 w 6107588"/>
                    <a:gd name="connsiteY9" fmla="*/ 2743200 h 4267200"/>
                    <a:gd name="connsiteX10" fmla="*/ 3595095 w 6107588"/>
                    <a:gd name="connsiteY10" fmla="*/ 2743200 h 4267200"/>
                    <a:gd name="connsiteX11" fmla="*/ 3557677 w 6107588"/>
                    <a:gd name="connsiteY11" fmla="*/ 2743200 h 4267200"/>
                    <a:gd name="connsiteX12" fmla="*/ 609600 w 6107588"/>
                    <a:gd name="connsiteY12" fmla="*/ 2743200 h 4267200"/>
                    <a:gd name="connsiteX13" fmla="*/ 609600 w 6107588"/>
                    <a:gd name="connsiteY13" fmla="*/ 3657600 h 4267200"/>
                    <a:gd name="connsiteX14" fmla="*/ 2133600 w 6107588"/>
                    <a:gd name="connsiteY14" fmla="*/ 3657600 h 4267200"/>
                    <a:gd name="connsiteX15" fmla="*/ 2133600 w 6107588"/>
                    <a:gd name="connsiteY15" fmla="*/ 2743200 h 4267200"/>
                    <a:gd name="connsiteX16" fmla="*/ 2743200 w 6107588"/>
                    <a:gd name="connsiteY16" fmla="*/ 1219200 h 4267200"/>
                    <a:gd name="connsiteX17" fmla="*/ 2743200 w 6107588"/>
                    <a:gd name="connsiteY17" fmla="*/ 2133600 h 4267200"/>
                    <a:gd name="connsiteX18" fmla="*/ 3557677 w 6107588"/>
                    <a:gd name="connsiteY18" fmla="*/ 2133600 h 4267200"/>
                    <a:gd name="connsiteX19" fmla="*/ 3595095 w 6107588"/>
                    <a:gd name="connsiteY19" fmla="*/ 2133600 h 4267200"/>
                    <a:gd name="connsiteX20" fmla="*/ 4825883 w 6107588"/>
                    <a:gd name="connsiteY20" fmla="*/ 2133600 h 4267200"/>
                    <a:gd name="connsiteX21" fmla="*/ 4839382 w 6107588"/>
                    <a:gd name="connsiteY21" fmla="*/ 2133600 h 4267200"/>
                    <a:gd name="connsiteX22" fmla="*/ 5497988 w 6107588"/>
                    <a:gd name="connsiteY22" fmla="*/ 2133600 h 4267200"/>
                    <a:gd name="connsiteX23" fmla="*/ 5497988 w 6107588"/>
                    <a:gd name="connsiteY23" fmla="*/ 1219200 h 4267200"/>
                    <a:gd name="connsiteX24" fmla="*/ 4839382 w 6107588"/>
                    <a:gd name="connsiteY24" fmla="*/ 1219200 h 4267200"/>
                    <a:gd name="connsiteX25" fmla="*/ 4825883 w 6107588"/>
                    <a:gd name="connsiteY25" fmla="*/ 1219200 h 4267200"/>
                    <a:gd name="connsiteX26" fmla="*/ 3595095 w 6107588"/>
                    <a:gd name="connsiteY26" fmla="*/ 1219200 h 4267200"/>
                    <a:gd name="connsiteX27" fmla="*/ 3557677 w 6107588"/>
                    <a:gd name="connsiteY27" fmla="*/ 1219200 h 4267200"/>
                    <a:gd name="connsiteX28" fmla="*/ 609600 w 6107588"/>
                    <a:gd name="connsiteY28" fmla="*/ 1219200 h 4267200"/>
                    <a:gd name="connsiteX29" fmla="*/ 609600 w 6107588"/>
                    <a:gd name="connsiteY29" fmla="*/ 2133600 h 4267200"/>
                    <a:gd name="connsiteX30" fmla="*/ 2133600 w 6107588"/>
                    <a:gd name="connsiteY30" fmla="*/ 2133600 h 4267200"/>
                    <a:gd name="connsiteX31" fmla="*/ 2133600 w 6107588"/>
                    <a:gd name="connsiteY31" fmla="*/ 1219200 h 4267200"/>
                    <a:gd name="connsiteX32" fmla="*/ 609600 w 6107588"/>
                    <a:gd name="connsiteY32" fmla="*/ 0 h 4267200"/>
                    <a:gd name="connsiteX33" fmla="*/ 3557677 w 6107588"/>
                    <a:gd name="connsiteY33" fmla="*/ 0 h 4267200"/>
                    <a:gd name="connsiteX34" fmla="*/ 3595095 w 6107588"/>
                    <a:gd name="connsiteY34" fmla="*/ 0 h 4267200"/>
                    <a:gd name="connsiteX35" fmla="*/ 4825883 w 6107588"/>
                    <a:gd name="connsiteY35" fmla="*/ 0 h 4267200"/>
                    <a:gd name="connsiteX36" fmla="*/ 4839382 w 6107588"/>
                    <a:gd name="connsiteY36" fmla="*/ 0 h 4267200"/>
                    <a:gd name="connsiteX37" fmla="*/ 5497988 w 6107588"/>
                    <a:gd name="connsiteY37" fmla="*/ 0 h 4267200"/>
                    <a:gd name="connsiteX38" fmla="*/ 6107588 w 6107588"/>
                    <a:gd name="connsiteY38" fmla="*/ 609600 h 4267200"/>
                    <a:gd name="connsiteX39" fmla="*/ 6107588 w 6107588"/>
                    <a:gd name="connsiteY39" fmla="*/ 3657600 h 4267200"/>
                    <a:gd name="connsiteX40" fmla="*/ 5497988 w 6107588"/>
                    <a:gd name="connsiteY40" fmla="*/ 4267200 h 4267200"/>
                    <a:gd name="connsiteX41" fmla="*/ 4839382 w 6107588"/>
                    <a:gd name="connsiteY41" fmla="*/ 4267200 h 4267200"/>
                    <a:gd name="connsiteX42" fmla="*/ 4825883 w 6107588"/>
                    <a:gd name="connsiteY42" fmla="*/ 4267200 h 4267200"/>
                    <a:gd name="connsiteX43" fmla="*/ 3595095 w 6107588"/>
                    <a:gd name="connsiteY43" fmla="*/ 4267200 h 4267200"/>
                    <a:gd name="connsiteX44" fmla="*/ 3557677 w 6107588"/>
                    <a:gd name="connsiteY44" fmla="*/ 4267200 h 4267200"/>
                    <a:gd name="connsiteX45" fmla="*/ 609600 w 6107588"/>
                    <a:gd name="connsiteY45" fmla="*/ 4267200 h 4267200"/>
                    <a:gd name="connsiteX46" fmla="*/ 0 w 6107588"/>
                    <a:gd name="connsiteY46" fmla="*/ 3657600 h 4267200"/>
                    <a:gd name="connsiteX47" fmla="*/ 0 w 6107588"/>
                    <a:gd name="connsiteY47" fmla="*/ 609600 h 4267200"/>
                    <a:gd name="connsiteX48" fmla="*/ 609600 w 6107588"/>
                    <a:gd name="connsiteY48" fmla="*/ 0 h 426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6107588" h="4267200">
                      <a:moveTo>
                        <a:pt x="2743200" y="2743200"/>
                      </a:moveTo>
                      <a:lnTo>
                        <a:pt x="2743200" y="3657600"/>
                      </a:lnTo>
                      <a:lnTo>
                        <a:pt x="3557677" y="3657600"/>
                      </a:lnTo>
                      <a:lnTo>
                        <a:pt x="3595095" y="3657600"/>
                      </a:lnTo>
                      <a:lnTo>
                        <a:pt x="4825883" y="3657600"/>
                      </a:lnTo>
                      <a:lnTo>
                        <a:pt x="4839382" y="3657600"/>
                      </a:lnTo>
                      <a:lnTo>
                        <a:pt x="5497988" y="3657600"/>
                      </a:lnTo>
                      <a:lnTo>
                        <a:pt x="5497988" y="2743200"/>
                      </a:lnTo>
                      <a:lnTo>
                        <a:pt x="4839382" y="2743200"/>
                      </a:lnTo>
                      <a:lnTo>
                        <a:pt x="4825883" y="2743200"/>
                      </a:lnTo>
                      <a:lnTo>
                        <a:pt x="3595095" y="2743200"/>
                      </a:lnTo>
                      <a:lnTo>
                        <a:pt x="3557677" y="2743200"/>
                      </a:lnTo>
                      <a:close/>
                      <a:moveTo>
                        <a:pt x="609600" y="2743200"/>
                      </a:moveTo>
                      <a:lnTo>
                        <a:pt x="609600" y="3657600"/>
                      </a:lnTo>
                      <a:lnTo>
                        <a:pt x="2133600" y="3657600"/>
                      </a:lnTo>
                      <a:lnTo>
                        <a:pt x="2133600" y="2743200"/>
                      </a:lnTo>
                      <a:close/>
                      <a:moveTo>
                        <a:pt x="2743200" y="1219200"/>
                      </a:moveTo>
                      <a:lnTo>
                        <a:pt x="2743200" y="2133600"/>
                      </a:lnTo>
                      <a:lnTo>
                        <a:pt x="3557677" y="2133600"/>
                      </a:lnTo>
                      <a:lnTo>
                        <a:pt x="3595095" y="2133600"/>
                      </a:lnTo>
                      <a:lnTo>
                        <a:pt x="4825883" y="2133600"/>
                      </a:lnTo>
                      <a:lnTo>
                        <a:pt x="4839382" y="2133600"/>
                      </a:lnTo>
                      <a:lnTo>
                        <a:pt x="5497988" y="2133600"/>
                      </a:lnTo>
                      <a:lnTo>
                        <a:pt x="5497988" y="1219200"/>
                      </a:lnTo>
                      <a:lnTo>
                        <a:pt x="4839382" y="1219200"/>
                      </a:lnTo>
                      <a:lnTo>
                        <a:pt x="4825883" y="1219200"/>
                      </a:lnTo>
                      <a:lnTo>
                        <a:pt x="3595095" y="1219200"/>
                      </a:lnTo>
                      <a:lnTo>
                        <a:pt x="3557677" y="1219200"/>
                      </a:lnTo>
                      <a:close/>
                      <a:moveTo>
                        <a:pt x="609600" y="1219200"/>
                      </a:moveTo>
                      <a:lnTo>
                        <a:pt x="609600" y="2133600"/>
                      </a:lnTo>
                      <a:lnTo>
                        <a:pt x="2133600" y="2133600"/>
                      </a:lnTo>
                      <a:lnTo>
                        <a:pt x="2133600" y="1219200"/>
                      </a:lnTo>
                      <a:close/>
                      <a:moveTo>
                        <a:pt x="609600" y="0"/>
                      </a:moveTo>
                      <a:lnTo>
                        <a:pt x="3557677" y="0"/>
                      </a:lnTo>
                      <a:lnTo>
                        <a:pt x="3595095" y="0"/>
                      </a:lnTo>
                      <a:lnTo>
                        <a:pt x="4825883" y="0"/>
                      </a:lnTo>
                      <a:lnTo>
                        <a:pt x="4839382" y="0"/>
                      </a:lnTo>
                      <a:lnTo>
                        <a:pt x="5497988" y="0"/>
                      </a:lnTo>
                      <a:cubicBezTo>
                        <a:pt x="5834221" y="0"/>
                        <a:pt x="6107588" y="273368"/>
                        <a:pt x="6107588" y="609600"/>
                      </a:cubicBezTo>
                      <a:lnTo>
                        <a:pt x="6107588" y="3657600"/>
                      </a:lnTo>
                      <a:cubicBezTo>
                        <a:pt x="6107588" y="3993833"/>
                        <a:pt x="5834221" y="4267200"/>
                        <a:pt x="5497988" y="4267200"/>
                      </a:cubicBezTo>
                      <a:lnTo>
                        <a:pt x="4839382" y="4267200"/>
                      </a:lnTo>
                      <a:lnTo>
                        <a:pt x="4825883" y="4267200"/>
                      </a:lnTo>
                      <a:lnTo>
                        <a:pt x="3595095" y="4267200"/>
                      </a:lnTo>
                      <a:lnTo>
                        <a:pt x="3557677" y="4267200"/>
                      </a:lnTo>
                      <a:lnTo>
                        <a:pt x="609600" y="4267200"/>
                      </a:lnTo>
                      <a:cubicBezTo>
                        <a:pt x="273368" y="4267200"/>
                        <a:pt x="0" y="3993833"/>
                        <a:pt x="0" y="3657600"/>
                      </a:cubicBezTo>
                      <a:lnTo>
                        <a:pt x="0" y="609600"/>
                      </a:lnTo>
                      <a:cubicBezTo>
                        <a:pt x="0" y="273368"/>
                        <a:pt x="273368" y="0"/>
                        <a:pt x="609600" y="0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H"/>
                </a:p>
              </p:txBody>
            </p:sp>
          </p:grpSp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5DC0E0EB-992A-5716-3E44-E529A712B7C8}"/>
                  </a:ext>
                </a:extLst>
              </p:cNvPr>
              <p:cNvGrpSpPr/>
              <p:nvPr/>
            </p:nvGrpSpPr>
            <p:grpSpPr>
              <a:xfrm>
                <a:off x="1742565" y="2644554"/>
                <a:ext cx="699646" cy="488823"/>
                <a:chOff x="5094699" y="1907901"/>
                <a:chExt cx="699646" cy="488823"/>
              </a:xfrm>
            </p:grpSpPr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BED1A647-E6C9-F103-B7E8-C22405A5A857}"/>
                    </a:ext>
                  </a:extLst>
                </p:cNvPr>
                <p:cNvSpPr/>
                <p:nvPr/>
              </p:nvSpPr>
              <p:spPr>
                <a:xfrm>
                  <a:off x="5148699" y="2013835"/>
                  <a:ext cx="604401" cy="33884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  <p:sp>
              <p:nvSpPr>
                <p:cNvPr id="164" name="Freeform: Shape 163">
                  <a:extLst>
                    <a:ext uri="{FF2B5EF4-FFF2-40B4-BE49-F238E27FC236}">
                      <a16:creationId xmlns:a16="http://schemas.microsoft.com/office/drawing/2014/main" id="{2F1795A3-7969-CBFB-97C9-14357EB5822B}"/>
                    </a:ext>
                  </a:extLst>
                </p:cNvPr>
                <p:cNvSpPr/>
                <p:nvPr/>
              </p:nvSpPr>
              <p:spPr>
                <a:xfrm>
                  <a:off x="5094699" y="1907901"/>
                  <a:ext cx="699646" cy="488823"/>
                </a:xfrm>
                <a:custGeom>
                  <a:avLst/>
                  <a:gdLst>
                    <a:gd name="connsiteX0" fmla="*/ 2743200 w 6107588"/>
                    <a:gd name="connsiteY0" fmla="*/ 2743200 h 4267200"/>
                    <a:gd name="connsiteX1" fmla="*/ 2743200 w 6107588"/>
                    <a:gd name="connsiteY1" fmla="*/ 3657600 h 4267200"/>
                    <a:gd name="connsiteX2" fmla="*/ 3557677 w 6107588"/>
                    <a:gd name="connsiteY2" fmla="*/ 3657600 h 4267200"/>
                    <a:gd name="connsiteX3" fmla="*/ 3595095 w 6107588"/>
                    <a:gd name="connsiteY3" fmla="*/ 3657600 h 4267200"/>
                    <a:gd name="connsiteX4" fmla="*/ 4825883 w 6107588"/>
                    <a:gd name="connsiteY4" fmla="*/ 3657600 h 4267200"/>
                    <a:gd name="connsiteX5" fmla="*/ 4839382 w 6107588"/>
                    <a:gd name="connsiteY5" fmla="*/ 3657600 h 4267200"/>
                    <a:gd name="connsiteX6" fmla="*/ 5497988 w 6107588"/>
                    <a:gd name="connsiteY6" fmla="*/ 3657600 h 4267200"/>
                    <a:gd name="connsiteX7" fmla="*/ 5497988 w 6107588"/>
                    <a:gd name="connsiteY7" fmla="*/ 2743200 h 4267200"/>
                    <a:gd name="connsiteX8" fmla="*/ 4839382 w 6107588"/>
                    <a:gd name="connsiteY8" fmla="*/ 2743200 h 4267200"/>
                    <a:gd name="connsiteX9" fmla="*/ 4825883 w 6107588"/>
                    <a:gd name="connsiteY9" fmla="*/ 2743200 h 4267200"/>
                    <a:gd name="connsiteX10" fmla="*/ 3595095 w 6107588"/>
                    <a:gd name="connsiteY10" fmla="*/ 2743200 h 4267200"/>
                    <a:gd name="connsiteX11" fmla="*/ 3557677 w 6107588"/>
                    <a:gd name="connsiteY11" fmla="*/ 2743200 h 4267200"/>
                    <a:gd name="connsiteX12" fmla="*/ 609600 w 6107588"/>
                    <a:gd name="connsiteY12" fmla="*/ 2743200 h 4267200"/>
                    <a:gd name="connsiteX13" fmla="*/ 609600 w 6107588"/>
                    <a:gd name="connsiteY13" fmla="*/ 3657600 h 4267200"/>
                    <a:gd name="connsiteX14" fmla="*/ 2133600 w 6107588"/>
                    <a:gd name="connsiteY14" fmla="*/ 3657600 h 4267200"/>
                    <a:gd name="connsiteX15" fmla="*/ 2133600 w 6107588"/>
                    <a:gd name="connsiteY15" fmla="*/ 2743200 h 4267200"/>
                    <a:gd name="connsiteX16" fmla="*/ 2743200 w 6107588"/>
                    <a:gd name="connsiteY16" fmla="*/ 1219200 h 4267200"/>
                    <a:gd name="connsiteX17" fmla="*/ 2743200 w 6107588"/>
                    <a:gd name="connsiteY17" fmla="*/ 2133600 h 4267200"/>
                    <a:gd name="connsiteX18" fmla="*/ 3557677 w 6107588"/>
                    <a:gd name="connsiteY18" fmla="*/ 2133600 h 4267200"/>
                    <a:gd name="connsiteX19" fmla="*/ 3595095 w 6107588"/>
                    <a:gd name="connsiteY19" fmla="*/ 2133600 h 4267200"/>
                    <a:gd name="connsiteX20" fmla="*/ 4825883 w 6107588"/>
                    <a:gd name="connsiteY20" fmla="*/ 2133600 h 4267200"/>
                    <a:gd name="connsiteX21" fmla="*/ 4839382 w 6107588"/>
                    <a:gd name="connsiteY21" fmla="*/ 2133600 h 4267200"/>
                    <a:gd name="connsiteX22" fmla="*/ 5497988 w 6107588"/>
                    <a:gd name="connsiteY22" fmla="*/ 2133600 h 4267200"/>
                    <a:gd name="connsiteX23" fmla="*/ 5497988 w 6107588"/>
                    <a:gd name="connsiteY23" fmla="*/ 1219200 h 4267200"/>
                    <a:gd name="connsiteX24" fmla="*/ 4839382 w 6107588"/>
                    <a:gd name="connsiteY24" fmla="*/ 1219200 h 4267200"/>
                    <a:gd name="connsiteX25" fmla="*/ 4825883 w 6107588"/>
                    <a:gd name="connsiteY25" fmla="*/ 1219200 h 4267200"/>
                    <a:gd name="connsiteX26" fmla="*/ 3595095 w 6107588"/>
                    <a:gd name="connsiteY26" fmla="*/ 1219200 h 4267200"/>
                    <a:gd name="connsiteX27" fmla="*/ 3557677 w 6107588"/>
                    <a:gd name="connsiteY27" fmla="*/ 1219200 h 4267200"/>
                    <a:gd name="connsiteX28" fmla="*/ 609600 w 6107588"/>
                    <a:gd name="connsiteY28" fmla="*/ 1219200 h 4267200"/>
                    <a:gd name="connsiteX29" fmla="*/ 609600 w 6107588"/>
                    <a:gd name="connsiteY29" fmla="*/ 2133600 h 4267200"/>
                    <a:gd name="connsiteX30" fmla="*/ 2133600 w 6107588"/>
                    <a:gd name="connsiteY30" fmla="*/ 2133600 h 4267200"/>
                    <a:gd name="connsiteX31" fmla="*/ 2133600 w 6107588"/>
                    <a:gd name="connsiteY31" fmla="*/ 1219200 h 4267200"/>
                    <a:gd name="connsiteX32" fmla="*/ 609600 w 6107588"/>
                    <a:gd name="connsiteY32" fmla="*/ 0 h 4267200"/>
                    <a:gd name="connsiteX33" fmla="*/ 3557677 w 6107588"/>
                    <a:gd name="connsiteY33" fmla="*/ 0 h 4267200"/>
                    <a:gd name="connsiteX34" fmla="*/ 3595095 w 6107588"/>
                    <a:gd name="connsiteY34" fmla="*/ 0 h 4267200"/>
                    <a:gd name="connsiteX35" fmla="*/ 4825883 w 6107588"/>
                    <a:gd name="connsiteY35" fmla="*/ 0 h 4267200"/>
                    <a:gd name="connsiteX36" fmla="*/ 4839382 w 6107588"/>
                    <a:gd name="connsiteY36" fmla="*/ 0 h 4267200"/>
                    <a:gd name="connsiteX37" fmla="*/ 5497988 w 6107588"/>
                    <a:gd name="connsiteY37" fmla="*/ 0 h 4267200"/>
                    <a:gd name="connsiteX38" fmla="*/ 6107588 w 6107588"/>
                    <a:gd name="connsiteY38" fmla="*/ 609600 h 4267200"/>
                    <a:gd name="connsiteX39" fmla="*/ 6107588 w 6107588"/>
                    <a:gd name="connsiteY39" fmla="*/ 3657600 h 4267200"/>
                    <a:gd name="connsiteX40" fmla="*/ 5497988 w 6107588"/>
                    <a:gd name="connsiteY40" fmla="*/ 4267200 h 4267200"/>
                    <a:gd name="connsiteX41" fmla="*/ 4839382 w 6107588"/>
                    <a:gd name="connsiteY41" fmla="*/ 4267200 h 4267200"/>
                    <a:gd name="connsiteX42" fmla="*/ 4825883 w 6107588"/>
                    <a:gd name="connsiteY42" fmla="*/ 4267200 h 4267200"/>
                    <a:gd name="connsiteX43" fmla="*/ 3595095 w 6107588"/>
                    <a:gd name="connsiteY43" fmla="*/ 4267200 h 4267200"/>
                    <a:gd name="connsiteX44" fmla="*/ 3557677 w 6107588"/>
                    <a:gd name="connsiteY44" fmla="*/ 4267200 h 4267200"/>
                    <a:gd name="connsiteX45" fmla="*/ 609600 w 6107588"/>
                    <a:gd name="connsiteY45" fmla="*/ 4267200 h 4267200"/>
                    <a:gd name="connsiteX46" fmla="*/ 0 w 6107588"/>
                    <a:gd name="connsiteY46" fmla="*/ 3657600 h 4267200"/>
                    <a:gd name="connsiteX47" fmla="*/ 0 w 6107588"/>
                    <a:gd name="connsiteY47" fmla="*/ 609600 h 4267200"/>
                    <a:gd name="connsiteX48" fmla="*/ 609600 w 6107588"/>
                    <a:gd name="connsiteY48" fmla="*/ 0 h 426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6107588" h="4267200">
                      <a:moveTo>
                        <a:pt x="2743200" y="2743200"/>
                      </a:moveTo>
                      <a:lnTo>
                        <a:pt x="2743200" y="3657600"/>
                      </a:lnTo>
                      <a:lnTo>
                        <a:pt x="3557677" y="3657600"/>
                      </a:lnTo>
                      <a:lnTo>
                        <a:pt x="3595095" y="3657600"/>
                      </a:lnTo>
                      <a:lnTo>
                        <a:pt x="4825883" y="3657600"/>
                      </a:lnTo>
                      <a:lnTo>
                        <a:pt x="4839382" y="3657600"/>
                      </a:lnTo>
                      <a:lnTo>
                        <a:pt x="5497988" y="3657600"/>
                      </a:lnTo>
                      <a:lnTo>
                        <a:pt x="5497988" y="2743200"/>
                      </a:lnTo>
                      <a:lnTo>
                        <a:pt x="4839382" y="2743200"/>
                      </a:lnTo>
                      <a:lnTo>
                        <a:pt x="4825883" y="2743200"/>
                      </a:lnTo>
                      <a:lnTo>
                        <a:pt x="3595095" y="2743200"/>
                      </a:lnTo>
                      <a:lnTo>
                        <a:pt x="3557677" y="2743200"/>
                      </a:lnTo>
                      <a:close/>
                      <a:moveTo>
                        <a:pt x="609600" y="2743200"/>
                      </a:moveTo>
                      <a:lnTo>
                        <a:pt x="609600" y="3657600"/>
                      </a:lnTo>
                      <a:lnTo>
                        <a:pt x="2133600" y="3657600"/>
                      </a:lnTo>
                      <a:lnTo>
                        <a:pt x="2133600" y="2743200"/>
                      </a:lnTo>
                      <a:close/>
                      <a:moveTo>
                        <a:pt x="2743200" y="1219200"/>
                      </a:moveTo>
                      <a:lnTo>
                        <a:pt x="2743200" y="2133600"/>
                      </a:lnTo>
                      <a:lnTo>
                        <a:pt x="3557677" y="2133600"/>
                      </a:lnTo>
                      <a:lnTo>
                        <a:pt x="3595095" y="2133600"/>
                      </a:lnTo>
                      <a:lnTo>
                        <a:pt x="4825883" y="2133600"/>
                      </a:lnTo>
                      <a:lnTo>
                        <a:pt x="4839382" y="2133600"/>
                      </a:lnTo>
                      <a:lnTo>
                        <a:pt x="5497988" y="2133600"/>
                      </a:lnTo>
                      <a:lnTo>
                        <a:pt x="5497988" y="1219200"/>
                      </a:lnTo>
                      <a:lnTo>
                        <a:pt x="4839382" y="1219200"/>
                      </a:lnTo>
                      <a:lnTo>
                        <a:pt x="4825883" y="1219200"/>
                      </a:lnTo>
                      <a:lnTo>
                        <a:pt x="3595095" y="1219200"/>
                      </a:lnTo>
                      <a:lnTo>
                        <a:pt x="3557677" y="1219200"/>
                      </a:lnTo>
                      <a:close/>
                      <a:moveTo>
                        <a:pt x="609600" y="1219200"/>
                      </a:moveTo>
                      <a:lnTo>
                        <a:pt x="609600" y="2133600"/>
                      </a:lnTo>
                      <a:lnTo>
                        <a:pt x="2133600" y="2133600"/>
                      </a:lnTo>
                      <a:lnTo>
                        <a:pt x="2133600" y="1219200"/>
                      </a:lnTo>
                      <a:close/>
                      <a:moveTo>
                        <a:pt x="609600" y="0"/>
                      </a:moveTo>
                      <a:lnTo>
                        <a:pt x="3557677" y="0"/>
                      </a:lnTo>
                      <a:lnTo>
                        <a:pt x="3595095" y="0"/>
                      </a:lnTo>
                      <a:lnTo>
                        <a:pt x="4825883" y="0"/>
                      </a:lnTo>
                      <a:lnTo>
                        <a:pt x="4839382" y="0"/>
                      </a:lnTo>
                      <a:lnTo>
                        <a:pt x="5497988" y="0"/>
                      </a:lnTo>
                      <a:cubicBezTo>
                        <a:pt x="5834221" y="0"/>
                        <a:pt x="6107588" y="273368"/>
                        <a:pt x="6107588" y="609600"/>
                      </a:cubicBezTo>
                      <a:lnTo>
                        <a:pt x="6107588" y="3657600"/>
                      </a:lnTo>
                      <a:cubicBezTo>
                        <a:pt x="6107588" y="3993833"/>
                        <a:pt x="5834221" y="4267200"/>
                        <a:pt x="5497988" y="4267200"/>
                      </a:cubicBezTo>
                      <a:lnTo>
                        <a:pt x="4839382" y="4267200"/>
                      </a:lnTo>
                      <a:lnTo>
                        <a:pt x="4825883" y="4267200"/>
                      </a:lnTo>
                      <a:lnTo>
                        <a:pt x="3595095" y="4267200"/>
                      </a:lnTo>
                      <a:lnTo>
                        <a:pt x="3557677" y="4267200"/>
                      </a:lnTo>
                      <a:lnTo>
                        <a:pt x="609600" y="4267200"/>
                      </a:lnTo>
                      <a:cubicBezTo>
                        <a:pt x="273368" y="4267200"/>
                        <a:pt x="0" y="3993833"/>
                        <a:pt x="0" y="3657600"/>
                      </a:cubicBezTo>
                      <a:lnTo>
                        <a:pt x="0" y="609600"/>
                      </a:lnTo>
                      <a:cubicBezTo>
                        <a:pt x="0" y="273368"/>
                        <a:pt x="273368" y="0"/>
                        <a:pt x="609600" y="0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H"/>
                </a:p>
              </p:txBody>
            </p:sp>
          </p:grpSp>
          <p:grpSp>
            <p:nvGrpSpPr>
              <p:cNvPr id="157" name="Group 156">
                <a:extLst>
                  <a:ext uri="{FF2B5EF4-FFF2-40B4-BE49-F238E27FC236}">
                    <a16:creationId xmlns:a16="http://schemas.microsoft.com/office/drawing/2014/main" id="{C57B293C-C73E-ECB6-02C5-942C7E11C167}"/>
                  </a:ext>
                </a:extLst>
              </p:cNvPr>
              <p:cNvGrpSpPr/>
              <p:nvPr/>
            </p:nvGrpSpPr>
            <p:grpSpPr>
              <a:xfrm>
                <a:off x="2494597" y="2644554"/>
                <a:ext cx="699646" cy="488823"/>
                <a:chOff x="5094699" y="1907901"/>
                <a:chExt cx="699646" cy="488823"/>
              </a:xfrm>
            </p:grpSpPr>
            <p:sp>
              <p:nvSpPr>
                <p:cNvPr id="161" name="Rectangle 160">
                  <a:extLst>
                    <a:ext uri="{FF2B5EF4-FFF2-40B4-BE49-F238E27FC236}">
                      <a16:creationId xmlns:a16="http://schemas.microsoft.com/office/drawing/2014/main" id="{7B508699-43AA-000F-4188-F82D09A41413}"/>
                    </a:ext>
                  </a:extLst>
                </p:cNvPr>
                <p:cNvSpPr/>
                <p:nvPr/>
              </p:nvSpPr>
              <p:spPr>
                <a:xfrm>
                  <a:off x="5148699" y="2013835"/>
                  <a:ext cx="604401" cy="33884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  <p:sp>
              <p:nvSpPr>
                <p:cNvPr id="162" name="Freeform: Shape 161">
                  <a:extLst>
                    <a:ext uri="{FF2B5EF4-FFF2-40B4-BE49-F238E27FC236}">
                      <a16:creationId xmlns:a16="http://schemas.microsoft.com/office/drawing/2014/main" id="{5C12BF6E-D335-3401-7F7A-3B54F27F7C62}"/>
                    </a:ext>
                  </a:extLst>
                </p:cNvPr>
                <p:cNvSpPr/>
                <p:nvPr/>
              </p:nvSpPr>
              <p:spPr>
                <a:xfrm>
                  <a:off x="5094699" y="1907901"/>
                  <a:ext cx="699646" cy="488823"/>
                </a:xfrm>
                <a:custGeom>
                  <a:avLst/>
                  <a:gdLst>
                    <a:gd name="connsiteX0" fmla="*/ 2743200 w 6107588"/>
                    <a:gd name="connsiteY0" fmla="*/ 2743200 h 4267200"/>
                    <a:gd name="connsiteX1" fmla="*/ 2743200 w 6107588"/>
                    <a:gd name="connsiteY1" fmla="*/ 3657600 h 4267200"/>
                    <a:gd name="connsiteX2" fmla="*/ 3557677 w 6107588"/>
                    <a:gd name="connsiteY2" fmla="*/ 3657600 h 4267200"/>
                    <a:gd name="connsiteX3" fmla="*/ 3595095 w 6107588"/>
                    <a:gd name="connsiteY3" fmla="*/ 3657600 h 4267200"/>
                    <a:gd name="connsiteX4" fmla="*/ 4825883 w 6107588"/>
                    <a:gd name="connsiteY4" fmla="*/ 3657600 h 4267200"/>
                    <a:gd name="connsiteX5" fmla="*/ 4839382 w 6107588"/>
                    <a:gd name="connsiteY5" fmla="*/ 3657600 h 4267200"/>
                    <a:gd name="connsiteX6" fmla="*/ 5497988 w 6107588"/>
                    <a:gd name="connsiteY6" fmla="*/ 3657600 h 4267200"/>
                    <a:gd name="connsiteX7" fmla="*/ 5497988 w 6107588"/>
                    <a:gd name="connsiteY7" fmla="*/ 2743200 h 4267200"/>
                    <a:gd name="connsiteX8" fmla="*/ 4839382 w 6107588"/>
                    <a:gd name="connsiteY8" fmla="*/ 2743200 h 4267200"/>
                    <a:gd name="connsiteX9" fmla="*/ 4825883 w 6107588"/>
                    <a:gd name="connsiteY9" fmla="*/ 2743200 h 4267200"/>
                    <a:gd name="connsiteX10" fmla="*/ 3595095 w 6107588"/>
                    <a:gd name="connsiteY10" fmla="*/ 2743200 h 4267200"/>
                    <a:gd name="connsiteX11" fmla="*/ 3557677 w 6107588"/>
                    <a:gd name="connsiteY11" fmla="*/ 2743200 h 4267200"/>
                    <a:gd name="connsiteX12" fmla="*/ 609600 w 6107588"/>
                    <a:gd name="connsiteY12" fmla="*/ 2743200 h 4267200"/>
                    <a:gd name="connsiteX13" fmla="*/ 609600 w 6107588"/>
                    <a:gd name="connsiteY13" fmla="*/ 3657600 h 4267200"/>
                    <a:gd name="connsiteX14" fmla="*/ 2133600 w 6107588"/>
                    <a:gd name="connsiteY14" fmla="*/ 3657600 h 4267200"/>
                    <a:gd name="connsiteX15" fmla="*/ 2133600 w 6107588"/>
                    <a:gd name="connsiteY15" fmla="*/ 2743200 h 4267200"/>
                    <a:gd name="connsiteX16" fmla="*/ 2743200 w 6107588"/>
                    <a:gd name="connsiteY16" fmla="*/ 1219200 h 4267200"/>
                    <a:gd name="connsiteX17" fmla="*/ 2743200 w 6107588"/>
                    <a:gd name="connsiteY17" fmla="*/ 2133600 h 4267200"/>
                    <a:gd name="connsiteX18" fmla="*/ 3557677 w 6107588"/>
                    <a:gd name="connsiteY18" fmla="*/ 2133600 h 4267200"/>
                    <a:gd name="connsiteX19" fmla="*/ 3595095 w 6107588"/>
                    <a:gd name="connsiteY19" fmla="*/ 2133600 h 4267200"/>
                    <a:gd name="connsiteX20" fmla="*/ 4825883 w 6107588"/>
                    <a:gd name="connsiteY20" fmla="*/ 2133600 h 4267200"/>
                    <a:gd name="connsiteX21" fmla="*/ 4839382 w 6107588"/>
                    <a:gd name="connsiteY21" fmla="*/ 2133600 h 4267200"/>
                    <a:gd name="connsiteX22" fmla="*/ 5497988 w 6107588"/>
                    <a:gd name="connsiteY22" fmla="*/ 2133600 h 4267200"/>
                    <a:gd name="connsiteX23" fmla="*/ 5497988 w 6107588"/>
                    <a:gd name="connsiteY23" fmla="*/ 1219200 h 4267200"/>
                    <a:gd name="connsiteX24" fmla="*/ 4839382 w 6107588"/>
                    <a:gd name="connsiteY24" fmla="*/ 1219200 h 4267200"/>
                    <a:gd name="connsiteX25" fmla="*/ 4825883 w 6107588"/>
                    <a:gd name="connsiteY25" fmla="*/ 1219200 h 4267200"/>
                    <a:gd name="connsiteX26" fmla="*/ 3595095 w 6107588"/>
                    <a:gd name="connsiteY26" fmla="*/ 1219200 h 4267200"/>
                    <a:gd name="connsiteX27" fmla="*/ 3557677 w 6107588"/>
                    <a:gd name="connsiteY27" fmla="*/ 1219200 h 4267200"/>
                    <a:gd name="connsiteX28" fmla="*/ 609600 w 6107588"/>
                    <a:gd name="connsiteY28" fmla="*/ 1219200 h 4267200"/>
                    <a:gd name="connsiteX29" fmla="*/ 609600 w 6107588"/>
                    <a:gd name="connsiteY29" fmla="*/ 2133600 h 4267200"/>
                    <a:gd name="connsiteX30" fmla="*/ 2133600 w 6107588"/>
                    <a:gd name="connsiteY30" fmla="*/ 2133600 h 4267200"/>
                    <a:gd name="connsiteX31" fmla="*/ 2133600 w 6107588"/>
                    <a:gd name="connsiteY31" fmla="*/ 1219200 h 4267200"/>
                    <a:gd name="connsiteX32" fmla="*/ 609600 w 6107588"/>
                    <a:gd name="connsiteY32" fmla="*/ 0 h 4267200"/>
                    <a:gd name="connsiteX33" fmla="*/ 3557677 w 6107588"/>
                    <a:gd name="connsiteY33" fmla="*/ 0 h 4267200"/>
                    <a:gd name="connsiteX34" fmla="*/ 3595095 w 6107588"/>
                    <a:gd name="connsiteY34" fmla="*/ 0 h 4267200"/>
                    <a:gd name="connsiteX35" fmla="*/ 4825883 w 6107588"/>
                    <a:gd name="connsiteY35" fmla="*/ 0 h 4267200"/>
                    <a:gd name="connsiteX36" fmla="*/ 4839382 w 6107588"/>
                    <a:gd name="connsiteY36" fmla="*/ 0 h 4267200"/>
                    <a:gd name="connsiteX37" fmla="*/ 5497988 w 6107588"/>
                    <a:gd name="connsiteY37" fmla="*/ 0 h 4267200"/>
                    <a:gd name="connsiteX38" fmla="*/ 6107588 w 6107588"/>
                    <a:gd name="connsiteY38" fmla="*/ 609600 h 4267200"/>
                    <a:gd name="connsiteX39" fmla="*/ 6107588 w 6107588"/>
                    <a:gd name="connsiteY39" fmla="*/ 3657600 h 4267200"/>
                    <a:gd name="connsiteX40" fmla="*/ 5497988 w 6107588"/>
                    <a:gd name="connsiteY40" fmla="*/ 4267200 h 4267200"/>
                    <a:gd name="connsiteX41" fmla="*/ 4839382 w 6107588"/>
                    <a:gd name="connsiteY41" fmla="*/ 4267200 h 4267200"/>
                    <a:gd name="connsiteX42" fmla="*/ 4825883 w 6107588"/>
                    <a:gd name="connsiteY42" fmla="*/ 4267200 h 4267200"/>
                    <a:gd name="connsiteX43" fmla="*/ 3595095 w 6107588"/>
                    <a:gd name="connsiteY43" fmla="*/ 4267200 h 4267200"/>
                    <a:gd name="connsiteX44" fmla="*/ 3557677 w 6107588"/>
                    <a:gd name="connsiteY44" fmla="*/ 4267200 h 4267200"/>
                    <a:gd name="connsiteX45" fmla="*/ 609600 w 6107588"/>
                    <a:gd name="connsiteY45" fmla="*/ 4267200 h 4267200"/>
                    <a:gd name="connsiteX46" fmla="*/ 0 w 6107588"/>
                    <a:gd name="connsiteY46" fmla="*/ 3657600 h 4267200"/>
                    <a:gd name="connsiteX47" fmla="*/ 0 w 6107588"/>
                    <a:gd name="connsiteY47" fmla="*/ 609600 h 4267200"/>
                    <a:gd name="connsiteX48" fmla="*/ 609600 w 6107588"/>
                    <a:gd name="connsiteY48" fmla="*/ 0 h 426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6107588" h="4267200">
                      <a:moveTo>
                        <a:pt x="2743200" y="2743200"/>
                      </a:moveTo>
                      <a:lnTo>
                        <a:pt x="2743200" y="3657600"/>
                      </a:lnTo>
                      <a:lnTo>
                        <a:pt x="3557677" y="3657600"/>
                      </a:lnTo>
                      <a:lnTo>
                        <a:pt x="3595095" y="3657600"/>
                      </a:lnTo>
                      <a:lnTo>
                        <a:pt x="4825883" y="3657600"/>
                      </a:lnTo>
                      <a:lnTo>
                        <a:pt x="4839382" y="3657600"/>
                      </a:lnTo>
                      <a:lnTo>
                        <a:pt x="5497988" y="3657600"/>
                      </a:lnTo>
                      <a:lnTo>
                        <a:pt x="5497988" y="2743200"/>
                      </a:lnTo>
                      <a:lnTo>
                        <a:pt x="4839382" y="2743200"/>
                      </a:lnTo>
                      <a:lnTo>
                        <a:pt x="4825883" y="2743200"/>
                      </a:lnTo>
                      <a:lnTo>
                        <a:pt x="3595095" y="2743200"/>
                      </a:lnTo>
                      <a:lnTo>
                        <a:pt x="3557677" y="2743200"/>
                      </a:lnTo>
                      <a:close/>
                      <a:moveTo>
                        <a:pt x="609600" y="2743200"/>
                      </a:moveTo>
                      <a:lnTo>
                        <a:pt x="609600" y="3657600"/>
                      </a:lnTo>
                      <a:lnTo>
                        <a:pt x="2133600" y="3657600"/>
                      </a:lnTo>
                      <a:lnTo>
                        <a:pt x="2133600" y="2743200"/>
                      </a:lnTo>
                      <a:close/>
                      <a:moveTo>
                        <a:pt x="2743200" y="1219200"/>
                      </a:moveTo>
                      <a:lnTo>
                        <a:pt x="2743200" y="2133600"/>
                      </a:lnTo>
                      <a:lnTo>
                        <a:pt x="3557677" y="2133600"/>
                      </a:lnTo>
                      <a:lnTo>
                        <a:pt x="3595095" y="2133600"/>
                      </a:lnTo>
                      <a:lnTo>
                        <a:pt x="4825883" y="2133600"/>
                      </a:lnTo>
                      <a:lnTo>
                        <a:pt x="4839382" y="2133600"/>
                      </a:lnTo>
                      <a:lnTo>
                        <a:pt x="5497988" y="2133600"/>
                      </a:lnTo>
                      <a:lnTo>
                        <a:pt x="5497988" y="1219200"/>
                      </a:lnTo>
                      <a:lnTo>
                        <a:pt x="4839382" y="1219200"/>
                      </a:lnTo>
                      <a:lnTo>
                        <a:pt x="4825883" y="1219200"/>
                      </a:lnTo>
                      <a:lnTo>
                        <a:pt x="3595095" y="1219200"/>
                      </a:lnTo>
                      <a:lnTo>
                        <a:pt x="3557677" y="1219200"/>
                      </a:lnTo>
                      <a:close/>
                      <a:moveTo>
                        <a:pt x="609600" y="1219200"/>
                      </a:moveTo>
                      <a:lnTo>
                        <a:pt x="609600" y="2133600"/>
                      </a:lnTo>
                      <a:lnTo>
                        <a:pt x="2133600" y="2133600"/>
                      </a:lnTo>
                      <a:lnTo>
                        <a:pt x="2133600" y="1219200"/>
                      </a:lnTo>
                      <a:close/>
                      <a:moveTo>
                        <a:pt x="609600" y="0"/>
                      </a:moveTo>
                      <a:lnTo>
                        <a:pt x="3557677" y="0"/>
                      </a:lnTo>
                      <a:lnTo>
                        <a:pt x="3595095" y="0"/>
                      </a:lnTo>
                      <a:lnTo>
                        <a:pt x="4825883" y="0"/>
                      </a:lnTo>
                      <a:lnTo>
                        <a:pt x="4839382" y="0"/>
                      </a:lnTo>
                      <a:lnTo>
                        <a:pt x="5497988" y="0"/>
                      </a:lnTo>
                      <a:cubicBezTo>
                        <a:pt x="5834221" y="0"/>
                        <a:pt x="6107588" y="273368"/>
                        <a:pt x="6107588" y="609600"/>
                      </a:cubicBezTo>
                      <a:lnTo>
                        <a:pt x="6107588" y="3657600"/>
                      </a:lnTo>
                      <a:cubicBezTo>
                        <a:pt x="6107588" y="3993833"/>
                        <a:pt x="5834221" y="4267200"/>
                        <a:pt x="5497988" y="4267200"/>
                      </a:cubicBezTo>
                      <a:lnTo>
                        <a:pt x="4839382" y="4267200"/>
                      </a:lnTo>
                      <a:lnTo>
                        <a:pt x="4825883" y="4267200"/>
                      </a:lnTo>
                      <a:lnTo>
                        <a:pt x="3595095" y="4267200"/>
                      </a:lnTo>
                      <a:lnTo>
                        <a:pt x="3557677" y="4267200"/>
                      </a:lnTo>
                      <a:lnTo>
                        <a:pt x="609600" y="4267200"/>
                      </a:lnTo>
                      <a:cubicBezTo>
                        <a:pt x="273368" y="4267200"/>
                        <a:pt x="0" y="3993833"/>
                        <a:pt x="0" y="3657600"/>
                      </a:cubicBezTo>
                      <a:lnTo>
                        <a:pt x="0" y="609600"/>
                      </a:lnTo>
                      <a:cubicBezTo>
                        <a:pt x="0" y="273368"/>
                        <a:pt x="273368" y="0"/>
                        <a:pt x="609600" y="0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H"/>
                </a:p>
              </p:txBody>
            </p:sp>
          </p:grpSp>
          <p:grpSp>
            <p:nvGrpSpPr>
              <p:cNvPr id="158" name="Group 157">
                <a:extLst>
                  <a:ext uri="{FF2B5EF4-FFF2-40B4-BE49-F238E27FC236}">
                    <a16:creationId xmlns:a16="http://schemas.microsoft.com/office/drawing/2014/main" id="{AD13019E-E3A1-DB01-5300-03129F47318F}"/>
                  </a:ext>
                </a:extLst>
              </p:cNvPr>
              <p:cNvGrpSpPr/>
              <p:nvPr/>
            </p:nvGrpSpPr>
            <p:grpSpPr>
              <a:xfrm>
                <a:off x="3246629" y="2644554"/>
                <a:ext cx="699646" cy="488823"/>
                <a:chOff x="5094699" y="1907901"/>
                <a:chExt cx="699646" cy="488823"/>
              </a:xfrm>
            </p:grpSpPr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4367D5E1-74CB-D967-0A76-D97DBFC94A2C}"/>
                    </a:ext>
                  </a:extLst>
                </p:cNvPr>
                <p:cNvSpPr/>
                <p:nvPr/>
              </p:nvSpPr>
              <p:spPr>
                <a:xfrm>
                  <a:off x="5148699" y="2013835"/>
                  <a:ext cx="604401" cy="33884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  <p:sp>
              <p:nvSpPr>
                <p:cNvPr id="160" name="Freeform: Shape 159">
                  <a:extLst>
                    <a:ext uri="{FF2B5EF4-FFF2-40B4-BE49-F238E27FC236}">
                      <a16:creationId xmlns:a16="http://schemas.microsoft.com/office/drawing/2014/main" id="{8D40454A-57E8-AFCC-4C83-FD6867F7EBCA}"/>
                    </a:ext>
                  </a:extLst>
                </p:cNvPr>
                <p:cNvSpPr/>
                <p:nvPr/>
              </p:nvSpPr>
              <p:spPr>
                <a:xfrm>
                  <a:off x="5094699" y="1907901"/>
                  <a:ext cx="699646" cy="488823"/>
                </a:xfrm>
                <a:custGeom>
                  <a:avLst/>
                  <a:gdLst>
                    <a:gd name="connsiteX0" fmla="*/ 2743200 w 6107588"/>
                    <a:gd name="connsiteY0" fmla="*/ 2743200 h 4267200"/>
                    <a:gd name="connsiteX1" fmla="*/ 2743200 w 6107588"/>
                    <a:gd name="connsiteY1" fmla="*/ 3657600 h 4267200"/>
                    <a:gd name="connsiteX2" fmla="*/ 3557677 w 6107588"/>
                    <a:gd name="connsiteY2" fmla="*/ 3657600 h 4267200"/>
                    <a:gd name="connsiteX3" fmla="*/ 3595095 w 6107588"/>
                    <a:gd name="connsiteY3" fmla="*/ 3657600 h 4267200"/>
                    <a:gd name="connsiteX4" fmla="*/ 4825883 w 6107588"/>
                    <a:gd name="connsiteY4" fmla="*/ 3657600 h 4267200"/>
                    <a:gd name="connsiteX5" fmla="*/ 4839382 w 6107588"/>
                    <a:gd name="connsiteY5" fmla="*/ 3657600 h 4267200"/>
                    <a:gd name="connsiteX6" fmla="*/ 5497988 w 6107588"/>
                    <a:gd name="connsiteY6" fmla="*/ 3657600 h 4267200"/>
                    <a:gd name="connsiteX7" fmla="*/ 5497988 w 6107588"/>
                    <a:gd name="connsiteY7" fmla="*/ 2743200 h 4267200"/>
                    <a:gd name="connsiteX8" fmla="*/ 4839382 w 6107588"/>
                    <a:gd name="connsiteY8" fmla="*/ 2743200 h 4267200"/>
                    <a:gd name="connsiteX9" fmla="*/ 4825883 w 6107588"/>
                    <a:gd name="connsiteY9" fmla="*/ 2743200 h 4267200"/>
                    <a:gd name="connsiteX10" fmla="*/ 3595095 w 6107588"/>
                    <a:gd name="connsiteY10" fmla="*/ 2743200 h 4267200"/>
                    <a:gd name="connsiteX11" fmla="*/ 3557677 w 6107588"/>
                    <a:gd name="connsiteY11" fmla="*/ 2743200 h 4267200"/>
                    <a:gd name="connsiteX12" fmla="*/ 609600 w 6107588"/>
                    <a:gd name="connsiteY12" fmla="*/ 2743200 h 4267200"/>
                    <a:gd name="connsiteX13" fmla="*/ 609600 w 6107588"/>
                    <a:gd name="connsiteY13" fmla="*/ 3657600 h 4267200"/>
                    <a:gd name="connsiteX14" fmla="*/ 2133600 w 6107588"/>
                    <a:gd name="connsiteY14" fmla="*/ 3657600 h 4267200"/>
                    <a:gd name="connsiteX15" fmla="*/ 2133600 w 6107588"/>
                    <a:gd name="connsiteY15" fmla="*/ 2743200 h 4267200"/>
                    <a:gd name="connsiteX16" fmla="*/ 2743200 w 6107588"/>
                    <a:gd name="connsiteY16" fmla="*/ 1219200 h 4267200"/>
                    <a:gd name="connsiteX17" fmla="*/ 2743200 w 6107588"/>
                    <a:gd name="connsiteY17" fmla="*/ 2133600 h 4267200"/>
                    <a:gd name="connsiteX18" fmla="*/ 3557677 w 6107588"/>
                    <a:gd name="connsiteY18" fmla="*/ 2133600 h 4267200"/>
                    <a:gd name="connsiteX19" fmla="*/ 3595095 w 6107588"/>
                    <a:gd name="connsiteY19" fmla="*/ 2133600 h 4267200"/>
                    <a:gd name="connsiteX20" fmla="*/ 4825883 w 6107588"/>
                    <a:gd name="connsiteY20" fmla="*/ 2133600 h 4267200"/>
                    <a:gd name="connsiteX21" fmla="*/ 4839382 w 6107588"/>
                    <a:gd name="connsiteY21" fmla="*/ 2133600 h 4267200"/>
                    <a:gd name="connsiteX22" fmla="*/ 5497988 w 6107588"/>
                    <a:gd name="connsiteY22" fmla="*/ 2133600 h 4267200"/>
                    <a:gd name="connsiteX23" fmla="*/ 5497988 w 6107588"/>
                    <a:gd name="connsiteY23" fmla="*/ 1219200 h 4267200"/>
                    <a:gd name="connsiteX24" fmla="*/ 4839382 w 6107588"/>
                    <a:gd name="connsiteY24" fmla="*/ 1219200 h 4267200"/>
                    <a:gd name="connsiteX25" fmla="*/ 4825883 w 6107588"/>
                    <a:gd name="connsiteY25" fmla="*/ 1219200 h 4267200"/>
                    <a:gd name="connsiteX26" fmla="*/ 3595095 w 6107588"/>
                    <a:gd name="connsiteY26" fmla="*/ 1219200 h 4267200"/>
                    <a:gd name="connsiteX27" fmla="*/ 3557677 w 6107588"/>
                    <a:gd name="connsiteY27" fmla="*/ 1219200 h 4267200"/>
                    <a:gd name="connsiteX28" fmla="*/ 609600 w 6107588"/>
                    <a:gd name="connsiteY28" fmla="*/ 1219200 h 4267200"/>
                    <a:gd name="connsiteX29" fmla="*/ 609600 w 6107588"/>
                    <a:gd name="connsiteY29" fmla="*/ 2133600 h 4267200"/>
                    <a:gd name="connsiteX30" fmla="*/ 2133600 w 6107588"/>
                    <a:gd name="connsiteY30" fmla="*/ 2133600 h 4267200"/>
                    <a:gd name="connsiteX31" fmla="*/ 2133600 w 6107588"/>
                    <a:gd name="connsiteY31" fmla="*/ 1219200 h 4267200"/>
                    <a:gd name="connsiteX32" fmla="*/ 609600 w 6107588"/>
                    <a:gd name="connsiteY32" fmla="*/ 0 h 4267200"/>
                    <a:gd name="connsiteX33" fmla="*/ 3557677 w 6107588"/>
                    <a:gd name="connsiteY33" fmla="*/ 0 h 4267200"/>
                    <a:gd name="connsiteX34" fmla="*/ 3595095 w 6107588"/>
                    <a:gd name="connsiteY34" fmla="*/ 0 h 4267200"/>
                    <a:gd name="connsiteX35" fmla="*/ 4825883 w 6107588"/>
                    <a:gd name="connsiteY35" fmla="*/ 0 h 4267200"/>
                    <a:gd name="connsiteX36" fmla="*/ 4839382 w 6107588"/>
                    <a:gd name="connsiteY36" fmla="*/ 0 h 4267200"/>
                    <a:gd name="connsiteX37" fmla="*/ 5497988 w 6107588"/>
                    <a:gd name="connsiteY37" fmla="*/ 0 h 4267200"/>
                    <a:gd name="connsiteX38" fmla="*/ 6107588 w 6107588"/>
                    <a:gd name="connsiteY38" fmla="*/ 609600 h 4267200"/>
                    <a:gd name="connsiteX39" fmla="*/ 6107588 w 6107588"/>
                    <a:gd name="connsiteY39" fmla="*/ 3657600 h 4267200"/>
                    <a:gd name="connsiteX40" fmla="*/ 5497988 w 6107588"/>
                    <a:gd name="connsiteY40" fmla="*/ 4267200 h 4267200"/>
                    <a:gd name="connsiteX41" fmla="*/ 4839382 w 6107588"/>
                    <a:gd name="connsiteY41" fmla="*/ 4267200 h 4267200"/>
                    <a:gd name="connsiteX42" fmla="*/ 4825883 w 6107588"/>
                    <a:gd name="connsiteY42" fmla="*/ 4267200 h 4267200"/>
                    <a:gd name="connsiteX43" fmla="*/ 3595095 w 6107588"/>
                    <a:gd name="connsiteY43" fmla="*/ 4267200 h 4267200"/>
                    <a:gd name="connsiteX44" fmla="*/ 3557677 w 6107588"/>
                    <a:gd name="connsiteY44" fmla="*/ 4267200 h 4267200"/>
                    <a:gd name="connsiteX45" fmla="*/ 609600 w 6107588"/>
                    <a:gd name="connsiteY45" fmla="*/ 4267200 h 4267200"/>
                    <a:gd name="connsiteX46" fmla="*/ 0 w 6107588"/>
                    <a:gd name="connsiteY46" fmla="*/ 3657600 h 4267200"/>
                    <a:gd name="connsiteX47" fmla="*/ 0 w 6107588"/>
                    <a:gd name="connsiteY47" fmla="*/ 609600 h 4267200"/>
                    <a:gd name="connsiteX48" fmla="*/ 609600 w 6107588"/>
                    <a:gd name="connsiteY48" fmla="*/ 0 h 426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6107588" h="4267200">
                      <a:moveTo>
                        <a:pt x="2743200" y="2743200"/>
                      </a:moveTo>
                      <a:lnTo>
                        <a:pt x="2743200" y="3657600"/>
                      </a:lnTo>
                      <a:lnTo>
                        <a:pt x="3557677" y="3657600"/>
                      </a:lnTo>
                      <a:lnTo>
                        <a:pt x="3595095" y="3657600"/>
                      </a:lnTo>
                      <a:lnTo>
                        <a:pt x="4825883" y="3657600"/>
                      </a:lnTo>
                      <a:lnTo>
                        <a:pt x="4839382" y="3657600"/>
                      </a:lnTo>
                      <a:lnTo>
                        <a:pt x="5497988" y="3657600"/>
                      </a:lnTo>
                      <a:lnTo>
                        <a:pt x="5497988" y="2743200"/>
                      </a:lnTo>
                      <a:lnTo>
                        <a:pt x="4839382" y="2743200"/>
                      </a:lnTo>
                      <a:lnTo>
                        <a:pt x="4825883" y="2743200"/>
                      </a:lnTo>
                      <a:lnTo>
                        <a:pt x="3595095" y="2743200"/>
                      </a:lnTo>
                      <a:lnTo>
                        <a:pt x="3557677" y="2743200"/>
                      </a:lnTo>
                      <a:close/>
                      <a:moveTo>
                        <a:pt x="609600" y="2743200"/>
                      </a:moveTo>
                      <a:lnTo>
                        <a:pt x="609600" y="3657600"/>
                      </a:lnTo>
                      <a:lnTo>
                        <a:pt x="2133600" y="3657600"/>
                      </a:lnTo>
                      <a:lnTo>
                        <a:pt x="2133600" y="2743200"/>
                      </a:lnTo>
                      <a:close/>
                      <a:moveTo>
                        <a:pt x="2743200" y="1219200"/>
                      </a:moveTo>
                      <a:lnTo>
                        <a:pt x="2743200" y="2133600"/>
                      </a:lnTo>
                      <a:lnTo>
                        <a:pt x="3557677" y="2133600"/>
                      </a:lnTo>
                      <a:lnTo>
                        <a:pt x="3595095" y="2133600"/>
                      </a:lnTo>
                      <a:lnTo>
                        <a:pt x="4825883" y="2133600"/>
                      </a:lnTo>
                      <a:lnTo>
                        <a:pt x="4839382" y="2133600"/>
                      </a:lnTo>
                      <a:lnTo>
                        <a:pt x="5497988" y="2133600"/>
                      </a:lnTo>
                      <a:lnTo>
                        <a:pt x="5497988" y="1219200"/>
                      </a:lnTo>
                      <a:lnTo>
                        <a:pt x="4839382" y="1219200"/>
                      </a:lnTo>
                      <a:lnTo>
                        <a:pt x="4825883" y="1219200"/>
                      </a:lnTo>
                      <a:lnTo>
                        <a:pt x="3595095" y="1219200"/>
                      </a:lnTo>
                      <a:lnTo>
                        <a:pt x="3557677" y="1219200"/>
                      </a:lnTo>
                      <a:close/>
                      <a:moveTo>
                        <a:pt x="609600" y="1219200"/>
                      </a:moveTo>
                      <a:lnTo>
                        <a:pt x="609600" y="2133600"/>
                      </a:lnTo>
                      <a:lnTo>
                        <a:pt x="2133600" y="2133600"/>
                      </a:lnTo>
                      <a:lnTo>
                        <a:pt x="2133600" y="1219200"/>
                      </a:lnTo>
                      <a:close/>
                      <a:moveTo>
                        <a:pt x="609600" y="0"/>
                      </a:moveTo>
                      <a:lnTo>
                        <a:pt x="3557677" y="0"/>
                      </a:lnTo>
                      <a:lnTo>
                        <a:pt x="3595095" y="0"/>
                      </a:lnTo>
                      <a:lnTo>
                        <a:pt x="4825883" y="0"/>
                      </a:lnTo>
                      <a:lnTo>
                        <a:pt x="4839382" y="0"/>
                      </a:lnTo>
                      <a:lnTo>
                        <a:pt x="5497988" y="0"/>
                      </a:lnTo>
                      <a:cubicBezTo>
                        <a:pt x="5834221" y="0"/>
                        <a:pt x="6107588" y="273368"/>
                        <a:pt x="6107588" y="609600"/>
                      </a:cubicBezTo>
                      <a:lnTo>
                        <a:pt x="6107588" y="3657600"/>
                      </a:lnTo>
                      <a:cubicBezTo>
                        <a:pt x="6107588" y="3993833"/>
                        <a:pt x="5834221" y="4267200"/>
                        <a:pt x="5497988" y="4267200"/>
                      </a:cubicBezTo>
                      <a:lnTo>
                        <a:pt x="4839382" y="4267200"/>
                      </a:lnTo>
                      <a:lnTo>
                        <a:pt x="4825883" y="4267200"/>
                      </a:lnTo>
                      <a:lnTo>
                        <a:pt x="3595095" y="4267200"/>
                      </a:lnTo>
                      <a:lnTo>
                        <a:pt x="3557677" y="4267200"/>
                      </a:lnTo>
                      <a:lnTo>
                        <a:pt x="609600" y="4267200"/>
                      </a:lnTo>
                      <a:cubicBezTo>
                        <a:pt x="273368" y="4267200"/>
                        <a:pt x="0" y="3993833"/>
                        <a:pt x="0" y="3657600"/>
                      </a:cubicBezTo>
                      <a:lnTo>
                        <a:pt x="0" y="609600"/>
                      </a:lnTo>
                      <a:cubicBezTo>
                        <a:pt x="0" y="273368"/>
                        <a:pt x="273368" y="0"/>
                        <a:pt x="609600" y="0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H"/>
                </a:p>
              </p:txBody>
            </p:sp>
          </p:grpSp>
        </p:grp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172F2665-BD1F-7E35-7EE4-EAFA56C0AD4A}"/>
                </a:ext>
              </a:extLst>
            </p:cNvPr>
            <p:cNvGrpSpPr/>
            <p:nvPr/>
          </p:nvGrpSpPr>
          <p:grpSpPr>
            <a:xfrm>
              <a:off x="990533" y="3758330"/>
              <a:ext cx="2955742" cy="488823"/>
              <a:chOff x="990533" y="2644554"/>
              <a:chExt cx="2955742" cy="488823"/>
            </a:xfrm>
          </p:grpSpPr>
          <p:grpSp>
            <p:nvGrpSpPr>
              <p:cNvPr id="168" name="Group 167">
                <a:extLst>
                  <a:ext uri="{FF2B5EF4-FFF2-40B4-BE49-F238E27FC236}">
                    <a16:creationId xmlns:a16="http://schemas.microsoft.com/office/drawing/2014/main" id="{E89A5E6D-5752-151A-140C-EB8EB74F6B7F}"/>
                  </a:ext>
                </a:extLst>
              </p:cNvPr>
              <p:cNvGrpSpPr/>
              <p:nvPr/>
            </p:nvGrpSpPr>
            <p:grpSpPr>
              <a:xfrm>
                <a:off x="990533" y="2644554"/>
                <a:ext cx="699646" cy="488823"/>
                <a:chOff x="5094699" y="1907901"/>
                <a:chExt cx="699646" cy="488823"/>
              </a:xfrm>
            </p:grpSpPr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9A34FB3A-4A05-41B0-1E3F-5AACF0BF8419}"/>
                    </a:ext>
                  </a:extLst>
                </p:cNvPr>
                <p:cNvSpPr/>
                <p:nvPr/>
              </p:nvSpPr>
              <p:spPr>
                <a:xfrm>
                  <a:off x="5148699" y="2013835"/>
                  <a:ext cx="604401" cy="33884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  <p:sp>
              <p:nvSpPr>
                <p:cNvPr id="179" name="Freeform: Shape 178">
                  <a:extLst>
                    <a:ext uri="{FF2B5EF4-FFF2-40B4-BE49-F238E27FC236}">
                      <a16:creationId xmlns:a16="http://schemas.microsoft.com/office/drawing/2014/main" id="{0E079784-1E53-354D-2CB4-B877D3976EBD}"/>
                    </a:ext>
                  </a:extLst>
                </p:cNvPr>
                <p:cNvSpPr/>
                <p:nvPr/>
              </p:nvSpPr>
              <p:spPr>
                <a:xfrm>
                  <a:off x="5094699" y="1907901"/>
                  <a:ext cx="699646" cy="488823"/>
                </a:xfrm>
                <a:custGeom>
                  <a:avLst/>
                  <a:gdLst>
                    <a:gd name="connsiteX0" fmla="*/ 2743200 w 6107588"/>
                    <a:gd name="connsiteY0" fmla="*/ 2743200 h 4267200"/>
                    <a:gd name="connsiteX1" fmla="*/ 2743200 w 6107588"/>
                    <a:gd name="connsiteY1" fmla="*/ 3657600 h 4267200"/>
                    <a:gd name="connsiteX2" fmla="*/ 3557677 w 6107588"/>
                    <a:gd name="connsiteY2" fmla="*/ 3657600 h 4267200"/>
                    <a:gd name="connsiteX3" fmla="*/ 3595095 w 6107588"/>
                    <a:gd name="connsiteY3" fmla="*/ 3657600 h 4267200"/>
                    <a:gd name="connsiteX4" fmla="*/ 4825883 w 6107588"/>
                    <a:gd name="connsiteY4" fmla="*/ 3657600 h 4267200"/>
                    <a:gd name="connsiteX5" fmla="*/ 4839382 w 6107588"/>
                    <a:gd name="connsiteY5" fmla="*/ 3657600 h 4267200"/>
                    <a:gd name="connsiteX6" fmla="*/ 5497988 w 6107588"/>
                    <a:gd name="connsiteY6" fmla="*/ 3657600 h 4267200"/>
                    <a:gd name="connsiteX7" fmla="*/ 5497988 w 6107588"/>
                    <a:gd name="connsiteY7" fmla="*/ 2743200 h 4267200"/>
                    <a:gd name="connsiteX8" fmla="*/ 4839382 w 6107588"/>
                    <a:gd name="connsiteY8" fmla="*/ 2743200 h 4267200"/>
                    <a:gd name="connsiteX9" fmla="*/ 4825883 w 6107588"/>
                    <a:gd name="connsiteY9" fmla="*/ 2743200 h 4267200"/>
                    <a:gd name="connsiteX10" fmla="*/ 3595095 w 6107588"/>
                    <a:gd name="connsiteY10" fmla="*/ 2743200 h 4267200"/>
                    <a:gd name="connsiteX11" fmla="*/ 3557677 w 6107588"/>
                    <a:gd name="connsiteY11" fmla="*/ 2743200 h 4267200"/>
                    <a:gd name="connsiteX12" fmla="*/ 609600 w 6107588"/>
                    <a:gd name="connsiteY12" fmla="*/ 2743200 h 4267200"/>
                    <a:gd name="connsiteX13" fmla="*/ 609600 w 6107588"/>
                    <a:gd name="connsiteY13" fmla="*/ 3657600 h 4267200"/>
                    <a:gd name="connsiteX14" fmla="*/ 2133600 w 6107588"/>
                    <a:gd name="connsiteY14" fmla="*/ 3657600 h 4267200"/>
                    <a:gd name="connsiteX15" fmla="*/ 2133600 w 6107588"/>
                    <a:gd name="connsiteY15" fmla="*/ 2743200 h 4267200"/>
                    <a:gd name="connsiteX16" fmla="*/ 2743200 w 6107588"/>
                    <a:gd name="connsiteY16" fmla="*/ 1219200 h 4267200"/>
                    <a:gd name="connsiteX17" fmla="*/ 2743200 w 6107588"/>
                    <a:gd name="connsiteY17" fmla="*/ 2133600 h 4267200"/>
                    <a:gd name="connsiteX18" fmla="*/ 3557677 w 6107588"/>
                    <a:gd name="connsiteY18" fmla="*/ 2133600 h 4267200"/>
                    <a:gd name="connsiteX19" fmla="*/ 3595095 w 6107588"/>
                    <a:gd name="connsiteY19" fmla="*/ 2133600 h 4267200"/>
                    <a:gd name="connsiteX20" fmla="*/ 4825883 w 6107588"/>
                    <a:gd name="connsiteY20" fmla="*/ 2133600 h 4267200"/>
                    <a:gd name="connsiteX21" fmla="*/ 4839382 w 6107588"/>
                    <a:gd name="connsiteY21" fmla="*/ 2133600 h 4267200"/>
                    <a:gd name="connsiteX22" fmla="*/ 5497988 w 6107588"/>
                    <a:gd name="connsiteY22" fmla="*/ 2133600 h 4267200"/>
                    <a:gd name="connsiteX23" fmla="*/ 5497988 w 6107588"/>
                    <a:gd name="connsiteY23" fmla="*/ 1219200 h 4267200"/>
                    <a:gd name="connsiteX24" fmla="*/ 4839382 w 6107588"/>
                    <a:gd name="connsiteY24" fmla="*/ 1219200 h 4267200"/>
                    <a:gd name="connsiteX25" fmla="*/ 4825883 w 6107588"/>
                    <a:gd name="connsiteY25" fmla="*/ 1219200 h 4267200"/>
                    <a:gd name="connsiteX26" fmla="*/ 3595095 w 6107588"/>
                    <a:gd name="connsiteY26" fmla="*/ 1219200 h 4267200"/>
                    <a:gd name="connsiteX27" fmla="*/ 3557677 w 6107588"/>
                    <a:gd name="connsiteY27" fmla="*/ 1219200 h 4267200"/>
                    <a:gd name="connsiteX28" fmla="*/ 609600 w 6107588"/>
                    <a:gd name="connsiteY28" fmla="*/ 1219200 h 4267200"/>
                    <a:gd name="connsiteX29" fmla="*/ 609600 w 6107588"/>
                    <a:gd name="connsiteY29" fmla="*/ 2133600 h 4267200"/>
                    <a:gd name="connsiteX30" fmla="*/ 2133600 w 6107588"/>
                    <a:gd name="connsiteY30" fmla="*/ 2133600 h 4267200"/>
                    <a:gd name="connsiteX31" fmla="*/ 2133600 w 6107588"/>
                    <a:gd name="connsiteY31" fmla="*/ 1219200 h 4267200"/>
                    <a:gd name="connsiteX32" fmla="*/ 609600 w 6107588"/>
                    <a:gd name="connsiteY32" fmla="*/ 0 h 4267200"/>
                    <a:gd name="connsiteX33" fmla="*/ 3557677 w 6107588"/>
                    <a:gd name="connsiteY33" fmla="*/ 0 h 4267200"/>
                    <a:gd name="connsiteX34" fmla="*/ 3595095 w 6107588"/>
                    <a:gd name="connsiteY34" fmla="*/ 0 h 4267200"/>
                    <a:gd name="connsiteX35" fmla="*/ 4825883 w 6107588"/>
                    <a:gd name="connsiteY35" fmla="*/ 0 h 4267200"/>
                    <a:gd name="connsiteX36" fmla="*/ 4839382 w 6107588"/>
                    <a:gd name="connsiteY36" fmla="*/ 0 h 4267200"/>
                    <a:gd name="connsiteX37" fmla="*/ 5497988 w 6107588"/>
                    <a:gd name="connsiteY37" fmla="*/ 0 h 4267200"/>
                    <a:gd name="connsiteX38" fmla="*/ 6107588 w 6107588"/>
                    <a:gd name="connsiteY38" fmla="*/ 609600 h 4267200"/>
                    <a:gd name="connsiteX39" fmla="*/ 6107588 w 6107588"/>
                    <a:gd name="connsiteY39" fmla="*/ 3657600 h 4267200"/>
                    <a:gd name="connsiteX40" fmla="*/ 5497988 w 6107588"/>
                    <a:gd name="connsiteY40" fmla="*/ 4267200 h 4267200"/>
                    <a:gd name="connsiteX41" fmla="*/ 4839382 w 6107588"/>
                    <a:gd name="connsiteY41" fmla="*/ 4267200 h 4267200"/>
                    <a:gd name="connsiteX42" fmla="*/ 4825883 w 6107588"/>
                    <a:gd name="connsiteY42" fmla="*/ 4267200 h 4267200"/>
                    <a:gd name="connsiteX43" fmla="*/ 3595095 w 6107588"/>
                    <a:gd name="connsiteY43" fmla="*/ 4267200 h 4267200"/>
                    <a:gd name="connsiteX44" fmla="*/ 3557677 w 6107588"/>
                    <a:gd name="connsiteY44" fmla="*/ 4267200 h 4267200"/>
                    <a:gd name="connsiteX45" fmla="*/ 609600 w 6107588"/>
                    <a:gd name="connsiteY45" fmla="*/ 4267200 h 4267200"/>
                    <a:gd name="connsiteX46" fmla="*/ 0 w 6107588"/>
                    <a:gd name="connsiteY46" fmla="*/ 3657600 h 4267200"/>
                    <a:gd name="connsiteX47" fmla="*/ 0 w 6107588"/>
                    <a:gd name="connsiteY47" fmla="*/ 609600 h 4267200"/>
                    <a:gd name="connsiteX48" fmla="*/ 609600 w 6107588"/>
                    <a:gd name="connsiteY48" fmla="*/ 0 h 426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6107588" h="4267200">
                      <a:moveTo>
                        <a:pt x="2743200" y="2743200"/>
                      </a:moveTo>
                      <a:lnTo>
                        <a:pt x="2743200" y="3657600"/>
                      </a:lnTo>
                      <a:lnTo>
                        <a:pt x="3557677" y="3657600"/>
                      </a:lnTo>
                      <a:lnTo>
                        <a:pt x="3595095" y="3657600"/>
                      </a:lnTo>
                      <a:lnTo>
                        <a:pt x="4825883" y="3657600"/>
                      </a:lnTo>
                      <a:lnTo>
                        <a:pt x="4839382" y="3657600"/>
                      </a:lnTo>
                      <a:lnTo>
                        <a:pt x="5497988" y="3657600"/>
                      </a:lnTo>
                      <a:lnTo>
                        <a:pt x="5497988" y="2743200"/>
                      </a:lnTo>
                      <a:lnTo>
                        <a:pt x="4839382" y="2743200"/>
                      </a:lnTo>
                      <a:lnTo>
                        <a:pt x="4825883" y="2743200"/>
                      </a:lnTo>
                      <a:lnTo>
                        <a:pt x="3595095" y="2743200"/>
                      </a:lnTo>
                      <a:lnTo>
                        <a:pt x="3557677" y="2743200"/>
                      </a:lnTo>
                      <a:close/>
                      <a:moveTo>
                        <a:pt x="609600" y="2743200"/>
                      </a:moveTo>
                      <a:lnTo>
                        <a:pt x="609600" y="3657600"/>
                      </a:lnTo>
                      <a:lnTo>
                        <a:pt x="2133600" y="3657600"/>
                      </a:lnTo>
                      <a:lnTo>
                        <a:pt x="2133600" y="2743200"/>
                      </a:lnTo>
                      <a:close/>
                      <a:moveTo>
                        <a:pt x="2743200" y="1219200"/>
                      </a:moveTo>
                      <a:lnTo>
                        <a:pt x="2743200" y="2133600"/>
                      </a:lnTo>
                      <a:lnTo>
                        <a:pt x="3557677" y="2133600"/>
                      </a:lnTo>
                      <a:lnTo>
                        <a:pt x="3595095" y="2133600"/>
                      </a:lnTo>
                      <a:lnTo>
                        <a:pt x="4825883" y="2133600"/>
                      </a:lnTo>
                      <a:lnTo>
                        <a:pt x="4839382" y="2133600"/>
                      </a:lnTo>
                      <a:lnTo>
                        <a:pt x="5497988" y="2133600"/>
                      </a:lnTo>
                      <a:lnTo>
                        <a:pt x="5497988" y="1219200"/>
                      </a:lnTo>
                      <a:lnTo>
                        <a:pt x="4839382" y="1219200"/>
                      </a:lnTo>
                      <a:lnTo>
                        <a:pt x="4825883" y="1219200"/>
                      </a:lnTo>
                      <a:lnTo>
                        <a:pt x="3595095" y="1219200"/>
                      </a:lnTo>
                      <a:lnTo>
                        <a:pt x="3557677" y="1219200"/>
                      </a:lnTo>
                      <a:close/>
                      <a:moveTo>
                        <a:pt x="609600" y="1219200"/>
                      </a:moveTo>
                      <a:lnTo>
                        <a:pt x="609600" y="2133600"/>
                      </a:lnTo>
                      <a:lnTo>
                        <a:pt x="2133600" y="2133600"/>
                      </a:lnTo>
                      <a:lnTo>
                        <a:pt x="2133600" y="1219200"/>
                      </a:lnTo>
                      <a:close/>
                      <a:moveTo>
                        <a:pt x="609600" y="0"/>
                      </a:moveTo>
                      <a:lnTo>
                        <a:pt x="3557677" y="0"/>
                      </a:lnTo>
                      <a:lnTo>
                        <a:pt x="3595095" y="0"/>
                      </a:lnTo>
                      <a:lnTo>
                        <a:pt x="4825883" y="0"/>
                      </a:lnTo>
                      <a:lnTo>
                        <a:pt x="4839382" y="0"/>
                      </a:lnTo>
                      <a:lnTo>
                        <a:pt x="5497988" y="0"/>
                      </a:lnTo>
                      <a:cubicBezTo>
                        <a:pt x="5834221" y="0"/>
                        <a:pt x="6107588" y="273368"/>
                        <a:pt x="6107588" y="609600"/>
                      </a:cubicBezTo>
                      <a:lnTo>
                        <a:pt x="6107588" y="3657600"/>
                      </a:lnTo>
                      <a:cubicBezTo>
                        <a:pt x="6107588" y="3993833"/>
                        <a:pt x="5834221" y="4267200"/>
                        <a:pt x="5497988" y="4267200"/>
                      </a:cubicBezTo>
                      <a:lnTo>
                        <a:pt x="4839382" y="4267200"/>
                      </a:lnTo>
                      <a:lnTo>
                        <a:pt x="4825883" y="4267200"/>
                      </a:lnTo>
                      <a:lnTo>
                        <a:pt x="3595095" y="4267200"/>
                      </a:lnTo>
                      <a:lnTo>
                        <a:pt x="3557677" y="4267200"/>
                      </a:lnTo>
                      <a:lnTo>
                        <a:pt x="609600" y="4267200"/>
                      </a:lnTo>
                      <a:cubicBezTo>
                        <a:pt x="273368" y="4267200"/>
                        <a:pt x="0" y="3993833"/>
                        <a:pt x="0" y="3657600"/>
                      </a:cubicBezTo>
                      <a:lnTo>
                        <a:pt x="0" y="609600"/>
                      </a:lnTo>
                      <a:cubicBezTo>
                        <a:pt x="0" y="273368"/>
                        <a:pt x="273368" y="0"/>
                        <a:pt x="609600" y="0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H"/>
                </a:p>
              </p:txBody>
            </p:sp>
          </p:grpSp>
          <p:grpSp>
            <p:nvGrpSpPr>
              <p:cNvPr id="169" name="Group 168">
                <a:extLst>
                  <a:ext uri="{FF2B5EF4-FFF2-40B4-BE49-F238E27FC236}">
                    <a16:creationId xmlns:a16="http://schemas.microsoft.com/office/drawing/2014/main" id="{30FE6EBD-668B-FA92-84EF-126C946D7CA5}"/>
                  </a:ext>
                </a:extLst>
              </p:cNvPr>
              <p:cNvGrpSpPr/>
              <p:nvPr/>
            </p:nvGrpSpPr>
            <p:grpSpPr>
              <a:xfrm>
                <a:off x="1742565" y="2644554"/>
                <a:ext cx="699646" cy="488823"/>
                <a:chOff x="5094699" y="1907901"/>
                <a:chExt cx="699646" cy="488823"/>
              </a:xfrm>
            </p:grpSpPr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2A02CBC9-2A35-865B-340C-36C866855D83}"/>
                    </a:ext>
                  </a:extLst>
                </p:cNvPr>
                <p:cNvSpPr/>
                <p:nvPr/>
              </p:nvSpPr>
              <p:spPr>
                <a:xfrm>
                  <a:off x="5148699" y="2013835"/>
                  <a:ext cx="604401" cy="33884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  <p:sp>
              <p:nvSpPr>
                <p:cNvPr id="177" name="Freeform: Shape 176">
                  <a:extLst>
                    <a:ext uri="{FF2B5EF4-FFF2-40B4-BE49-F238E27FC236}">
                      <a16:creationId xmlns:a16="http://schemas.microsoft.com/office/drawing/2014/main" id="{ECE2EFB5-40B8-CA0B-DA5E-8A93A5874913}"/>
                    </a:ext>
                  </a:extLst>
                </p:cNvPr>
                <p:cNvSpPr/>
                <p:nvPr/>
              </p:nvSpPr>
              <p:spPr>
                <a:xfrm>
                  <a:off x="5094699" y="1907901"/>
                  <a:ext cx="699646" cy="488823"/>
                </a:xfrm>
                <a:custGeom>
                  <a:avLst/>
                  <a:gdLst>
                    <a:gd name="connsiteX0" fmla="*/ 2743200 w 6107588"/>
                    <a:gd name="connsiteY0" fmla="*/ 2743200 h 4267200"/>
                    <a:gd name="connsiteX1" fmla="*/ 2743200 w 6107588"/>
                    <a:gd name="connsiteY1" fmla="*/ 3657600 h 4267200"/>
                    <a:gd name="connsiteX2" fmla="*/ 3557677 w 6107588"/>
                    <a:gd name="connsiteY2" fmla="*/ 3657600 h 4267200"/>
                    <a:gd name="connsiteX3" fmla="*/ 3595095 w 6107588"/>
                    <a:gd name="connsiteY3" fmla="*/ 3657600 h 4267200"/>
                    <a:gd name="connsiteX4" fmla="*/ 4825883 w 6107588"/>
                    <a:gd name="connsiteY4" fmla="*/ 3657600 h 4267200"/>
                    <a:gd name="connsiteX5" fmla="*/ 4839382 w 6107588"/>
                    <a:gd name="connsiteY5" fmla="*/ 3657600 h 4267200"/>
                    <a:gd name="connsiteX6" fmla="*/ 5497988 w 6107588"/>
                    <a:gd name="connsiteY6" fmla="*/ 3657600 h 4267200"/>
                    <a:gd name="connsiteX7" fmla="*/ 5497988 w 6107588"/>
                    <a:gd name="connsiteY7" fmla="*/ 2743200 h 4267200"/>
                    <a:gd name="connsiteX8" fmla="*/ 4839382 w 6107588"/>
                    <a:gd name="connsiteY8" fmla="*/ 2743200 h 4267200"/>
                    <a:gd name="connsiteX9" fmla="*/ 4825883 w 6107588"/>
                    <a:gd name="connsiteY9" fmla="*/ 2743200 h 4267200"/>
                    <a:gd name="connsiteX10" fmla="*/ 3595095 w 6107588"/>
                    <a:gd name="connsiteY10" fmla="*/ 2743200 h 4267200"/>
                    <a:gd name="connsiteX11" fmla="*/ 3557677 w 6107588"/>
                    <a:gd name="connsiteY11" fmla="*/ 2743200 h 4267200"/>
                    <a:gd name="connsiteX12" fmla="*/ 609600 w 6107588"/>
                    <a:gd name="connsiteY12" fmla="*/ 2743200 h 4267200"/>
                    <a:gd name="connsiteX13" fmla="*/ 609600 w 6107588"/>
                    <a:gd name="connsiteY13" fmla="*/ 3657600 h 4267200"/>
                    <a:gd name="connsiteX14" fmla="*/ 2133600 w 6107588"/>
                    <a:gd name="connsiteY14" fmla="*/ 3657600 h 4267200"/>
                    <a:gd name="connsiteX15" fmla="*/ 2133600 w 6107588"/>
                    <a:gd name="connsiteY15" fmla="*/ 2743200 h 4267200"/>
                    <a:gd name="connsiteX16" fmla="*/ 2743200 w 6107588"/>
                    <a:gd name="connsiteY16" fmla="*/ 1219200 h 4267200"/>
                    <a:gd name="connsiteX17" fmla="*/ 2743200 w 6107588"/>
                    <a:gd name="connsiteY17" fmla="*/ 2133600 h 4267200"/>
                    <a:gd name="connsiteX18" fmla="*/ 3557677 w 6107588"/>
                    <a:gd name="connsiteY18" fmla="*/ 2133600 h 4267200"/>
                    <a:gd name="connsiteX19" fmla="*/ 3595095 w 6107588"/>
                    <a:gd name="connsiteY19" fmla="*/ 2133600 h 4267200"/>
                    <a:gd name="connsiteX20" fmla="*/ 4825883 w 6107588"/>
                    <a:gd name="connsiteY20" fmla="*/ 2133600 h 4267200"/>
                    <a:gd name="connsiteX21" fmla="*/ 4839382 w 6107588"/>
                    <a:gd name="connsiteY21" fmla="*/ 2133600 h 4267200"/>
                    <a:gd name="connsiteX22" fmla="*/ 5497988 w 6107588"/>
                    <a:gd name="connsiteY22" fmla="*/ 2133600 h 4267200"/>
                    <a:gd name="connsiteX23" fmla="*/ 5497988 w 6107588"/>
                    <a:gd name="connsiteY23" fmla="*/ 1219200 h 4267200"/>
                    <a:gd name="connsiteX24" fmla="*/ 4839382 w 6107588"/>
                    <a:gd name="connsiteY24" fmla="*/ 1219200 h 4267200"/>
                    <a:gd name="connsiteX25" fmla="*/ 4825883 w 6107588"/>
                    <a:gd name="connsiteY25" fmla="*/ 1219200 h 4267200"/>
                    <a:gd name="connsiteX26" fmla="*/ 3595095 w 6107588"/>
                    <a:gd name="connsiteY26" fmla="*/ 1219200 h 4267200"/>
                    <a:gd name="connsiteX27" fmla="*/ 3557677 w 6107588"/>
                    <a:gd name="connsiteY27" fmla="*/ 1219200 h 4267200"/>
                    <a:gd name="connsiteX28" fmla="*/ 609600 w 6107588"/>
                    <a:gd name="connsiteY28" fmla="*/ 1219200 h 4267200"/>
                    <a:gd name="connsiteX29" fmla="*/ 609600 w 6107588"/>
                    <a:gd name="connsiteY29" fmla="*/ 2133600 h 4267200"/>
                    <a:gd name="connsiteX30" fmla="*/ 2133600 w 6107588"/>
                    <a:gd name="connsiteY30" fmla="*/ 2133600 h 4267200"/>
                    <a:gd name="connsiteX31" fmla="*/ 2133600 w 6107588"/>
                    <a:gd name="connsiteY31" fmla="*/ 1219200 h 4267200"/>
                    <a:gd name="connsiteX32" fmla="*/ 609600 w 6107588"/>
                    <a:gd name="connsiteY32" fmla="*/ 0 h 4267200"/>
                    <a:gd name="connsiteX33" fmla="*/ 3557677 w 6107588"/>
                    <a:gd name="connsiteY33" fmla="*/ 0 h 4267200"/>
                    <a:gd name="connsiteX34" fmla="*/ 3595095 w 6107588"/>
                    <a:gd name="connsiteY34" fmla="*/ 0 h 4267200"/>
                    <a:gd name="connsiteX35" fmla="*/ 4825883 w 6107588"/>
                    <a:gd name="connsiteY35" fmla="*/ 0 h 4267200"/>
                    <a:gd name="connsiteX36" fmla="*/ 4839382 w 6107588"/>
                    <a:gd name="connsiteY36" fmla="*/ 0 h 4267200"/>
                    <a:gd name="connsiteX37" fmla="*/ 5497988 w 6107588"/>
                    <a:gd name="connsiteY37" fmla="*/ 0 h 4267200"/>
                    <a:gd name="connsiteX38" fmla="*/ 6107588 w 6107588"/>
                    <a:gd name="connsiteY38" fmla="*/ 609600 h 4267200"/>
                    <a:gd name="connsiteX39" fmla="*/ 6107588 w 6107588"/>
                    <a:gd name="connsiteY39" fmla="*/ 3657600 h 4267200"/>
                    <a:gd name="connsiteX40" fmla="*/ 5497988 w 6107588"/>
                    <a:gd name="connsiteY40" fmla="*/ 4267200 h 4267200"/>
                    <a:gd name="connsiteX41" fmla="*/ 4839382 w 6107588"/>
                    <a:gd name="connsiteY41" fmla="*/ 4267200 h 4267200"/>
                    <a:gd name="connsiteX42" fmla="*/ 4825883 w 6107588"/>
                    <a:gd name="connsiteY42" fmla="*/ 4267200 h 4267200"/>
                    <a:gd name="connsiteX43" fmla="*/ 3595095 w 6107588"/>
                    <a:gd name="connsiteY43" fmla="*/ 4267200 h 4267200"/>
                    <a:gd name="connsiteX44" fmla="*/ 3557677 w 6107588"/>
                    <a:gd name="connsiteY44" fmla="*/ 4267200 h 4267200"/>
                    <a:gd name="connsiteX45" fmla="*/ 609600 w 6107588"/>
                    <a:gd name="connsiteY45" fmla="*/ 4267200 h 4267200"/>
                    <a:gd name="connsiteX46" fmla="*/ 0 w 6107588"/>
                    <a:gd name="connsiteY46" fmla="*/ 3657600 h 4267200"/>
                    <a:gd name="connsiteX47" fmla="*/ 0 w 6107588"/>
                    <a:gd name="connsiteY47" fmla="*/ 609600 h 4267200"/>
                    <a:gd name="connsiteX48" fmla="*/ 609600 w 6107588"/>
                    <a:gd name="connsiteY48" fmla="*/ 0 h 426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6107588" h="4267200">
                      <a:moveTo>
                        <a:pt x="2743200" y="2743200"/>
                      </a:moveTo>
                      <a:lnTo>
                        <a:pt x="2743200" y="3657600"/>
                      </a:lnTo>
                      <a:lnTo>
                        <a:pt x="3557677" y="3657600"/>
                      </a:lnTo>
                      <a:lnTo>
                        <a:pt x="3595095" y="3657600"/>
                      </a:lnTo>
                      <a:lnTo>
                        <a:pt x="4825883" y="3657600"/>
                      </a:lnTo>
                      <a:lnTo>
                        <a:pt x="4839382" y="3657600"/>
                      </a:lnTo>
                      <a:lnTo>
                        <a:pt x="5497988" y="3657600"/>
                      </a:lnTo>
                      <a:lnTo>
                        <a:pt x="5497988" y="2743200"/>
                      </a:lnTo>
                      <a:lnTo>
                        <a:pt x="4839382" y="2743200"/>
                      </a:lnTo>
                      <a:lnTo>
                        <a:pt x="4825883" y="2743200"/>
                      </a:lnTo>
                      <a:lnTo>
                        <a:pt x="3595095" y="2743200"/>
                      </a:lnTo>
                      <a:lnTo>
                        <a:pt x="3557677" y="2743200"/>
                      </a:lnTo>
                      <a:close/>
                      <a:moveTo>
                        <a:pt x="609600" y="2743200"/>
                      </a:moveTo>
                      <a:lnTo>
                        <a:pt x="609600" y="3657600"/>
                      </a:lnTo>
                      <a:lnTo>
                        <a:pt x="2133600" y="3657600"/>
                      </a:lnTo>
                      <a:lnTo>
                        <a:pt x="2133600" y="2743200"/>
                      </a:lnTo>
                      <a:close/>
                      <a:moveTo>
                        <a:pt x="2743200" y="1219200"/>
                      </a:moveTo>
                      <a:lnTo>
                        <a:pt x="2743200" y="2133600"/>
                      </a:lnTo>
                      <a:lnTo>
                        <a:pt x="3557677" y="2133600"/>
                      </a:lnTo>
                      <a:lnTo>
                        <a:pt x="3595095" y="2133600"/>
                      </a:lnTo>
                      <a:lnTo>
                        <a:pt x="4825883" y="2133600"/>
                      </a:lnTo>
                      <a:lnTo>
                        <a:pt x="4839382" y="2133600"/>
                      </a:lnTo>
                      <a:lnTo>
                        <a:pt x="5497988" y="2133600"/>
                      </a:lnTo>
                      <a:lnTo>
                        <a:pt x="5497988" y="1219200"/>
                      </a:lnTo>
                      <a:lnTo>
                        <a:pt x="4839382" y="1219200"/>
                      </a:lnTo>
                      <a:lnTo>
                        <a:pt x="4825883" y="1219200"/>
                      </a:lnTo>
                      <a:lnTo>
                        <a:pt x="3595095" y="1219200"/>
                      </a:lnTo>
                      <a:lnTo>
                        <a:pt x="3557677" y="1219200"/>
                      </a:lnTo>
                      <a:close/>
                      <a:moveTo>
                        <a:pt x="609600" y="1219200"/>
                      </a:moveTo>
                      <a:lnTo>
                        <a:pt x="609600" y="2133600"/>
                      </a:lnTo>
                      <a:lnTo>
                        <a:pt x="2133600" y="2133600"/>
                      </a:lnTo>
                      <a:lnTo>
                        <a:pt x="2133600" y="1219200"/>
                      </a:lnTo>
                      <a:close/>
                      <a:moveTo>
                        <a:pt x="609600" y="0"/>
                      </a:moveTo>
                      <a:lnTo>
                        <a:pt x="3557677" y="0"/>
                      </a:lnTo>
                      <a:lnTo>
                        <a:pt x="3595095" y="0"/>
                      </a:lnTo>
                      <a:lnTo>
                        <a:pt x="4825883" y="0"/>
                      </a:lnTo>
                      <a:lnTo>
                        <a:pt x="4839382" y="0"/>
                      </a:lnTo>
                      <a:lnTo>
                        <a:pt x="5497988" y="0"/>
                      </a:lnTo>
                      <a:cubicBezTo>
                        <a:pt x="5834221" y="0"/>
                        <a:pt x="6107588" y="273368"/>
                        <a:pt x="6107588" y="609600"/>
                      </a:cubicBezTo>
                      <a:lnTo>
                        <a:pt x="6107588" y="3657600"/>
                      </a:lnTo>
                      <a:cubicBezTo>
                        <a:pt x="6107588" y="3993833"/>
                        <a:pt x="5834221" y="4267200"/>
                        <a:pt x="5497988" y="4267200"/>
                      </a:cubicBezTo>
                      <a:lnTo>
                        <a:pt x="4839382" y="4267200"/>
                      </a:lnTo>
                      <a:lnTo>
                        <a:pt x="4825883" y="4267200"/>
                      </a:lnTo>
                      <a:lnTo>
                        <a:pt x="3595095" y="4267200"/>
                      </a:lnTo>
                      <a:lnTo>
                        <a:pt x="3557677" y="4267200"/>
                      </a:lnTo>
                      <a:lnTo>
                        <a:pt x="609600" y="4267200"/>
                      </a:lnTo>
                      <a:cubicBezTo>
                        <a:pt x="273368" y="4267200"/>
                        <a:pt x="0" y="3993833"/>
                        <a:pt x="0" y="3657600"/>
                      </a:cubicBezTo>
                      <a:lnTo>
                        <a:pt x="0" y="609600"/>
                      </a:lnTo>
                      <a:cubicBezTo>
                        <a:pt x="0" y="273368"/>
                        <a:pt x="273368" y="0"/>
                        <a:pt x="609600" y="0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H"/>
                </a:p>
              </p:txBody>
            </p:sp>
          </p:grp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7CBADAD0-8E2C-4B85-0001-40C4D2B9E1C4}"/>
                  </a:ext>
                </a:extLst>
              </p:cNvPr>
              <p:cNvGrpSpPr/>
              <p:nvPr/>
            </p:nvGrpSpPr>
            <p:grpSpPr>
              <a:xfrm>
                <a:off x="2494597" y="2644554"/>
                <a:ext cx="699646" cy="488823"/>
                <a:chOff x="5094699" y="1907901"/>
                <a:chExt cx="699646" cy="488823"/>
              </a:xfrm>
            </p:grpSpPr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8446F4CB-B76A-8098-AE76-9692C8FA6883}"/>
                    </a:ext>
                  </a:extLst>
                </p:cNvPr>
                <p:cNvSpPr/>
                <p:nvPr/>
              </p:nvSpPr>
              <p:spPr>
                <a:xfrm>
                  <a:off x="5148699" y="2013835"/>
                  <a:ext cx="604401" cy="33884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  <p:sp>
              <p:nvSpPr>
                <p:cNvPr id="175" name="Freeform: Shape 174">
                  <a:extLst>
                    <a:ext uri="{FF2B5EF4-FFF2-40B4-BE49-F238E27FC236}">
                      <a16:creationId xmlns:a16="http://schemas.microsoft.com/office/drawing/2014/main" id="{B18F81E6-DADD-359F-F35E-C9E80A972F9D}"/>
                    </a:ext>
                  </a:extLst>
                </p:cNvPr>
                <p:cNvSpPr/>
                <p:nvPr/>
              </p:nvSpPr>
              <p:spPr>
                <a:xfrm>
                  <a:off x="5094699" y="1907901"/>
                  <a:ext cx="699646" cy="488823"/>
                </a:xfrm>
                <a:custGeom>
                  <a:avLst/>
                  <a:gdLst>
                    <a:gd name="connsiteX0" fmla="*/ 2743200 w 6107588"/>
                    <a:gd name="connsiteY0" fmla="*/ 2743200 h 4267200"/>
                    <a:gd name="connsiteX1" fmla="*/ 2743200 w 6107588"/>
                    <a:gd name="connsiteY1" fmla="*/ 3657600 h 4267200"/>
                    <a:gd name="connsiteX2" fmla="*/ 3557677 w 6107588"/>
                    <a:gd name="connsiteY2" fmla="*/ 3657600 h 4267200"/>
                    <a:gd name="connsiteX3" fmla="*/ 3595095 w 6107588"/>
                    <a:gd name="connsiteY3" fmla="*/ 3657600 h 4267200"/>
                    <a:gd name="connsiteX4" fmla="*/ 4825883 w 6107588"/>
                    <a:gd name="connsiteY4" fmla="*/ 3657600 h 4267200"/>
                    <a:gd name="connsiteX5" fmla="*/ 4839382 w 6107588"/>
                    <a:gd name="connsiteY5" fmla="*/ 3657600 h 4267200"/>
                    <a:gd name="connsiteX6" fmla="*/ 5497988 w 6107588"/>
                    <a:gd name="connsiteY6" fmla="*/ 3657600 h 4267200"/>
                    <a:gd name="connsiteX7" fmla="*/ 5497988 w 6107588"/>
                    <a:gd name="connsiteY7" fmla="*/ 2743200 h 4267200"/>
                    <a:gd name="connsiteX8" fmla="*/ 4839382 w 6107588"/>
                    <a:gd name="connsiteY8" fmla="*/ 2743200 h 4267200"/>
                    <a:gd name="connsiteX9" fmla="*/ 4825883 w 6107588"/>
                    <a:gd name="connsiteY9" fmla="*/ 2743200 h 4267200"/>
                    <a:gd name="connsiteX10" fmla="*/ 3595095 w 6107588"/>
                    <a:gd name="connsiteY10" fmla="*/ 2743200 h 4267200"/>
                    <a:gd name="connsiteX11" fmla="*/ 3557677 w 6107588"/>
                    <a:gd name="connsiteY11" fmla="*/ 2743200 h 4267200"/>
                    <a:gd name="connsiteX12" fmla="*/ 609600 w 6107588"/>
                    <a:gd name="connsiteY12" fmla="*/ 2743200 h 4267200"/>
                    <a:gd name="connsiteX13" fmla="*/ 609600 w 6107588"/>
                    <a:gd name="connsiteY13" fmla="*/ 3657600 h 4267200"/>
                    <a:gd name="connsiteX14" fmla="*/ 2133600 w 6107588"/>
                    <a:gd name="connsiteY14" fmla="*/ 3657600 h 4267200"/>
                    <a:gd name="connsiteX15" fmla="*/ 2133600 w 6107588"/>
                    <a:gd name="connsiteY15" fmla="*/ 2743200 h 4267200"/>
                    <a:gd name="connsiteX16" fmla="*/ 2743200 w 6107588"/>
                    <a:gd name="connsiteY16" fmla="*/ 1219200 h 4267200"/>
                    <a:gd name="connsiteX17" fmla="*/ 2743200 w 6107588"/>
                    <a:gd name="connsiteY17" fmla="*/ 2133600 h 4267200"/>
                    <a:gd name="connsiteX18" fmla="*/ 3557677 w 6107588"/>
                    <a:gd name="connsiteY18" fmla="*/ 2133600 h 4267200"/>
                    <a:gd name="connsiteX19" fmla="*/ 3595095 w 6107588"/>
                    <a:gd name="connsiteY19" fmla="*/ 2133600 h 4267200"/>
                    <a:gd name="connsiteX20" fmla="*/ 4825883 w 6107588"/>
                    <a:gd name="connsiteY20" fmla="*/ 2133600 h 4267200"/>
                    <a:gd name="connsiteX21" fmla="*/ 4839382 w 6107588"/>
                    <a:gd name="connsiteY21" fmla="*/ 2133600 h 4267200"/>
                    <a:gd name="connsiteX22" fmla="*/ 5497988 w 6107588"/>
                    <a:gd name="connsiteY22" fmla="*/ 2133600 h 4267200"/>
                    <a:gd name="connsiteX23" fmla="*/ 5497988 w 6107588"/>
                    <a:gd name="connsiteY23" fmla="*/ 1219200 h 4267200"/>
                    <a:gd name="connsiteX24" fmla="*/ 4839382 w 6107588"/>
                    <a:gd name="connsiteY24" fmla="*/ 1219200 h 4267200"/>
                    <a:gd name="connsiteX25" fmla="*/ 4825883 w 6107588"/>
                    <a:gd name="connsiteY25" fmla="*/ 1219200 h 4267200"/>
                    <a:gd name="connsiteX26" fmla="*/ 3595095 w 6107588"/>
                    <a:gd name="connsiteY26" fmla="*/ 1219200 h 4267200"/>
                    <a:gd name="connsiteX27" fmla="*/ 3557677 w 6107588"/>
                    <a:gd name="connsiteY27" fmla="*/ 1219200 h 4267200"/>
                    <a:gd name="connsiteX28" fmla="*/ 609600 w 6107588"/>
                    <a:gd name="connsiteY28" fmla="*/ 1219200 h 4267200"/>
                    <a:gd name="connsiteX29" fmla="*/ 609600 w 6107588"/>
                    <a:gd name="connsiteY29" fmla="*/ 2133600 h 4267200"/>
                    <a:gd name="connsiteX30" fmla="*/ 2133600 w 6107588"/>
                    <a:gd name="connsiteY30" fmla="*/ 2133600 h 4267200"/>
                    <a:gd name="connsiteX31" fmla="*/ 2133600 w 6107588"/>
                    <a:gd name="connsiteY31" fmla="*/ 1219200 h 4267200"/>
                    <a:gd name="connsiteX32" fmla="*/ 609600 w 6107588"/>
                    <a:gd name="connsiteY32" fmla="*/ 0 h 4267200"/>
                    <a:gd name="connsiteX33" fmla="*/ 3557677 w 6107588"/>
                    <a:gd name="connsiteY33" fmla="*/ 0 h 4267200"/>
                    <a:gd name="connsiteX34" fmla="*/ 3595095 w 6107588"/>
                    <a:gd name="connsiteY34" fmla="*/ 0 h 4267200"/>
                    <a:gd name="connsiteX35" fmla="*/ 4825883 w 6107588"/>
                    <a:gd name="connsiteY35" fmla="*/ 0 h 4267200"/>
                    <a:gd name="connsiteX36" fmla="*/ 4839382 w 6107588"/>
                    <a:gd name="connsiteY36" fmla="*/ 0 h 4267200"/>
                    <a:gd name="connsiteX37" fmla="*/ 5497988 w 6107588"/>
                    <a:gd name="connsiteY37" fmla="*/ 0 h 4267200"/>
                    <a:gd name="connsiteX38" fmla="*/ 6107588 w 6107588"/>
                    <a:gd name="connsiteY38" fmla="*/ 609600 h 4267200"/>
                    <a:gd name="connsiteX39" fmla="*/ 6107588 w 6107588"/>
                    <a:gd name="connsiteY39" fmla="*/ 3657600 h 4267200"/>
                    <a:gd name="connsiteX40" fmla="*/ 5497988 w 6107588"/>
                    <a:gd name="connsiteY40" fmla="*/ 4267200 h 4267200"/>
                    <a:gd name="connsiteX41" fmla="*/ 4839382 w 6107588"/>
                    <a:gd name="connsiteY41" fmla="*/ 4267200 h 4267200"/>
                    <a:gd name="connsiteX42" fmla="*/ 4825883 w 6107588"/>
                    <a:gd name="connsiteY42" fmla="*/ 4267200 h 4267200"/>
                    <a:gd name="connsiteX43" fmla="*/ 3595095 w 6107588"/>
                    <a:gd name="connsiteY43" fmla="*/ 4267200 h 4267200"/>
                    <a:gd name="connsiteX44" fmla="*/ 3557677 w 6107588"/>
                    <a:gd name="connsiteY44" fmla="*/ 4267200 h 4267200"/>
                    <a:gd name="connsiteX45" fmla="*/ 609600 w 6107588"/>
                    <a:gd name="connsiteY45" fmla="*/ 4267200 h 4267200"/>
                    <a:gd name="connsiteX46" fmla="*/ 0 w 6107588"/>
                    <a:gd name="connsiteY46" fmla="*/ 3657600 h 4267200"/>
                    <a:gd name="connsiteX47" fmla="*/ 0 w 6107588"/>
                    <a:gd name="connsiteY47" fmla="*/ 609600 h 4267200"/>
                    <a:gd name="connsiteX48" fmla="*/ 609600 w 6107588"/>
                    <a:gd name="connsiteY48" fmla="*/ 0 h 426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6107588" h="4267200">
                      <a:moveTo>
                        <a:pt x="2743200" y="2743200"/>
                      </a:moveTo>
                      <a:lnTo>
                        <a:pt x="2743200" y="3657600"/>
                      </a:lnTo>
                      <a:lnTo>
                        <a:pt x="3557677" y="3657600"/>
                      </a:lnTo>
                      <a:lnTo>
                        <a:pt x="3595095" y="3657600"/>
                      </a:lnTo>
                      <a:lnTo>
                        <a:pt x="4825883" y="3657600"/>
                      </a:lnTo>
                      <a:lnTo>
                        <a:pt x="4839382" y="3657600"/>
                      </a:lnTo>
                      <a:lnTo>
                        <a:pt x="5497988" y="3657600"/>
                      </a:lnTo>
                      <a:lnTo>
                        <a:pt x="5497988" y="2743200"/>
                      </a:lnTo>
                      <a:lnTo>
                        <a:pt x="4839382" y="2743200"/>
                      </a:lnTo>
                      <a:lnTo>
                        <a:pt x="4825883" y="2743200"/>
                      </a:lnTo>
                      <a:lnTo>
                        <a:pt x="3595095" y="2743200"/>
                      </a:lnTo>
                      <a:lnTo>
                        <a:pt x="3557677" y="2743200"/>
                      </a:lnTo>
                      <a:close/>
                      <a:moveTo>
                        <a:pt x="609600" y="2743200"/>
                      </a:moveTo>
                      <a:lnTo>
                        <a:pt x="609600" y="3657600"/>
                      </a:lnTo>
                      <a:lnTo>
                        <a:pt x="2133600" y="3657600"/>
                      </a:lnTo>
                      <a:lnTo>
                        <a:pt x="2133600" y="2743200"/>
                      </a:lnTo>
                      <a:close/>
                      <a:moveTo>
                        <a:pt x="2743200" y="1219200"/>
                      </a:moveTo>
                      <a:lnTo>
                        <a:pt x="2743200" y="2133600"/>
                      </a:lnTo>
                      <a:lnTo>
                        <a:pt x="3557677" y="2133600"/>
                      </a:lnTo>
                      <a:lnTo>
                        <a:pt x="3595095" y="2133600"/>
                      </a:lnTo>
                      <a:lnTo>
                        <a:pt x="4825883" y="2133600"/>
                      </a:lnTo>
                      <a:lnTo>
                        <a:pt x="4839382" y="2133600"/>
                      </a:lnTo>
                      <a:lnTo>
                        <a:pt x="5497988" y="2133600"/>
                      </a:lnTo>
                      <a:lnTo>
                        <a:pt x="5497988" y="1219200"/>
                      </a:lnTo>
                      <a:lnTo>
                        <a:pt x="4839382" y="1219200"/>
                      </a:lnTo>
                      <a:lnTo>
                        <a:pt x="4825883" y="1219200"/>
                      </a:lnTo>
                      <a:lnTo>
                        <a:pt x="3595095" y="1219200"/>
                      </a:lnTo>
                      <a:lnTo>
                        <a:pt x="3557677" y="1219200"/>
                      </a:lnTo>
                      <a:close/>
                      <a:moveTo>
                        <a:pt x="609600" y="1219200"/>
                      </a:moveTo>
                      <a:lnTo>
                        <a:pt x="609600" y="2133600"/>
                      </a:lnTo>
                      <a:lnTo>
                        <a:pt x="2133600" y="2133600"/>
                      </a:lnTo>
                      <a:lnTo>
                        <a:pt x="2133600" y="1219200"/>
                      </a:lnTo>
                      <a:close/>
                      <a:moveTo>
                        <a:pt x="609600" y="0"/>
                      </a:moveTo>
                      <a:lnTo>
                        <a:pt x="3557677" y="0"/>
                      </a:lnTo>
                      <a:lnTo>
                        <a:pt x="3595095" y="0"/>
                      </a:lnTo>
                      <a:lnTo>
                        <a:pt x="4825883" y="0"/>
                      </a:lnTo>
                      <a:lnTo>
                        <a:pt x="4839382" y="0"/>
                      </a:lnTo>
                      <a:lnTo>
                        <a:pt x="5497988" y="0"/>
                      </a:lnTo>
                      <a:cubicBezTo>
                        <a:pt x="5834221" y="0"/>
                        <a:pt x="6107588" y="273368"/>
                        <a:pt x="6107588" y="609600"/>
                      </a:cubicBezTo>
                      <a:lnTo>
                        <a:pt x="6107588" y="3657600"/>
                      </a:lnTo>
                      <a:cubicBezTo>
                        <a:pt x="6107588" y="3993833"/>
                        <a:pt x="5834221" y="4267200"/>
                        <a:pt x="5497988" y="4267200"/>
                      </a:cubicBezTo>
                      <a:lnTo>
                        <a:pt x="4839382" y="4267200"/>
                      </a:lnTo>
                      <a:lnTo>
                        <a:pt x="4825883" y="4267200"/>
                      </a:lnTo>
                      <a:lnTo>
                        <a:pt x="3595095" y="4267200"/>
                      </a:lnTo>
                      <a:lnTo>
                        <a:pt x="3557677" y="4267200"/>
                      </a:lnTo>
                      <a:lnTo>
                        <a:pt x="609600" y="4267200"/>
                      </a:lnTo>
                      <a:cubicBezTo>
                        <a:pt x="273368" y="4267200"/>
                        <a:pt x="0" y="3993833"/>
                        <a:pt x="0" y="3657600"/>
                      </a:cubicBezTo>
                      <a:lnTo>
                        <a:pt x="0" y="609600"/>
                      </a:lnTo>
                      <a:cubicBezTo>
                        <a:pt x="0" y="273368"/>
                        <a:pt x="273368" y="0"/>
                        <a:pt x="609600" y="0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H"/>
                </a:p>
              </p:txBody>
            </p:sp>
          </p:grp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23BD2344-9D45-09D4-02F1-77AC65935F09}"/>
                  </a:ext>
                </a:extLst>
              </p:cNvPr>
              <p:cNvGrpSpPr/>
              <p:nvPr/>
            </p:nvGrpSpPr>
            <p:grpSpPr>
              <a:xfrm>
                <a:off x="3246629" y="2644554"/>
                <a:ext cx="699646" cy="488823"/>
                <a:chOff x="5094699" y="1907901"/>
                <a:chExt cx="699646" cy="488823"/>
              </a:xfrm>
            </p:grpSpPr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7F06978C-C2DB-F75B-3CEE-0F1BEC7C4A3B}"/>
                    </a:ext>
                  </a:extLst>
                </p:cNvPr>
                <p:cNvSpPr/>
                <p:nvPr/>
              </p:nvSpPr>
              <p:spPr>
                <a:xfrm>
                  <a:off x="5148699" y="2013835"/>
                  <a:ext cx="604401" cy="33884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  <p:sp>
              <p:nvSpPr>
                <p:cNvPr id="173" name="Freeform: Shape 172">
                  <a:extLst>
                    <a:ext uri="{FF2B5EF4-FFF2-40B4-BE49-F238E27FC236}">
                      <a16:creationId xmlns:a16="http://schemas.microsoft.com/office/drawing/2014/main" id="{2DF60785-2AA9-B867-85DF-98E4739C497B}"/>
                    </a:ext>
                  </a:extLst>
                </p:cNvPr>
                <p:cNvSpPr/>
                <p:nvPr/>
              </p:nvSpPr>
              <p:spPr>
                <a:xfrm>
                  <a:off x="5094699" y="1907901"/>
                  <a:ext cx="699646" cy="488823"/>
                </a:xfrm>
                <a:custGeom>
                  <a:avLst/>
                  <a:gdLst>
                    <a:gd name="connsiteX0" fmla="*/ 2743200 w 6107588"/>
                    <a:gd name="connsiteY0" fmla="*/ 2743200 h 4267200"/>
                    <a:gd name="connsiteX1" fmla="*/ 2743200 w 6107588"/>
                    <a:gd name="connsiteY1" fmla="*/ 3657600 h 4267200"/>
                    <a:gd name="connsiteX2" fmla="*/ 3557677 w 6107588"/>
                    <a:gd name="connsiteY2" fmla="*/ 3657600 h 4267200"/>
                    <a:gd name="connsiteX3" fmla="*/ 3595095 w 6107588"/>
                    <a:gd name="connsiteY3" fmla="*/ 3657600 h 4267200"/>
                    <a:gd name="connsiteX4" fmla="*/ 4825883 w 6107588"/>
                    <a:gd name="connsiteY4" fmla="*/ 3657600 h 4267200"/>
                    <a:gd name="connsiteX5" fmla="*/ 4839382 w 6107588"/>
                    <a:gd name="connsiteY5" fmla="*/ 3657600 h 4267200"/>
                    <a:gd name="connsiteX6" fmla="*/ 5497988 w 6107588"/>
                    <a:gd name="connsiteY6" fmla="*/ 3657600 h 4267200"/>
                    <a:gd name="connsiteX7" fmla="*/ 5497988 w 6107588"/>
                    <a:gd name="connsiteY7" fmla="*/ 2743200 h 4267200"/>
                    <a:gd name="connsiteX8" fmla="*/ 4839382 w 6107588"/>
                    <a:gd name="connsiteY8" fmla="*/ 2743200 h 4267200"/>
                    <a:gd name="connsiteX9" fmla="*/ 4825883 w 6107588"/>
                    <a:gd name="connsiteY9" fmla="*/ 2743200 h 4267200"/>
                    <a:gd name="connsiteX10" fmla="*/ 3595095 w 6107588"/>
                    <a:gd name="connsiteY10" fmla="*/ 2743200 h 4267200"/>
                    <a:gd name="connsiteX11" fmla="*/ 3557677 w 6107588"/>
                    <a:gd name="connsiteY11" fmla="*/ 2743200 h 4267200"/>
                    <a:gd name="connsiteX12" fmla="*/ 609600 w 6107588"/>
                    <a:gd name="connsiteY12" fmla="*/ 2743200 h 4267200"/>
                    <a:gd name="connsiteX13" fmla="*/ 609600 w 6107588"/>
                    <a:gd name="connsiteY13" fmla="*/ 3657600 h 4267200"/>
                    <a:gd name="connsiteX14" fmla="*/ 2133600 w 6107588"/>
                    <a:gd name="connsiteY14" fmla="*/ 3657600 h 4267200"/>
                    <a:gd name="connsiteX15" fmla="*/ 2133600 w 6107588"/>
                    <a:gd name="connsiteY15" fmla="*/ 2743200 h 4267200"/>
                    <a:gd name="connsiteX16" fmla="*/ 2743200 w 6107588"/>
                    <a:gd name="connsiteY16" fmla="*/ 1219200 h 4267200"/>
                    <a:gd name="connsiteX17" fmla="*/ 2743200 w 6107588"/>
                    <a:gd name="connsiteY17" fmla="*/ 2133600 h 4267200"/>
                    <a:gd name="connsiteX18" fmla="*/ 3557677 w 6107588"/>
                    <a:gd name="connsiteY18" fmla="*/ 2133600 h 4267200"/>
                    <a:gd name="connsiteX19" fmla="*/ 3595095 w 6107588"/>
                    <a:gd name="connsiteY19" fmla="*/ 2133600 h 4267200"/>
                    <a:gd name="connsiteX20" fmla="*/ 4825883 w 6107588"/>
                    <a:gd name="connsiteY20" fmla="*/ 2133600 h 4267200"/>
                    <a:gd name="connsiteX21" fmla="*/ 4839382 w 6107588"/>
                    <a:gd name="connsiteY21" fmla="*/ 2133600 h 4267200"/>
                    <a:gd name="connsiteX22" fmla="*/ 5497988 w 6107588"/>
                    <a:gd name="connsiteY22" fmla="*/ 2133600 h 4267200"/>
                    <a:gd name="connsiteX23" fmla="*/ 5497988 w 6107588"/>
                    <a:gd name="connsiteY23" fmla="*/ 1219200 h 4267200"/>
                    <a:gd name="connsiteX24" fmla="*/ 4839382 w 6107588"/>
                    <a:gd name="connsiteY24" fmla="*/ 1219200 h 4267200"/>
                    <a:gd name="connsiteX25" fmla="*/ 4825883 w 6107588"/>
                    <a:gd name="connsiteY25" fmla="*/ 1219200 h 4267200"/>
                    <a:gd name="connsiteX26" fmla="*/ 3595095 w 6107588"/>
                    <a:gd name="connsiteY26" fmla="*/ 1219200 h 4267200"/>
                    <a:gd name="connsiteX27" fmla="*/ 3557677 w 6107588"/>
                    <a:gd name="connsiteY27" fmla="*/ 1219200 h 4267200"/>
                    <a:gd name="connsiteX28" fmla="*/ 609600 w 6107588"/>
                    <a:gd name="connsiteY28" fmla="*/ 1219200 h 4267200"/>
                    <a:gd name="connsiteX29" fmla="*/ 609600 w 6107588"/>
                    <a:gd name="connsiteY29" fmla="*/ 2133600 h 4267200"/>
                    <a:gd name="connsiteX30" fmla="*/ 2133600 w 6107588"/>
                    <a:gd name="connsiteY30" fmla="*/ 2133600 h 4267200"/>
                    <a:gd name="connsiteX31" fmla="*/ 2133600 w 6107588"/>
                    <a:gd name="connsiteY31" fmla="*/ 1219200 h 4267200"/>
                    <a:gd name="connsiteX32" fmla="*/ 609600 w 6107588"/>
                    <a:gd name="connsiteY32" fmla="*/ 0 h 4267200"/>
                    <a:gd name="connsiteX33" fmla="*/ 3557677 w 6107588"/>
                    <a:gd name="connsiteY33" fmla="*/ 0 h 4267200"/>
                    <a:gd name="connsiteX34" fmla="*/ 3595095 w 6107588"/>
                    <a:gd name="connsiteY34" fmla="*/ 0 h 4267200"/>
                    <a:gd name="connsiteX35" fmla="*/ 4825883 w 6107588"/>
                    <a:gd name="connsiteY35" fmla="*/ 0 h 4267200"/>
                    <a:gd name="connsiteX36" fmla="*/ 4839382 w 6107588"/>
                    <a:gd name="connsiteY36" fmla="*/ 0 h 4267200"/>
                    <a:gd name="connsiteX37" fmla="*/ 5497988 w 6107588"/>
                    <a:gd name="connsiteY37" fmla="*/ 0 h 4267200"/>
                    <a:gd name="connsiteX38" fmla="*/ 6107588 w 6107588"/>
                    <a:gd name="connsiteY38" fmla="*/ 609600 h 4267200"/>
                    <a:gd name="connsiteX39" fmla="*/ 6107588 w 6107588"/>
                    <a:gd name="connsiteY39" fmla="*/ 3657600 h 4267200"/>
                    <a:gd name="connsiteX40" fmla="*/ 5497988 w 6107588"/>
                    <a:gd name="connsiteY40" fmla="*/ 4267200 h 4267200"/>
                    <a:gd name="connsiteX41" fmla="*/ 4839382 w 6107588"/>
                    <a:gd name="connsiteY41" fmla="*/ 4267200 h 4267200"/>
                    <a:gd name="connsiteX42" fmla="*/ 4825883 w 6107588"/>
                    <a:gd name="connsiteY42" fmla="*/ 4267200 h 4267200"/>
                    <a:gd name="connsiteX43" fmla="*/ 3595095 w 6107588"/>
                    <a:gd name="connsiteY43" fmla="*/ 4267200 h 4267200"/>
                    <a:gd name="connsiteX44" fmla="*/ 3557677 w 6107588"/>
                    <a:gd name="connsiteY44" fmla="*/ 4267200 h 4267200"/>
                    <a:gd name="connsiteX45" fmla="*/ 609600 w 6107588"/>
                    <a:gd name="connsiteY45" fmla="*/ 4267200 h 4267200"/>
                    <a:gd name="connsiteX46" fmla="*/ 0 w 6107588"/>
                    <a:gd name="connsiteY46" fmla="*/ 3657600 h 4267200"/>
                    <a:gd name="connsiteX47" fmla="*/ 0 w 6107588"/>
                    <a:gd name="connsiteY47" fmla="*/ 609600 h 4267200"/>
                    <a:gd name="connsiteX48" fmla="*/ 609600 w 6107588"/>
                    <a:gd name="connsiteY48" fmla="*/ 0 h 426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6107588" h="4267200">
                      <a:moveTo>
                        <a:pt x="2743200" y="2743200"/>
                      </a:moveTo>
                      <a:lnTo>
                        <a:pt x="2743200" y="3657600"/>
                      </a:lnTo>
                      <a:lnTo>
                        <a:pt x="3557677" y="3657600"/>
                      </a:lnTo>
                      <a:lnTo>
                        <a:pt x="3595095" y="3657600"/>
                      </a:lnTo>
                      <a:lnTo>
                        <a:pt x="4825883" y="3657600"/>
                      </a:lnTo>
                      <a:lnTo>
                        <a:pt x="4839382" y="3657600"/>
                      </a:lnTo>
                      <a:lnTo>
                        <a:pt x="5497988" y="3657600"/>
                      </a:lnTo>
                      <a:lnTo>
                        <a:pt x="5497988" y="2743200"/>
                      </a:lnTo>
                      <a:lnTo>
                        <a:pt x="4839382" y="2743200"/>
                      </a:lnTo>
                      <a:lnTo>
                        <a:pt x="4825883" y="2743200"/>
                      </a:lnTo>
                      <a:lnTo>
                        <a:pt x="3595095" y="2743200"/>
                      </a:lnTo>
                      <a:lnTo>
                        <a:pt x="3557677" y="2743200"/>
                      </a:lnTo>
                      <a:close/>
                      <a:moveTo>
                        <a:pt x="609600" y="2743200"/>
                      </a:moveTo>
                      <a:lnTo>
                        <a:pt x="609600" y="3657600"/>
                      </a:lnTo>
                      <a:lnTo>
                        <a:pt x="2133600" y="3657600"/>
                      </a:lnTo>
                      <a:lnTo>
                        <a:pt x="2133600" y="2743200"/>
                      </a:lnTo>
                      <a:close/>
                      <a:moveTo>
                        <a:pt x="2743200" y="1219200"/>
                      </a:moveTo>
                      <a:lnTo>
                        <a:pt x="2743200" y="2133600"/>
                      </a:lnTo>
                      <a:lnTo>
                        <a:pt x="3557677" y="2133600"/>
                      </a:lnTo>
                      <a:lnTo>
                        <a:pt x="3595095" y="2133600"/>
                      </a:lnTo>
                      <a:lnTo>
                        <a:pt x="4825883" y="2133600"/>
                      </a:lnTo>
                      <a:lnTo>
                        <a:pt x="4839382" y="2133600"/>
                      </a:lnTo>
                      <a:lnTo>
                        <a:pt x="5497988" y="2133600"/>
                      </a:lnTo>
                      <a:lnTo>
                        <a:pt x="5497988" y="1219200"/>
                      </a:lnTo>
                      <a:lnTo>
                        <a:pt x="4839382" y="1219200"/>
                      </a:lnTo>
                      <a:lnTo>
                        <a:pt x="4825883" y="1219200"/>
                      </a:lnTo>
                      <a:lnTo>
                        <a:pt x="3595095" y="1219200"/>
                      </a:lnTo>
                      <a:lnTo>
                        <a:pt x="3557677" y="1219200"/>
                      </a:lnTo>
                      <a:close/>
                      <a:moveTo>
                        <a:pt x="609600" y="1219200"/>
                      </a:moveTo>
                      <a:lnTo>
                        <a:pt x="609600" y="2133600"/>
                      </a:lnTo>
                      <a:lnTo>
                        <a:pt x="2133600" y="2133600"/>
                      </a:lnTo>
                      <a:lnTo>
                        <a:pt x="2133600" y="1219200"/>
                      </a:lnTo>
                      <a:close/>
                      <a:moveTo>
                        <a:pt x="609600" y="0"/>
                      </a:moveTo>
                      <a:lnTo>
                        <a:pt x="3557677" y="0"/>
                      </a:lnTo>
                      <a:lnTo>
                        <a:pt x="3595095" y="0"/>
                      </a:lnTo>
                      <a:lnTo>
                        <a:pt x="4825883" y="0"/>
                      </a:lnTo>
                      <a:lnTo>
                        <a:pt x="4839382" y="0"/>
                      </a:lnTo>
                      <a:lnTo>
                        <a:pt x="5497988" y="0"/>
                      </a:lnTo>
                      <a:cubicBezTo>
                        <a:pt x="5834221" y="0"/>
                        <a:pt x="6107588" y="273368"/>
                        <a:pt x="6107588" y="609600"/>
                      </a:cubicBezTo>
                      <a:lnTo>
                        <a:pt x="6107588" y="3657600"/>
                      </a:lnTo>
                      <a:cubicBezTo>
                        <a:pt x="6107588" y="3993833"/>
                        <a:pt x="5834221" y="4267200"/>
                        <a:pt x="5497988" y="4267200"/>
                      </a:cubicBezTo>
                      <a:lnTo>
                        <a:pt x="4839382" y="4267200"/>
                      </a:lnTo>
                      <a:lnTo>
                        <a:pt x="4825883" y="4267200"/>
                      </a:lnTo>
                      <a:lnTo>
                        <a:pt x="3595095" y="4267200"/>
                      </a:lnTo>
                      <a:lnTo>
                        <a:pt x="3557677" y="4267200"/>
                      </a:lnTo>
                      <a:lnTo>
                        <a:pt x="609600" y="4267200"/>
                      </a:lnTo>
                      <a:cubicBezTo>
                        <a:pt x="273368" y="4267200"/>
                        <a:pt x="0" y="3993833"/>
                        <a:pt x="0" y="3657600"/>
                      </a:cubicBezTo>
                      <a:lnTo>
                        <a:pt x="0" y="609600"/>
                      </a:lnTo>
                      <a:cubicBezTo>
                        <a:pt x="0" y="273368"/>
                        <a:pt x="273368" y="0"/>
                        <a:pt x="609600" y="0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H"/>
                </a:p>
              </p:txBody>
            </p:sp>
          </p:grpSp>
        </p:grp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1D559328-BFEA-7297-DA84-D7A89AE63E31}"/>
                </a:ext>
              </a:extLst>
            </p:cNvPr>
            <p:cNvGrpSpPr/>
            <p:nvPr/>
          </p:nvGrpSpPr>
          <p:grpSpPr>
            <a:xfrm>
              <a:off x="990533" y="4315218"/>
              <a:ext cx="2955742" cy="488823"/>
              <a:chOff x="990533" y="2644554"/>
              <a:chExt cx="2955742" cy="488823"/>
            </a:xfrm>
          </p:grpSpPr>
          <p:grpSp>
            <p:nvGrpSpPr>
              <p:cNvPr id="181" name="Group 180">
                <a:extLst>
                  <a:ext uri="{FF2B5EF4-FFF2-40B4-BE49-F238E27FC236}">
                    <a16:creationId xmlns:a16="http://schemas.microsoft.com/office/drawing/2014/main" id="{E846C6FE-7C3A-8322-974B-F4A272E4EF85}"/>
                  </a:ext>
                </a:extLst>
              </p:cNvPr>
              <p:cNvGrpSpPr/>
              <p:nvPr/>
            </p:nvGrpSpPr>
            <p:grpSpPr>
              <a:xfrm>
                <a:off x="990533" y="2644554"/>
                <a:ext cx="699646" cy="488823"/>
                <a:chOff x="5094699" y="1907901"/>
                <a:chExt cx="699646" cy="488823"/>
              </a:xfrm>
            </p:grpSpPr>
            <p:sp>
              <p:nvSpPr>
                <p:cNvPr id="191" name="Rectangle 190">
                  <a:extLst>
                    <a:ext uri="{FF2B5EF4-FFF2-40B4-BE49-F238E27FC236}">
                      <a16:creationId xmlns:a16="http://schemas.microsoft.com/office/drawing/2014/main" id="{A31165FB-2357-C2C7-3B78-76D820467D26}"/>
                    </a:ext>
                  </a:extLst>
                </p:cNvPr>
                <p:cNvSpPr/>
                <p:nvPr/>
              </p:nvSpPr>
              <p:spPr>
                <a:xfrm>
                  <a:off x="5148699" y="2013835"/>
                  <a:ext cx="604401" cy="33884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  <p:sp>
              <p:nvSpPr>
                <p:cNvPr id="192" name="Freeform: Shape 191">
                  <a:extLst>
                    <a:ext uri="{FF2B5EF4-FFF2-40B4-BE49-F238E27FC236}">
                      <a16:creationId xmlns:a16="http://schemas.microsoft.com/office/drawing/2014/main" id="{24A50013-AC88-B712-8178-AB11C2E953D1}"/>
                    </a:ext>
                  </a:extLst>
                </p:cNvPr>
                <p:cNvSpPr/>
                <p:nvPr/>
              </p:nvSpPr>
              <p:spPr>
                <a:xfrm>
                  <a:off x="5094699" y="1907901"/>
                  <a:ext cx="699646" cy="488823"/>
                </a:xfrm>
                <a:custGeom>
                  <a:avLst/>
                  <a:gdLst>
                    <a:gd name="connsiteX0" fmla="*/ 2743200 w 6107588"/>
                    <a:gd name="connsiteY0" fmla="*/ 2743200 h 4267200"/>
                    <a:gd name="connsiteX1" fmla="*/ 2743200 w 6107588"/>
                    <a:gd name="connsiteY1" fmla="*/ 3657600 h 4267200"/>
                    <a:gd name="connsiteX2" fmla="*/ 3557677 w 6107588"/>
                    <a:gd name="connsiteY2" fmla="*/ 3657600 h 4267200"/>
                    <a:gd name="connsiteX3" fmla="*/ 3595095 w 6107588"/>
                    <a:gd name="connsiteY3" fmla="*/ 3657600 h 4267200"/>
                    <a:gd name="connsiteX4" fmla="*/ 4825883 w 6107588"/>
                    <a:gd name="connsiteY4" fmla="*/ 3657600 h 4267200"/>
                    <a:gd name="connsiteX5" fmla="*/ 4839382 w 6107588"/>
                    <a:gd name="connsiteY5" fmla="*/ 3657600 h 4267200"/>
                    <a:gd name="connsiteX6" fmla="*/ 5497988 w 6107588"/>
                    <a:gd name="connsiteY6" fmla="*/ 3657600 h 4267200"/>
                    <a:gd name="connsiteX7" fmla="*/ 5497988 w 6107588"/>
                    <a:gd name="connsiteY7" fmla="*/ 2743200 h 4267200"/>
                    <a:gd name="connsiteX8" fmla="*/ 4839382 w 6107588"/>
                    <a:gd name="connsiteY8" fmla="*/ 2743200 h 4267200"/>
                    <a:gd name="connsiteX9" fmla="*/ 4825883 w 6107588"/>
                    <a:gd name="connsiteY9" fmla="*/ 2743200 h 4267200"/>
                    <a:gd name="connsiteX10" fmla="*/ 3595095 w 6107588"/>
                    <a:gd name="connsiteY10" fmla="*/ 2743200 h 4267200"/>
                    <a:gd name="connsiteX11" fmla="*/ 3557677 w 6107588"/>
                    <a:gd name="connsiteY11" fmla="*/ 2743200 h 4267200"/>
                    <a:gd name="connsiteX12" fmla="*/ 609600 w 6107588"/>
                    <a:gd name="connsiteY12" fmla="*/ 2743200 h 4267200"/>
                    <a:gd name="connsiteX13" fmla="*/ 609600 w 6107588"/>
                    <a:gd name="connsiteY13" fmla="*/ 3657600 h 4267200"/>
                    <a:gd name="connsiteX14" fmla="*/ 2133600 w 6107588"/>
                    <a:gd name="connsiteY14" fmla="*/ 3657600 h 4267200"/>
                    <a:gd name="connsiteX15" fmla="*/ 2133600 w 6107588"/>
                    <a:gd name="connsiteY15" fmla="*/ 2743200 h 4267200"/>
                    <a:gd name="connsiteX16" fmla="*/ 2743200 w 6107588"/>
                    <a:gd name="connsiteY16" fmla="*/ 1219200 h 4267200"/>
                    <a:gd name="connsiteX17" fmla="*/ 2743200 w 6107588"/>
                    <a:gd name="connsiteY17" fmla="*/ 2133600 h 4267200"/>
                    <a:gd name="connsiteX18" fmla="*/ 3557677 w 6107588"/>
                    <a:gd name="connsiteY18" fmla="*/ 2133600 h 4267200"/>
                    <a:gd name="connsiteX19" fmla="*/ 3595095 w 6107588"/>
                    <a:gd name="connsiteY19" fmla="*/ 2133600 h 4267200"/>
                    <a:gd name="connsiteX20" fmla="*/ 4825883 w 6107588"/>
                    <a:gd name="connsiteY20" fmla="*/ 2133600 h 4267200"/>
                    <a:gd name="connsiteX21" fmla="*/ 4839382 w 6107588"/>
                    <a:gd name="connsiteY21" fmla="*/ 2133600 h 4267200"/>
                    <a:gd name="connsiteX22" fmla="*/ 5497988 w 6107588"/>
                    <a:gd name="connsiteY22" fmla="*/ 2133600 h 4267200"/>
                    <a:gd name="connsiteX23" fmla="*/ 5497988 w 6107588"/>
                    <a:gd name="connsiteY23" fmla="*/ 1219200 h 4267200"/>
                    <a:gd name="connsiteX24" fmla="*/ 4839382 w 6107588"/>
                    <a:gd name="connsiteY24" fmla="*/ 1219200 h 4267200"/>
                    <a:gd name="connsiteX25" fmla="*/ 4825883 w 6107588"/>
                    <a:gd name="connsiteY25" fmla="*/ 1219200 h 4267200"/>
                    <a:gd name="connsiteX26" fmla="*/ 3595095 w 6107588"/>
                    <a:gd name="connsiteY26" fmla="*/ 1219200 h 4267200"/>
                    <a:gd name="connsiteX27" fmla="*/ 3557677 w 6107588"/>
                    <a:gd name="connsiteY27" fmla="*/ 1219200 h 4267200"/>
                    <a:gd name="connsiteX28" fmla="*/ 609600 w 6107588"/>
                    <a:gd name="connsiteY28" fmla="*/ 1219200 h 4267200"/>
                    <a:gd name="connsiteX29" fmla="*/ 609600 w 6107588"/>
                    <a:gd name="connsiteY29" fmla="*/ 2133600 h 4267200"/>
                    <a:gd name="connsiteX30" fmla="*/ 2133600 w 6107588"/>
                    <a:gd name="connsiteY30" fmla="*/ 2133600 h 4267200"/>
                    <a:gd name="connsiteX31" fmla="*/ 2133600 w 6107588"/>
                    <a:gd name="connsiteY31" fmla="*/ 1219200 h 4267200"/>
                    <a:gd name="connsiteX32" fmla="*/ 609600 w 6107588"/>
                    <a:gd name="connsiteY32" fmla="*/ 0 h 4267200"/>
                    <a:gd name="connsiteX33" fmla="*/ 3557677 w 6107588"/>
                    <a:gd name="connsiteY33" fmla="*/ 0 h 4267200"/>
                    <a:gd name="connsiteX34" fmla="*/ 3595095 w 6107588"/>
                    <a:gd name="connsiteY34" fmla="*/ 0 h 4267200"/>
                    <a:gd name="connsiteX35" fmla="*/ 4825883 w 6107588"/>
                    <a:gd name="connsiteY35" fmla="*/ 0 h 4267200"/>
                    <a:gd name="connsiteX36" fmla="*/ 4839382 w 6107588"/>
                    <a:gd name="connsiteY36" fmla="*/ 0 h 4267200"/>
                    <a:gd name="connsiteX37" fmla="*/ 5497988 w 6107588"/>
                    <a:gd name="connsiteY37" fmla="*/ 0 h 4267200"/>
                    <a:gd name="connsiteX38" fmla="*/ 6107588 w 6107588"/>
                    <a:gd name="connsiteY38" fmla="*/ 609600 h 4267200"/>
                    <a:gd name="connsiteX39" fmla="*/ 6107588 w 6107588"/>
                    <a:gd name="connsiteY39" fmla="*/ 3657600 h 4267200"/>
                    <a:gd name="connsiteX40" fmla="*/ 5497988 w 6107588"/>
                    <a:gd name="connsiteY40" fmla="*/ 4267200 h 4267200"/>
                    <a:gd name="connsiteX41" fmla="*/ 4839382 w 6107588"/>
                    <a:gd name="connsiteY41" fmla="*/ 4267200 h 4267200"/>
                    <a:gd name="connsiteX42" fmla="*/ 4825883 w 6107588"/>
                    <a:gd name="connsiteY42" fmla="*/ 4267200 h 4267200"/>
                    <a:gd name="connsiteX43" fmla="*/ 3595095 w 6107588"/>
                    <a:gd name="connsiteY43" fmla="*/ 4267200 h 4267200"/>
                    <a:gd name="connsiteX44" fmla="*/ 3557677 w 6107588"/>
                    <a:gd name="connsiteY44" fmla="*/ 4267200 h 4267200"/>
                    <a:gd name="connsiteX45" fmla="*/ 609600 w 6107588"/>
                    <a:gd name="connsiteY45" fmla="*/ 4267200 h 4267200"/>
                    <a:gd name="connsiteX46" fmla="*/ 0 w 6107588"/>
                    <a:gd name="connsiteY46" fmla="*/ 3657600 h 4267200"/>
                    <a:gd name="connsiteX47" fmla="*/ 0 w 6107588"/>
                    <a:gd name="connsiteY47" fmla="*/ 609600 h 4267200"/>
                    <a:gd name="connsiteX48" fmla="*/ 609600 w 6107588"/>
                    <a:gd name="connsiteY48" fmla="*/ 0 h 426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6107588" h="4267200">
                      <a:moveTo>
                        <a:pt x="2743200" y="2743200"/>
                      </a:moveTo>
                      <a:lnTo>
                        <a:pt x="2743200" y="3657600"/>
                      </a:lnTo>
                      <a:lnTo>
                        <a:pt x="3557677" y="3657600"/>
                      </a:lnTo>
                      <a:lnTo>
                        <a:pt x="3595095" y="3657600"/>
                      </a:lnTo>
                      <a:lnTo>
                        <a:pt x="4825883" y="3657600"/>
                      </a:lnTo>
                      <a:lnTo>
                        <a:pt x="4839382" y="3657600"/>
                      </a:lnTo>
                      <a:lnTo>
                        <a:pt x="5497988" y="3657600"/>
                      </a:lnTo>
                      <a:lnTo>
                        <a:pt x="5497988" y="2743200"/>
                      </a:lnTo>
                      <a:lnTo>
                        <a:pt x="4839382" y="2743200"/>
                      </a:lnTo>
                      <a:lnTo>
                        <a:pt x="4825883" y="2743200"/>
                      </a:lnTo>
                      <a:lnTo>
                        <a:pt x="3595095" y="2743200"/>
                      </a:lnTo>
                      <a:lnTo>
                        <a:pt x="3557677" y="2743200"/>
                      </a:lnTo>
                      <a:close/>
                      <a:moveTo>
                        <a:pt x="609600" y="2743200"/>
                      </a:moveTo>
                      <a:lnTo>
                        <a:pt x="609600" y="3657600"/>
                      </a:lnTo>
                      <a:lnTo>
                        <a:pt x="2133600" y="3657600"/>
                      </a:lnTo>
                      <a:lnTo>
                        <a:pt x="2133600" y="2743200"/>
                      </a:lnTo>
                      <a:close/>
                      <a:moveTo>
                        <a:pt x="2743200" y="1219200"/>
                      </a:moveTo>
                      <a:lnTo>
                        <a:pt x="2743200" y="2133600"/>
                      </a:lnTo>
                      <a:lnTo>
                        <a:pt x="3557677" y="2133600"/>
                      </a:lnTo>
                      <a:lnTo>
                        <a:pt x="3595095" y="2133600"/>
                      </a:lnTo>
                      <a:lnTo>
                        <a:pt x="4825883" y="2133600"/>
                      </a:lnTo>
                      <a:lnTo>
                        <a:pt x="4839382" y="2133600"/>
                      </a:lnTo>
                      <a:lnTo>
                        <a:pt x="5497988" y="2133600"/>
                      </a:lnTo>
                      <a:lnTo>
                        <a:pt x="5497988" y="1219200"/>
                      </a:lnTo>
                      <a:lnTo>
                        <a:pt x="4839382" y="1219200"/>
                      </a:lnTo>
                      <a:lnTo>
                        <a:pt x="4825883" y="1219200"/>
                      </a:lnTo>
                      <a:lnTo>
                        <a:pt x="3595095" y="1219200"/>
                      </a:lnTo>
                      <a:lnTo>
                        <a:pt x="3557677" y="1219200"/>
                      </a:lnTo>
                      <a:close/>
                      <a:moveTo>
                        <a:pt x="609600" y="1219200"/>
                      </a:moveTo>
                      <a:lnTo>
                        <a:pt x="609600" y="2133600"/>
                      </a:lnTo>
                      <a:lnTo>
                        <a:pt x="2133600" y="2133600"/>
                      </a:lnTo>
                      <a:lnTo>
                        <a:pt x="2133600" y="1219200"/>
                      </a:lnTo>
                      <a:close/>
                      <a:moveTo>
                        <a:pt x="609600" y="0"/>
                      </a:moveTo>
                      <a:lnTo>
                        <a:pt x="3557677" y="0"/>
                      </a:lnTo>
                      <a:lnTo>
                        <a:pt x="3595095" y="0"/>
                      </a:lnTo>
                      <a:lnTo>
                        <a:pt x="4825883" y="0"/>
                      </a:lnTo>
                      <a:lnTo>
                        <a:pt x="4839382" y="0"/>
                      </a:lnTo>
                      <a:lnTo>
                        <a:pt x="5497988" y="0"/>
                      </a:lnTo>
                      <a:cubicBezTo>
                        <a:pt x="5834221" y="0"/>
                        <a:pt x="6107588" y="273368"/>
                        <a:pt x="6107588" y="609600"/>
                      </a:cubicBezTo>
                      <a:lnTo>
                        <a:pt x="6107588" y="3657600"/>
                      </a:lnTo>
                      <a:cubicBezTo>
                        <a:pt x="6107588" y="3993833"/>
                        <a:pt x="5834221" y="4267200"/>
                        <a:pt x="5497988" y="4267200"/>
                      </a:cubicBezTo>
                      <a:lnTo>
                        <a:pt x="4839382" y="4267200"/>
                      </a:lnTo>
                      <a:lnTo>
                        <a:pt x="4825883" y="4267200"/>
                      </a:lnTo>
                      <a:lnTo>
                        <a:pt x="3595095" y="4267200"/>
                      </a:lnTo>
                      <a:lnTo>
                        <a:pt x="3557677" y="4267200"/>
                      </a:lnTo>
                      <a:lnTo>
                        <a:pt x="609600" y="4267200"/>
                      </a:lnTo>
                      <a:cubicBezTo>
                        <a:pt x="273368" y="4267200"/>
                        <a:pt x="0" y="3993833"/>
                        <a:pt x="0" y="3657600"/>
                      </a:cubicBezTo>
                      <a:lnTo>
                        <a:pt x="0" y="609600"/>
                      </a:lnTo>
                      <a:cubicBezTo>
                        <a:pt x="0" y="273368"/>
                        <a:pt x="273368" y="0"/>
                        <a:pt x="609600" y="0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H"/>
                </a:p>
              </p:txBody>
            </p:sp>
          </p:grpSp>
          <p:grpSp>
            <p:nvGrpSpPr>
              <p:cNvPr id="182" name="Group 181">
                <a:extLst>
                  <a:ext uri="{FF2B5EF4-FFF2-40B4-BE49-F238E27FC236}">
                    <a16:creationId xmlns:a16="http://schemas.microsoft.com/office/drawing/2014/main" id="{85236ECF-72D1-E80C-65F9-2147EB21ADF1}"/>
                  </a:ext>
                </a:extLst>
              </p:cNvPr>
              <p:cNvGrpSpPr/>
              <p:nvPr/>
            </p:nvGrpSpPr>
            <p:grpSpPr>
              <a:xfrm>
                <a:off x="1742565" y="2644554"/>
                <a:ext cx="699646" cy="488823"/>
                <a:chOff x="5094699" y="1907901"/>
                <a:chExt cx="699646" cy="488823"/>
              </a:xfrm>
            </p:grpSpPr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82C27439-2E3C-B5A4-6F0A-25863121DAC5}"/>
                    </a:ext>
                  </a:extLst>
                </p:cNvPr>
                <p:cNvSpPr/>
                <p:nvPr/>
              </p:nvSpPr>
              <p:spPr>
                <a:xfrm>
                  <a:off x="5148699" y="2013835"/>
                  <a:ext cx="604401" cy="33884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  <p:sp>
              <p:nvSpPr>
                <p:cNvPr id="190" name="Freeform: Shape 189">
                  <a:extLst>
                    <a:ext uri="{FF2B5EF4-FFF2-40B4-BE49-F238E27FC236}">
                      <a16:creationId xmlns:a16="http://schemas.microsoft.com/office/drawing/2014/main" id="{C6873609-A991-E117-B0FE-AFB8851244D0}"/>
                    </a:ext>
                  </a:extLst>
                </p:cNvPr>
                <p:cNvSpPr/>
                <p:nvPr/>
              </p:nvSpPr>
              <p:spPr>
                <a:xfrm>
                  <a:off x="5094699" y="1907901"/>
                  <a:ext cx="699646" cy="488823"/>
                </a:xfrm>
                <a:custGeom>
                  <a:avLst/>
                  <a:gdLst>
                    <a:gd name="connsiteX0" fmla="*/ 2743200 w 6107588"/>
                    <a:gd name="connsiteY0" fmla="*/ 2743200 h 4267200"/>
                    <a:gd name="connsiteX1" fmla="*/ 2743200 w 6107588"/>
                    <a:gd name="connsiteY1" fmla="*/ 3657600 h 4267200"/>
                    <a:gd name="connsiteX2" fmla="*/ 3557677 w 6107588"/>
                    <a:gd name="connsiteY2" fmla="*/ 3657600 h 4267200"/>
                    <a:gd name="connsiteX3" fmla="*/ 3595095 w 6107588"/>
                    <a:gd name="connsiteY3" fmla="*/ 3657600 h 4267200"/>
                    <a:gd name="connsiteX4" fmla="*/ 4825883 w 6107588"/>
                    <a:gd name="connsiteY4" fmla="*/ 3657600 h 4267200"/>
                    <a:gd name="connsiteX5" fmla="*/ 4839382 w 6107588"/>
                    <a:gd name="connsiteY5" fmla="*/ 3657600 h 4267200"/>
                    <a:gd name="connsiteX6" fmla="*/ 5497988 w 6107588"/>
                    <a:gd name="connsiteY6" fmla="*/ 3657600 h 4267200"/>
                    <a:gd name="connsiteX7" fmla="*/ 5497988 w 6107588"/>
                    <a:gd name="connsiteY7" fmla="*/ 2743200 h 4267200"/>
                    <a:gd name="connsiteX8" fmla="*/ 4839382 w 6107588"/>
                    <a:gd name="connsiteY8" fmla="*/ 2743200 h 4267200"/>
                    <a:gd name="connsiteX9" fmla="*/ 4825883 w 6107588"/>
                    <a:gd name="connsiteY9" fmla="*/ 2743200 h 4267200"/>
                    <a:gd name="connsiteX10" fmla="*/ 3595095 w 6107588"/>
                    <a:gd name="connsiteY10" fmla="*/ 2743200 h 4267200"/>
                    <a:gd name="connsiteX11" fmla="*/ 3557677 w 6107588"/>
                    <a:gd name="connsiteY11" fmla="*/ 2743200 h 4267200"/>
                    <a:gd name="connsiteX12" fmla="*/ 609600 w 6107588"/>
                    <a:gd name="connsiteY12" fmla="*/ 2743200 h 4267200"/>
                    <a:gd name="connsiteX13" fmla="*/ 609600 w 6107588"/>
                    <a:gd name="connsiteY13" fmla="*/ 3657600 h 4267200"/>
                    <a:gd name="connsiteX14" fmla="*/ 2133600 w 6107588"/>
                    <a:gd name="connsiteY14" fmla="*/ 3657600 h 4267200"/>
                    <a:gd name="connsiteX15" fmla="*/ 2133600 w 6107588"/>
                    <a:gd name="connsiteY15" fmla="*/ 2743200 h 4267200"/>
                    <a:gd name="connsiteX16" fmla="*/ 2743200 w 6107588"/>
                    <a:gd name="connsiteY16" fmla="*/ 1219200 h 4267200"/>
                    <a:gd name="connsiteX17" fmla="*/ 2743200 w 6107588"/>
                    <a:gd name="connsiteY17" fmla="*/ 2133600 h 4267200"/>
                    <a:gd name="connsiteX18" fmla="*/ 3557677 w 6107588"/>
                    <a:gd name="connsiteY18" fmla="*/ 2133600 h 4267200"/>
                    <a:gd name="connsiteX19" fmla="*/ 3595095 w 6107588"/>
                    <a:gd name="connsiteY19" fmla="*/ 2133600 h 4267200"/>
                    <a:gd name="connsiteX20" fmla="*/ 4825883 w 6107588"/>
                    <a:gd name="connsiteY20" fmla="*/ 2133600 h 4267200"/>
                    <a:gd name="connsiteX21" fmla="*/ 4839382 w 6107588"/>
                    <a:gd name="connsiteY21" fmla="*/ 2133600 h 4267200"/>
                    <a:gd name="connsiteX22" fmla="*/ 5497988 w 6107588"/>
                    <a:gd name="connsiteY22" fmla="*/ 2133600 h 4267200"/>
                    <a:gd name="connsiteX23" fmla="*/ 5497988 w 6107588"/>
                    <a:gd name="connsiteY23" fmla="*/ 1219200 h 4267200"/>
                    <a:gd name="connsiteX24" fmla="*/ 4839382 w 6107588"/>
                    <a:gd name="connsiteY24" fmla="*/ 1219200 h 4267200"/>
                    <a:gd name="connsiteX25" fmla="*/ 4825883 w 6107588"/>
                    <a:gd name="connsiteY25" fmla="*/ 1219200 h 4267200"/>
                    <a:gd name="connsiteX26" fmla="*/ 3595095 w 6107588"/>
                    <a:gd name="connsiteY26" fmla="*/ 1219200 h 4267200"/>
                    <a:gd name="connsiteX27" fmla="*/ 3557677 w 6107588"/>
                    <a:gd name="connsiteY27" fmla="*/ 1219200 h 4267200"/>
                    <a:gd name="connsiteX28" fmla="*/ 609600 w 6107588"/>
                    <a:gd name="connsiteY28" fmla="*/ 1219200 h 4267200"/>
                    <a:gd name="connsiteX29" fmla="*/ 609600 w 6107588"/>
                    <a:gd name="connsiteY29" fmla="*/ 2133600 h 4267200"/>
                    <a:gd name="connsiteX30" fmla="*/ 2133600 w 6107588"/>
                    <a:gd name="connsiteY30" fmla="*/ 2133600 h 4267200"/>
                    <a:gd name="connsiteX31" fmla="*/ 2133600 w 6107588"/>
                    <a:gd name="connsiteY31" fmla="*/ 1219200 h 4267200"/>
                    <a:gd name="connsiteX32" fmla="*/ 609600 w 6107588"/>
                    <a:gd name="connsiteY32" fmla="*/ 0 h 4267200"/>
                    <a:gd name="connsiteX33" fmla="*/ 3557677 w 6107588"/>
                    <a:gd name="connsiteY33" fmla="*/ 0 h 4267200"/>
                    <a:gd name="connsiteX34" fmla="*/ 3595095 w 6107588"/>
                    <a:gd name="connsiteY34" fmla="*/ 0 h 4267200"/>
                    <a:gd name="connsiteX35" fmla="*/ 4825883 w 6107588"/>
                    <a:gd name="connsiteY35" fmla="*/ 0 h 4267200"/>
                    <a:gd name="connsiteX36" fmla="*/ 4839382 w 6107588"/>
                    <a:gd name="connsiteY36" fmla="*/ 0 h 4267200"/>
                    <a:gd name="connsiteX37" fmla="*/ 5497988 w 6107588"/>
                    <a:gd name="connsiteY37" fmla="*/ 0 h 4267200"/>
                    <a:gd name="connsiteX38" fmla="*/ 6107588 w 6107588"/>
                    <a:gd name="connsiteY38" fmla="*/ 609600 h 4267200"/>
                    <a:gd name="connsiteX39" fmla="*/ 6107588 w 6107588"/>
                    <a:gd name="connsiteY39" fmla="*/ 3657600 h 4267200"/>
                    <a:gd name="connsiteX40" fmla="*/ 5497988 w 6107588"/>
                    <a:gd name="connsiteY40" fmla="*/ 4267200 h 4267200"/>
                    <a:gd name="connsiteX41" fmla="*/ 4839382 w 6107588"/>
                    <a:gd name="connsiteY41" fmla="*/ 4267200 h 4267200"/>
                    <a:gd name="connsiteX42" fmla="*/ 4825883 w 6107588"/>
                    <a:gd name="connsiteY42" fmla="*/ 4267200 h 4267200"/>
                    <a:gd name="connsiteX43" fmla="*/ 3595095 w 6107588"/>
                    <a:gd name="connsiteY43" fmla="*/ 4267200 h 4267200"/>
                    <a:gd name="connsiteX44" fmla="*/ 3557677 w 6107588"/>
                    <a:gd name="connsiteY44" fmla="*/ 4267200 h 4267200"/>
                    <a:gd name="connsiteX45" fmla="*/ 609600 w 6107588"/>
                    <a:gd name="connsiteY45" fmla="*/ 4267200 h 4267200"/>
                    <a:gd name="connsiteX46" fmla="*/ 0 w 6107588"/>
                    <a:gd name="connsiteY46" fmla="*/ 3657600 h 4267200"/>
                    <a:gd name="connsiteX47" fmla="*/ 0 w 6107588"/>
                    <a:gd name="connsiteY47" fmla="*/ 609600 h 4267200"/>
                    <a:gd name="connsiteX48" fmla="*/ 609600 w 6107588"/>
                    <a:gd name="connsiteY48" fmla="*/ 0 h 426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6107588" h="4267200">
                      <a:moveTo>
                        <a:pt x="2743200" y="2743200"/>
                      </a:moveTo>
                      <a:lnTo>
                        <a:pt x="2743200" y="3657600"/>
                      </a:lnTo>
                      <a:lnTo>
                        <a:pt x="3557677" y="3657600"/>
                      </a:lnTo>
                      <a:lnTo>
                        <a:pt x="3595095" y="3657600"/>
                      </a:lnTo>
                      <a:lnTo>
                        <a:pt x="4825883" y="3657600"/>
                      </a:lnTo>
                      <a:lnTo>
                        <a:pt x="4839382" y="3657600"/>
                      </a:lnTo>
                      <a:lnTo>
                        <a:pt x="5497988" y="3657600"/>
                      </a:lnTo>
                      <a:lnTo>
                        <a:pt x="5497988" y="2743200"/>
                      </a:lnTo>
                      <a:lnTo>
                        <a:pt x="4839382" y="2743200"/>
                      </a:lnTo>
                      <a:lnTo>
                        <a:pt x="4825883" y="2743200"/>
                      </a:lnTo>
                      <a:lnTo>
                        <a:pt x="3595095" y="2743200"/>
                      </a:lnTo>
                      <a:lnTo>
                        <a:pt x="3557677" y="2743200"/>
                      </a:lnTo>
                      <a:close/>
                      <a:moveTo>
                        <a:pt x="609600" y="2743200"/>
                      </a:moveTo>
                      <a:lnTo>
                        <a:pt x="609600" y="3657600"/>
                      </a:lnTo>
                      <a:lnTo>
                        <a:pt x="2133600" y="3657600"/>
                      </a:lnTo>
                      <a:lnTo>
                        <a:pt x="2133600" y="2743200"/>
                      </a:lnTo>
                      <a:close/>
                      <a:moveTo>
                        <a:pt x="2743200" y="1219200"/>
                      </a:moveTo>
                      <a:lnTo>
                        <a:pt x="2743200" y="2133600"/>
                      </a:lnTo>
                      <a:lnTo>
                        <a:pt x="3557677" y="2133600"/>
                      </a:lnTo>
                      <a:lnTo>
                        <a:pt x="3595095" y="2133600"/>
                      </a:lnTo>
                      <a:lnTo>
                        <a:pt x="4825883" y="2133600"/>
                      </a:lnTo>
                      <a:lnTo>
                        <a:pt x="4839382" y="2133600"/>
                      </a:lnTo>
                      <a:lnTo>
                        <a:pt x="5497988" y="2133600"/>
                      </a:lnTo>
                      <a:lnTo>
                        <a:pt x="5497988" y="1219200"/>
                      </a:lnTo>
                      <a:lnTo>
                        <a:pt x="4839382" y="1219200"/>
                      </a:lnTo>
                      <a:lnTo>
                        <a:pt x="4825883" y="1219200"/>
                      </a:lnTo>
                      <a:lnTo>
                        <a:pt x="3595095" y="1219200"/>
                      </a:lnTo>
                      <a:lnTo>
                        <a:pt x="3557677" y="1219200"/>
                      </a:lnTo>
                      <a:close/>
                      <a:moveTo>
                        <a:pt x="609600" y="1219200"/>
                      </a:moveTo>
                      <a:lnTo>
                        <a:pt x="609600" y="2133600"/>
                      </a:lnTo>
                      <a:lnTo>
                        <a:pt x="2133600" y="2133600"/>
                      </a:lnTo>
                      <a:lnTo>
                        <a:pt x="2133600" y="1219200"/>
                      </a:lnTo>
                      <a:close/>
                      <a:moveTo>
                        <a:pt x="609600" y="0"/>
                      </a:moveTo>
                      <a:lnTo>
                        <a:pt x="3557677" y="0"/>
                      </a:lnTo>
                      <a:lnTo>
                        <a:pt x="3595095" y="0"/>
                      </a:lnTo>
                      <a:lnTo>
                        <a:pt x="4825883" y="0"/>
                      </a:lnTo>
                      <a:lnTo>
                        <a:pt x="4839382" y="0"/>
                      </a:lnTo>
                      <a:lnTo>
                        <a:pt x="5497988" y="0"/>
                      </a:lnTo>
                      <a:cubicBezTo>
                        <a:pt x="5834221" y="0"/>
                        <a:pt x="6107588" y="273368"/>
                        <a:pt x="6107588" y="609600"/>
                      </a:cubicBezTo>
                      <a:lnTo>
                        <a:pt x="6107588" y="3657600"/>
                      </a:lnTo>
                      <a:cubicBezTo>
                        <a:pt x="6107588" y="3993833"/>
                        <a:pt x="5834221" y="4267200"/>
                        <a:pt x="5497988" y="4267200"/>
                      </a:cubicBezTo>
                      <a:lnTo>
                        <a:pt x="4839382" y="4267200"/>
                      </a:lnTo>
                      <a:lnTo>
                        <a:pt x="4825883" y="4267200"/>
                      </a:lnTo>
                      <a:lnTo>
                        <a:pt x="3595095" y="4267200"/>
                      </a:lnTo>
                      <a:lnTo>
                        <a:pt x="3557677" y="4267200"/>
                      </a:lnTo>
                      <a:lnTo>
                        <a:pt x="609600" y="4267200"/>
                      </a:lnTo>
                      <a:cubicBezTo>
                        <a:pt x="273368" y="4267200"/>
                        <a:pt x="0" y="3993833"/>
                        <a:pt x="0" y="3657600"/>
                      </a:cubicBezTo>
                      <a:lnTo>
                        <a:pt x="0" y="609600"/>
                      </a:lnTo>
                      <a:cubicBezTo>
                        <a:pt x="0" y="273368"/>
                        <a:pt x="273368" y="0"/>
                        <a:pt x="609600" y="0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H"/>
                </a:p>
              </p:txBody>
            </p: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485585C7-876D-5BB9-9AE9-8EF61CED1274}"/>
                  </a:ext>
                </a:extLst>
              </p:cNvPr>
              <p:cNvGrpSpPr/>
              <p:nvPr/>
            </p:nvGrpSpPr>
            <p:grpSpPr>
              <a:xfrm>
                <a:off x="2494597" y="2644554"/>
                <a:ext cx="699646" cy="488823"/>
                <a:chOff x="5094699" y="1907901"/>
                <a:chExt cx="699646" cy="488823"/>
              </a:xfrm>
            </p:grpSpPr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B4239F33-3021-6012-D3DC-C0079FE5DFA9}"/>
                    </a:ext>
                  </a:extLst>
                </p:cNvPr>
                <p:cNvSpPr/>
                <p:nvPr/>
              </p:nvSpPr>
              <p:spPr>
                <a:xfrm>
                  <a:off x="5148699" y="2013835"/>
                  <a:ext cx="604401" cy="33884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  <p:sp>
              <p:nvSpPr>
                <p:cNvPr id="188" name="Freeform: Shape 187">
                  <a:extLst>
                    <a:ext uri="{FF2B5EF4-FFF2-40B4-BE49-F238E27FC236}">
                      <a16:creationId xmlns:a16="http://schemas.microsoft.com/office/drawing/2014/main" id="{F90CF640-152E-4CEC-5F5E-CB3C1CAF5369}"/>
                    </a:ext>
                  </a:extLst>
                </p:cNvPr>
                <p:cNvSpPr/>
                <p:nvPr/>
              </p:nvSpPr>
              <p:spPr>
                <a:xfrm>
                  <a:off x="5094699" y="1907901"/>
                  <a:ext cx="699646" cy="488823"/>
                </a:xfrm>
                <a:custGeom>
                  <a:avLst/>
                  <a:gdLst>
                    <a:gd name="connsiteX0" fmla="*/ 2743200 w 6107588"/>
                    <a:gd name="connsiteY0" fmla="*/ 2743200 h 4267200"/>
                    <a:gd name="connsiteX1" fmla="*/ 2743200 w 6107588"/>
                    <a:gd name="connsiteY1" fmla="*/ 3657600 h 4267200"/>
                    <a:gd name="connsiteX2" fmla="*/ 3557677 w 6107588"/>
                    <a:gd name="connsiteY2" fmla="*/ 3657600 h 4267200"/>
                    <a:gd name="connsiteX3" fmla="*/ 3595095 w 6107588"/>
                    <a:gd name="connsiteY3" fmla="*/ 3657600 h 4267200"/>
                    <a:gd name="connsiteX4" fmla="*/ 4825883 w 6107588"/>
                    <a:gd name="connsiteY4" fmla="*/ 3657600 h 4267200"/>
                    <a:gd name="connsiteX5" fmla="*/ 4839382 w 6107588"/>
                    <a:gd name="connsiteY5" fmla="*/ 3657600 h 4267200"/>
                    <a:gd name="connsiteX6" fmla="*/ 5497988 w 6107588"/>
                    <a:gd name="connsiteY6" fmla="*/ 3657600 h 4267200"/>
                    <a:gd name="connsiteX7" fmla="*/ 5497988 w 6107588"/>
                    <a:gd name="connsiteY7" fmla="*/ 2743200 h 4267200"/>
                    <a:gd name="connsiteX8" fmla="*/ 4839382 w 6107588"/>
                    <a:gd name="connsiteY8" fmla="*/ 2743200 h 4267200"/>
                    <a:gd name="connsiteX9" fmla="*/ 4825883 w 6107588"/>
                    <a:gd name="connsiteY9" fmla="*/ 2743200 h 4267200"/>
                    <a:gd name="connsiteX10" fmla="*/ 3595095 w 6107588"/>
                    <a:gd name="connsiteY10" fmla="*/ 2743200 h 4267200"/>
                    <a:gd name="connsiteX11" fmla="*/ 3557677 w 6107588"/>
                    <a:gd name="connsiteY11" fmla="*/ 2743200 h 4267200"/>
                    <a:gd name="connsiteX12" fmla="*/ 609600 w 6107588"/>
                    <a:gd name="connsiteY12" fmla="*/ 2743200 h 4267200"/>
                    <a:gd name="connsiteX13" fmla="*/ 609600 w 6107588"/>
                    <a:gd name="connsiteY13" fmla="*/ 3657600 h 4267200"/>
                    <a:gd name="connsiteX14" fmla="*/ 2133600 w 6107588"/>
                    <a:gd name="connsiteY14" fmla="*/ 3657600 h 4267200"/>
                    <a:gd name="connsiteX15" fmla="*/ 2133600 w 6107588"/>
                    <a:gd name="connsiteY15" fmla="*/ 2743200 h 4267200"/>
                    <a:gd name="connsiteX16" fmla="*/ 2743200 w 6107588"/>
                    <a:gd name="connsiteY16" fmla="*/ 1219200 h 4267200"/>
                    <a:gd name="connsiteX17" fmla="*/ 2743200 w 6107588"/>
                    <a:gd name="connsiteY17" fmla="*/ 2133600 h 4267200"/>
                    <a:gd name="connsiteX18" fmla="*/ 3557677 w 6107588"/>
                    <a:gd name="connsiteY18" fmla="*/ 2133600 h 4267200"/>
                    <a:gd name="connsiteX19" fmla="*/ 3595095 w 6107588"/>
                    <a:gd name="connsiteY19" fmla="*/ 2133600 h 4267200"/>
                    <a:gd name="connsiteX20" fmla="*/ 4825883 w 6107588"/>
                    <a:gd name="connsiteY20" fmla="*/ 2133600 h 4267200"/>
                    <a:gd name="connsiteX21" fmla="*/ 4839382 w 6107588"/>
                    <a:gd name="connsiteY21" fmla="*/ 2133600 h 4267200"/>
                    <a:gd name="connsiteX22" fmla="*/ 5497988 w 6107588"/>
                    <a:gd name="connsiteY22" fmla="*/ 2133600 h 4267200"/>
                    <a:gd name="connsiteX23" fmla="*/ 5497988 w 6107588"/>
                    <a:gd name="connsiteY23" fmla="*/ 1219200 h 4267200"/>
                    <a:gd name="connsiteX24" fmla="*/ 4839382 w 6107588"/>
                    <a:gd name="connsiteY24" fmla="*/ 1219200 h 4267200"/>
                    <a:gd name="connsiteX25" fmla="*/ 4825883 w 6107588"/>
                    <a:gd name="connsiteY25" fmla="*/ 1219200 h 4267200"/>
                    <a:gd name="connsiteX26" fmla="*/ 3595095 w 6107588"/>
                    <a:gd name="connsiteY26" fmla="*/ 1219200 h 4267200"/>
                    <a:gd name="connsiteX27" fmla="*/ 3557677 w 6107588"/>
                    <a:gd name="connsiteY27" fmla="*/ 1219200 h 4267200"/>
                    <a:gd name="connsiteX28" fmla="*/ 609600 w 6107588"/>
                    <a:gd name="connsiteY28" fmla="*/ 1219200 h 4267200"/>
                    <a:gd name="connsiteX29" fmla="*/ 609600 w 6107588"/>
                    <a:gd name="connsiteY29" fmla="*/ 2133600 h 4267200"/>
                    <a:gd name="connsiteX30" fmla="*/ 2133600 w 6107588"/>
                    <a:gd name="connsiteY30" fmla="*/ 2133600 h 4267200"/>
                    <a:gd name="connsiteX31" fmla="*/ 2133600 w 6107588"/>
                    <a:gd name="connsiteY31" fmla="*/ 1219200 h 4267200"/>
                    <a:gd name="connsiteX32" fmla="*/ 609600 w 6107588"/>
                    <a:gd name="connsiteY32" fmla="*/ 0 h 4267200"/>
                    <a:gd name="connsiteX33" fmla="*/ 3557677 w 6107588"/>
                    <a:gd name="connsiteY33" fmla="*/ 0 h 4267200"/>
                    <a:gd name="connsiteX34" fmla="*/ 3595095 w 6107588"/>
                    <a:gd name="connsiteY34" fmla="*/ 0 h 4267200"/>
                    <a:gd name="connsiteX35" fmla="*/ 4825883 w 6107588"/>
                    <a:gd name="connsiteY35" fmla="*/ 0 h 4267200"/>
                    <a:gd name="connsiteX36" fmla="*/ 4839382 w 6107588"/>
                    <a:gd name="connsiteY36" fmla="*/ 0 h 4267200"/>
                    <a:gd name="connsiteX37" fmla="*/ 5497988 w 6107588"/>
                    <a:gd name="connsiteY37" fmla="*/ 0 h 4267200"/>
                    <a:gd name="connsiteX38" fmla="*/ 6107588 w 6107588"/>
                    <a:gd name="connsiteY38" fmla="*/ 609600 h 4267200"/>
                    <a:gd name="connsiteX39" fmla="*/ 6107588 w 6107588"/>
                    <a:gd name="connsiteY39" fmla="*/ 3657600 h 4267200"/>
                    <a:gd name="connsiteX40" fmla="*/ 5497988 w 6107588"/>
                    <a:gd name="connsiteY40" fmla="*/ 4267200 h 4267200"/>
                    <a:gd name="connsiteX41" fmla="*/ 4839382 w 6107588"/>
                    <a:gd name="connsiteY41" fmla="*/ 4267200 h 4267200"/>
                    <a:gd name="connsiteX42" fmla="*/ 4825883 w 6107588"/>
                    <a:gd name="connsiteY42" fmla="*/ 4267200 h 4267200"/>
                    <a:gd name="connsiteX43" fmla="*/ 3595095 w 6107588"/>
                    <a:gd name="connsiteY43" fmla="*/ 4267200 h 4267200"/>
                    <a:gd name="connsiteX44" fmla="*/ 3557677 w 6107588"/>
                    <a:gd name="connsiteY44" fmla="*/ 4267200 h 4267200"/>
                    <a:gd name="connsiteX45" fmla="*/ 609600 w 6107588"/>
                    <a:gd name="connsiteY45" fmla="*/ 4267200 h 4267200"/>
                    <a:gd name="connsiteX46" fmla="*/ 0 w 6107588"/>
                    <a:gd name="connsiteY46" fmla="*/ 3657600 h 4267200"/>
                    <a:gd name="connsiteX47" fmla="*/ 0 w 6107588"/>
                    <a:gd name="connsiteY47" fmla="*/ 609600 h 4267200"/>
                    <a:gd name="connsiteX48" fmla="*/ 609600 w 6107588"/>
                    <a:gd name="connsiteY48" fmla="*/ 0 h 426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6107588" h="4267200">
                      <a:moveTo>
                        <a:pt x="2743200" y="2743200"/>
                      </a:moveTo>
                      <a:lnTo>
                        <a:pt x="2743200" y="3657600"/>
                      </a:lnTo>
                      <a:lnTo>
                        <a:pt x="3557677" y="3657600"/>
                      </a:lnTo>
                      <a:lnTo>
                        <a:pt x="3595095" y="3657600"/>
                      </a:lnTo>
                      <a:lnTo>
                        <a:pt x="4825883" y="3657600"/>
                      </a:lnTo>
                      <a:lnTo>
                        <a:pt x="4839382" y="3657600"/>
                      </a:lnTo>
                      <a:lnTo>
                        <a:pt x="5497988" y="3657600"/>
                      </a:lnTo>
                      <a:lnTo>
                        <a:pt x="5497988" y="2743200"/>
                      </a:lnTo>
                      <a:lnTo>
                        <a:pt x="4839382" y="2743200"/>
                      </a:lnTo>
                      <a:lnTo>
                        <a:pt x="4825883" y="2743200"/>
                      </a:lnTo>
                      <a:lnTo>
                        <a:pt x="3595095" y="2743200"/>
                      </a:lnTo>
                      <a:lnTo>
                        <a:pt x="3557677" y="2743200"/>
                      </a:lnTo>
                      <a:close/>
                      <a:moveTo>
                        <a:pt x="609600" y="2743200"/>
                      </a:moveTo>
                      <a:lnTo>
                        <a:pt x="609600" y="3657600"/>
                      </a:lnTo>
                      <a:lnTo>
                        <a:pt x="2133600" y="3657600"/>
                      </a:lnTo>
                      <a:lnTo>
                        <a:pt x="2133600" y="2743200"/>
                      </a:lnTo>
                      <a:close/>
                      <a:moveTo>
                        <a:pt x="2743200" y="1219200"/>
                      </a:moveTo>
                      <a:lnTo>
                        <a:pt x="2743200" y="2133600"/>
                      </a:lnTo>
                      <a:lnTo>
                        <a:pt x="3557677" y="2133600"/>
                      </a:lnTo>
                      <a:lnTo>
                        <a:pt x="3595095" y="2133600"/>
                      </a:lnTo>
                      <a:lnTo>
                        <a:pt x="4825883" y="2133600"/>
                      </a:lnTo>
                      <a:lnTo>
                        <a:pt x="4839382" y="2133600"/>
                      </a:lnTo>
                      <a:lnTo>
                        <a:pt x="5497988" y="2133600"/>
                      </a:lnTo>
                      <a:lnTo>
                        <a:pt x="5497988" y="1219200"/>
                      </a:lnTo>
                      <a:lnTo>
                        <a:pt x="4839382" y="1219200"/>
                      </a:lnTo>
                      <a:lnTo>
                        <a:pt x="4825883" y="1219200"/>
                      </a:lnTo>
                      <a:lnTo>
                        <a:pt x="3595095" y="1219200"/>
                      </a:lnTo>
                      <a:lnTo>
                        <a:pt x="3557677" y="1219200"/>
                      </a:lnTo>
                      <a:close/>
                      <a:moveTo>
                        <a:pt x="609600" y="1219200"/>
                      </a:moveTo>
                      <a:lnTo>
                        <a:pt x="609600" y="2133600"/>
                      </a:lnTo>
                      <a:lnTo>
                        <a:pt x="2133600" y="2133600"/>
                      </a:lnTo>
                      <a:lnTo>
                        <a:pt x="2133600" y="1219200"/>
                      </a:lnTo>
                      <a:close/>
                      <a:moveTo>
                        <a:pt x="609600" y="0"/>
                      </a:moveTo>
                      <a:lnTo>
                        <a:pt x="3557677" y="0"/>
                      </a:lnTo>
                      <a:lnTo>
                        <a:pt x="3595095" y="0"/>
                      </a:lnTo>
                      <a:lnTo>
                        <a:pt x="4825883" y="0"/>
                      </a:lnTo>
                      <a:lnTo>
                        <a:pt x="4839382" y="0"/>
                      </a:lnTo>
                      <a:lnTo>
                        <a:pt x="5497988" y="0"/>
                      </a:lnTo>
                      <a:cubicBezTo>
                        <a:pt x="5834221" y="0"/>
                        <a:pt x="6107588" y="273368"/>
                        <a:pt x="6107588" y="609600"/>
                      </a:cubicBezTo>
                      <a:lnTo>
                        <a:pt x="6107588" y="3657600"/>
                      </a:lnTo>
                      <a:cubicBezTo>
                        <a:pt x="6107588" y="3993833"/>
                        <a:pt x="5834221" y="4267200"/>
                        <a:pt x="5497988" y="4267200"/>
                      </a:cubicBezTo>
                      <a:lnTo>
                        <a:pt x="4839382" y="4267200"/>
                      </a:lnTo>
                      <a:lnTo>
                        <a:pt x="4825883" y="4267200"/>
                      </a:lnTo>
                      <a:lnTo>
                        <a:pt x="3595095" y="4267200"/>
                      </a:lnTo>
                      <a:lnTo>
                        <a:pt x="3557677" y="4267200"/>
                      </a:lnTo>
                      <a:lnTo>
                        <a:pt x="609600" y="4267200"/>
                      </a:lnTo>
                      <a:cubicBezTo>
                        <a:pt x="273368" y="4267200"/>
                        <a:pt x="0" y="3993833"/>
                        <a:pt x="0" y="3657600"/>
                      </a:cubicBezTo>
                      <a:lnTo>
                        <a:pt x="0" y="609600"/>
                      </a:lnTo>
                      <a:cubicBezTo>
                        <a:pt x="0" y="273368"/>
                        <a:pt x="273368" y="0"/>
                        <a:pt x="609600" y="0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H"/>
                </a:p>
              </p:txBody>
            </p:sp>
          </p:grpSp>
          <p:grpSp>
            <p:nvGrpSpPr>
              <p:cNvPr id="184" name="Group 183">
                <a:extLst>
                  <a:ext uri="{FF2B5EF4-FFF2-40B4-BE49-F238E27FC236}">
                    <a16:creationId xmlns:a16="http://schemas.microsoft.com/office/drawing/2014/main" id="{E358C5BC-AA4B-0339-4F66-449F5A987F60}"/>
                  </a:ext>
                </a:extLst>
              </p:cNvPr>
              <p:cNvGrpSpPr/>
              <p:nvPr/>
            </p:nvGrpSpPr>
            <p:grpSpPr>
              <a:xfrm>
                <a:off x="3246629" y="2644554"/>
                <a:ext cx="699646" cy="488823"/>
                <a:chOff x="5094699" y="1907901"/>
                <a:chExt cx="699646" cy="488823"/>
              </a:xfrm>
            </p:grpSpPr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0D74B918-D880-9098-6059-B5F0A854BC8E}"/>
                    </a:ext>
                  </a:extLst>
                </p:cNvPr>
                <p:cNvSpPr/>
                <p:nvPr/>
              </p:nvSpPr>
              <p:spPr>
                <a:xfrm>
                  <a:off x="5148699" y="2013835"/>
                  <a:ext cx="604401" cy="33884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  <p:sp>
              <p:nvSpPr>
                <p:cNvPr id="186" name="Freeform: Shape 185">
                  <a:extLst>
                    <a:ext uri="{FF2B5EF4-FFF2-40B4-BE49-F238E27FC236}">
                      <a16:creationId xmlns:a16="http://schemas.microsoft.com/office/drawing/2014/main" id="{4372681D-8707-1E94-0573-9FA76FC764C8}"/>
                    </a:ext>
                  </a:extLst>
                </p:cNvPr>
                <p:cNvSpPr/>
                <p:nvPr/>
              </p:nvSpPr>
              <p:spPr>
                <a:xfrm>
                  <a:off x="5094699" y="1907901"/>
                  <a:ext cx="699646" cy="488823"/>
                </a:xfrm>
                <a:custGeom>
                  <a:avLst/>
                  <a:gdLst>
                    <a:gd name="connsiteX0" fmla="*/ 2743200 w 6107588"/>
                    <a:gd name="connsiteY0" fmla="*/ 2743200 h 4267200"/>
                    <a:gd name="connsiteX1" fmla="*/ 2743200 w 6107588"/>
                    <a:gd name="connsiteY1" fmla="*/ 3657600 h 4267200"/>
                    <a:gd name="connsiteX2" fmla="*/ 3557677 w 6107588"/>
                    <a:gd name="connsiteY2" fmla="*/ 3657600 h 4267200"/>
                    <a:gd name="connsiteX3" fmla="*/ 3595095 w 6107588"/>
                    <a:gd name="connsiteY3" fmla="*/ 3657600 h 4267200"/>
                    <a:gd name="connsiteX4" fmla="*/ 4825883 w 6107588"/>
                    <a:gd name="connsiteY4" fmla="*/ 3657600 h 4267200"/>
                    <a:gd name="connsiteX5" fmla="*/ 4839382 w 6107588"/>
                    <a:gd name="connsiteY5" fmla="*/ 3657600 h 4267200"/>
                    <a:gd name="connsiteX6" fmla="*/ 5497988 w 6107588"/>
                    <a:gd name="connsiteY6" fmla="*/ 3657600 h 4267200"/>
                    <a:gd name="connsiteX7" fmla="*/ 5497988 w 6107588"/>
                    <a:gd name="connsiteY7" fmla="*/ 2743200 h 4267200"/>
                    <a:gd name="connsiteX8" fmla="*/ 4839382 w 6107588"/>
                    <a:gd name="connsiteY8" fmla="*/ 2743200 h 4267200"/>
                    <a:gd name="connsiteX9" fmla="*/ 4825883 w 6107588"/>
                    <a:gd name="connsiteY9" fmla="*/ 2743200 h 4267200"/>
                    <a:gd name="connsiteX10" fmla="*/ 3595095 w 6107588"/>
                    <a:gd name="connsiteY10" fmla="*/ 2743200 h 4267200"/>
                    <a:gd name="connsiteX11" fmla="*/ 3557677 w 6107588"/>
                    <a:gd name="connsiteY11" fmla="*/ 2743200 h 4267200"/>
                    <a:gd name="connsiteX12" fmla="*/ 609600 w 6107588"/>
                    <a:gd name="connsiteY12" fmla="*/ 2743200 h 4267200"/>
                    <a:gd name="connsiteX13" fmla="*/ 609600 w 6107588"/>
                    <a:gd name="connsiteY13" fmla="*/ 3657600 h 4267200"/>
                    <a:gd name="connsiteX14" fmla="*/ 2133600 w 6107588"/>
                    <a:gd name="connsiteY14" fmla="*/ 3657600 h 4267200"/>
                    <a:gd name="connsiteX15" fmla="*/ 2133600 w 6107588"/>
                    <a:gd name="connsiteY15" fmla="*/ 2743200 h 4267200"/>
                    <a:gd name="connsiteX16" fmla="*/ 2743200 w 6107588"/>
                    <a:gd name="connsiteY16" fmla="*/ 1219200 h 4267200"/>
                    <a:gd name="connsiteX17" fmla="*/ 2743200 w 6107588"/>
                    <a:gd name="connsiteY17" fmla="*/ 2133600 h 4267200"/>
                    <a:gd name="connsiteX18" fmla="*/ 3557677 w 6107588"/>
                    <a:gd name="connsiteY18" fmla="*/ 2133600 h 4267200"/>
                    <a:gd name="connsiteX19" fmla="*/ 3595095 w 6107588"/>
                    <a:gd name="connsiteY19" fmla="*/ 2133600 h 4267200"/>
                    <a:gd name="connsiteX20" fmla="*/ 4825883 w 6107588"/>
                    <a:gd name="connsiteY20" fmla="*/ 2133600 h 4267200"/>
                    <a:gd name="connsiteX21" fmla="*/ 4839382 w 6107588"/>
                    <a:gd name="connsiteY21" fmla="*/ 2133600 h 4267200"/>
                    <a:gd name="connsiteX22" fmla="*/ 5497988 w 6107588"/>
                    <a:gd name="connsiteY22" fmla="*/ 2133600 h 4267200"/>
                    <a:gd name="connsiteX23" fmla="*/ 5497988 w 6107588"/>
                    <a:gd name="connsiteY23" fmla="*/ 1219200 h 4267200"/>
                    <a:gd name="connsiteX24" fmla="*/ 4839382 w 6107588"/>
                    <a:gd name="connsiteY24" fmla="*/ 1219200 h 4267200"/>
                    <a:gd name="connsiteX25" fmla="*/ 4825883 w 6107588"/>
                    <a:gd name="connsiteY25" fmla="*/ 1219200 h 4267200"/>
                    <a:gd name="connsiteX26" fmla="*/ 3595095 w 6107588"/>
                    <a:gd name="connsiteY26" fmla="*/ 1219200 h 4267200"/>
                    <a:gd name="connsiteX27" fmla="*/ 3557677 w 6107588"/>
                    <a:gd name="connsiteY27" fmla="*/ 1219200 h 4267200"/>
                    <a:gd name="connsiteX28" fmla="*/ 609600 w 6107588"/>
                    <a:gd name="connsiteY28" fmla="*/ 1219200 h 4267200"/>
                    <a:gd name="connsiteX29" fmla="*/ 609600 w 6107588"/>
                    <a:gd name="connsiteY29" fmla="*/ 2133600 h 4267200"/>
                    <a:gd name="connsiteX30" fmla="*/ 2133600 w 6107588"/>
                    <a:gd name="connsiteY30" fmla="*/ 2133600 h 4267200"/>
                    <a:gd name="connsiteX31" fmla="*/ 2133600 w 6107588"/>
                    <a:gd name="connsiteY31" fmla="*/ 1219200 h 4267200"/>
                    <a:gd name="connsiteX32" fmla="*/ 609600 w 6107588"/>
                    <a:gd name="connsiteY32" fmla="*/ 0 h 4267200"/>
                    <a:gd name="connsiteX33" fmla="*/ 3557677 w 6107588"/>
                    <a:gd name="connsiteY33" fmla="*/ 0 h 4267200"/>
                    <a:gd name="connsiteX34" fmla="*/ 3595095 w 6107588"/>
                    <a:gd name="connsiteY34" fmla="*/ 0 h 4267200"/>
                    <a:gd name="connsiteX35" fmla="*/ 4825883 w 6107588"/>
                    <a:gd name="connsiteY35" fmla="*/ 0 h 4267200"/>
                    <a:gd name="connsiteX36" fmla="*/ 4839382 w 6107588"/>
                    <a:gd name="connsiteY36" fmla="*/ 0 h 4267200"/>
                    <a:gd name="connsiteX37" fmla="*/ 5497988 w 6107588"/>
                    <a:gd name="connsiteY37" fmla="*/ 0 h 4267200"/>
                    <a:gd name="connsiteX38" fmla="*/ 6107588 w 6107588"/>
                    <a:gd name="connsiteY38" fmla="*/ 609600 h 4267200"/>
                    <a:gd name="connsiteX39" fmla="*/ 6107588 w 6107588"/>
                    <a:gd name="connsiteY39" fmla="*/ 3657600 h 4267200"/>
                    <a:gd name="connsiteX40" fmla="*/ 5497988 w 6107588"/>
                    <a:gd name="connsiteY40" fmla="*/ 4267200 h 4267200"/>
                    <a:gd name="connsiteX41" fmla="*/ 4839382 w 6107588"/>
                    <a:gd name="connsiteY41" fmla="*/ 4267200 h 4267200"/>
                    <a:gd name="connsiteX42" fmla="*/ 4825883 w 6107588"/>
                    <a:gd name="connsiteY42" fmla="*/ 4267200 h 4267200"/>
                    <a:gd name="connsiteX43" fmla="*/ 3595095 w 6107588"/>
                    <a:gd name="connsiteY43" fmla="*/ 4267200 h 4267200"/>
                    <a:gd name="connsiteX44" fmla="*/ 3557677 w 6107588"/>
                    <a:gd name="connsiteY44" fmla="*/ 4267200 h 4267200"/>
                    <a:gd name="connsiteX45" fmla="*/ 609600 w 6107588"/>
                    <a:gd name="connsiteY45" fmla="*/ 4267200 h 4267200"/>
                    <a:gd name="connsiteX46" fmla="*/ 0 w 6107588"/>
                    <a:gd name="connsiteY46" fmla="*/ 3657600 h 4267200"/>
                    <a:gd name="connsiteX47" fmla="*/ 0 w 6107588"/>
                    <a:gd name="connsiteY47" fmla="*/ 609600 h 4267200"/>
                    <a:gd name="connsiteX48" fmla="*/ 609600 w 6107588"/>
                    <a:gd name="connsiteY48" fmla="*/ 0 h 426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6107588" h="4267200">
                      <a:moveTo>
                        <a:pt x="2743200" y="2743200"/>
                      </a:moveTo>
                      <a:lnTo>
                        <a:pt x="2743200" y="3657600"/>
                      </a:lnTo>
                      <a:lnTo>
                        <a:pt x="3557677" y="3657600"/>
                      </a:lnTo>
                      <a:lnTo>
                        <a:pt x="3595095" y="3657600"/>
                      </a:lnTo>
                      <a:lnTo>
                        <a:pt x="4825883" y="3657600"/>
                      </a:lnTo>
                      <a:lnTo>
                        <a:pt x="4839382" y="3657600"/>
                      </a:lnTo>
                      <a:lnTo>
                        <a:pt x="5497988" y="3657600"/>
                      </a:lnTo>
                      <a:lnTo>
                        <a:pt x="5497988" y="2743200"/>
                      </a:lnTo>
                      <a:lnTo>
                        <a:pt x="4839382" y="2743200"/>
                      </a:lnTo>
                      <a:lnTo>
                        <a:pt x="4825883" y="2743200"/>
                      </a:lnTo>
                      <a:lnTo>
                        <a:pt x="3595095" y="2743200"/>
                      </a:lnTo>
                      <a:lnTo>
                        <a:pt x="3557677" y="2743200"/>
                      </a:lnTo>
                      <a:close/>
                      <a:moveTo>
                        <a:pt x="609600" y="2743200"/>
                      </a:moveTo>
                      <a:lnTo>
                        <a:pt x="609600" y="3657600"/>
                      </a:lnTo>
                      <a:lnTo>
                        <a:pt x="2133600" y="3657600"/>
                      </a:lnTo>
                      <a:lnTo>
                        <a:pt x="2133600" y="2743200"/>
                      </a:lnTo>
                      <a:close/>
                      <a:moveTo>
                        <a:pt x="2743200" y="1219200"/>
                      </a:moveTo>
                      <a:lnTo>
                        <a:pt x="2743200" y="2133600"/>
                      </a:lnTo>
                      <a:lnTo>
                        <a:pt x="3557677" y="2133600"/>
                      </a:lnTo>
                      <a:lnTo>
                        <a:pt x="3595095" y="2133600"/>
                      </a:lnTo>
                      <a:lnTo>
                        <a:pt x="4825883" y="2133600"/>
                      </a:lnTo>
                      <a:lnTo>
                        <a:pt x="4839382" y="2133600"/>
                      </a:lnTo>
                      <a:lnTo>
                        <a:pt x="5497988" y="2133600"/>
                      </a:lnTo>
                      <a:lnTo>
                        <a:pt x="5497988" y="1219200"/>
                      </a:lnTo>
                      <a:lnTo>
                        <a:pt x="4839382" y="1219200"/>
                      </a:lnTo>
                      <a:lnTo>
                        <a:pt x="4825883" y="1219200"/>
                      </a:lnTo>
                      <a:lnTo>
                        <a:pt x="3595095" y="1219200"/>
                      </a:lnTo>
                      <a:lnTo>
                        <a:pt x="3557677" y="1219200"/>
                      </a:lnTo>
                      <a:close/>
                      <a:moveTo>
                        <a:pt x="609600" y="1219200"/>
                      </a:moveTo>
                      <a:lnTo>
                        <a:pt x="609600" y="2133600"/>
                      </a:lnTo>
                      <a:lnTo>
                        <a:pt x="2133600" y="2133600"/>
                      </a:lnTo>
                      <a:lnTo>
                        <a:pt x="2133600" y="1219200"/>
                      </a:lnTo>
                      <a:close/>
                      <a:moveTo>
                        <a:pt x="609600" y="0"/>
                      </a:moveTo>
                      <a:lnTo>
                        <a:pt x="3557677" y="0"/>
                      </a:lnTo>
                      <a:lnTo>
                        <a:pt x="3595095" y="0"/>
                      </a:lnTo>
                      <a:lnTo>
                        <a:pt x="4825883" y="0"/>
                      </a:lnTo>
                      <a:lnTo>
                        <a:pt x="4839382" y="0"/>
                      </a:lnTo>
                      <a:lnTo>
                        <a:pt x="5497988" y="0"/>
                      </a:lnTo>
                      <a:cubicBezTo>
                        <a:pt x="5834221" y="0"/>
                        <a:pt x="6107588" y="273368"/>
                        <a:pt x="6107588" y="609600"/>
                      </a:cubicBezTo>
                      <a:lnTo>
                        <a:pt x="6107588" y="3657600"/>
                      </a:lnTo>
                      <a:cubicBezTo>
                        <a:pt x="6107588" y="3993833"/>
                        <a:pt x="5834221" y="4267200"/>
                        <a:pt x="5497988" y="4267200"/>
                      </a:cubicBezTo>
                      <a:lnTo>
                        <a:pt x="4839382" y="4267200"/>
                      </a:lnTo>
                      <a:lnTo>
                        <a:pt x="4825883" y="4267200"/>
                      </a:lnTo>
                      <a:lnTo>
                        <a:pt x="3595095" y="4267200"/>
                      </a:lnTo>
                      <a:lnTo>
                        <a:pt x="3557677" y="4267200"/>
                      </a:lnTo>
                      <a:lnTo>
                        <a:pt x="609600" y="4267200"/>
                      </a:lnTo>
                      <a:cubicBezTo>
                        <a:pt x="273368" y="4267200"/>
                        <a:pt x="0" y="3993833"/>
                        <a:pt x="0" y="3657600"/>
                      </a:cubicBezTo>
                      <a:lnTo>
                        <a:pt x="0" y="609600"/>
                      </a:lnTo>
                      <a:cubicBezTo>
                        <a:pt x="0" y="273368"/>
                        <a:pt x="273368" y="0"/>
                        <a:pt x="609600" y="0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H"/>
                </a:p>
              </p:txBody>
            </p:sp>
          </p:grpSp>
        </p:grp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89C6DC64-D9A0-910E-1B5D-9A4382D61C01}"/>
                </a:ext>
              </a:extLst>
            </p:cNvPr>
            <p:cNvGrpSpPr/>
            <p:nvPr/>
          </p:nvGrpSpPr>
          <p:grpSpPr>
            <a:xfrm>
              <a:off x="990533" y="4872107"/>
              <a:ext cx="2955742" cy="488823"/>
              <a:chOff x="990533" y="2644554"/>
              <a:chExt cx="2955742" cy="488823"/>
            </a:xfrm>
          </p:grpSpPr>
          <p:grpSp>
            <p:nvGrpSpPr>
              <p:cNvPr id="194" name="Group 193">
                <a:extLst>
                  <a:ext uri="{FF2B5EF4-FFF2-40B4-BE49-F238E27FC236}">
                    <a16:creationId xmlns:a16="http://schemas.microsoft.com/office/drawing/2014/main" id="{2929A0CD-D51D-DDDC-2AB8-C33B4DCBC93E}"/>
                  </a:ext>
                </a:extLst>
              </p:cNvPr>
              <p:cNvGrpSpPr/>
              <p:nvPr/>
            </p:nvGrpSpPr>
            <p:grpSpPr>
              <a:xfrm>
                <a:off x="990533" y="2644554"/>
                <a:ext cx="699646" cy="488823"/>
                <a:chOff x="5094699" y="1907901"/>
                <a:chExt cx="699646" cy="488823"/>
              </a:xfrm>
            </p:grpSpPr>
            <p:sp>
              <p:nvSpPr>
                <p:cNvPr id="204" name="Rectangle 203">
                  <a:extLst>
                    <a:ext uri="{FF2B5EF4-FFF2-40B4-BE49-F238E27FC236}">
                      <a16:creationId xmlns:a16="http://schemas.microsoft.com/office/drawing/2014/main" id="{FED781DE-D276-8B10-9586-A6AFADB75493}"/>
                    </a:ext>
                  </a:extLst>
                </p:cNvPr>
                <p:cNvSpPr/>
                <p:nvPr/>
              </p:nvSpPr>
              <p:spPr>
                <a:xfrm>
                  <a:off x="5148699" y="2013835"/>
                  <a:ext cx="604401" cy="33884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  <p:sp>
              <p:nvSpPr>
                <p:cNvPr id="205" name="Freeform: Shape 204">
                  <a:extLst>
                    <a:ext uri="{FF2B5EF4-FFF2-40B4-BE49-F238E27FC236}">
                      <a16:creationId xmlns:a16="http://schemas.microsoft.com/office/drawing/2014/main" id="{A963F97E-1E64-FD61-A9B4-1D13F5CB1DE8}"/>
                    </a:ext>
                  </a:extLst>
                </p:cNvPr>
                <p:cNvSpPr/>
                <p:nvPr/>
              </p:nvSpPr>
              <p:spPr>
                <a:xfrm>
                  <a:off x="5094699" y="1907901"/>
                  <a:ext cx="699646" cy="488823"/>
                </a:xfrm>
                <a:custGeom>
                  <a:avLst/>
                  <a:gdLst>
                    <a:gd name="connsiteX0" fmla="*/ 2743200 w 6107588"/>
                    <a:gd name="connsiteY0" fmla="*/ 2743200 h 4267200"/>
                    <a:gd name="connsiteX1" fmla="*/ 2743200 w 6107588"/>
                    <a:gd name="connsiteY1" fmla="*/ 3657600 h 4267200"/>
                    <a:gd name="connsiteX2" fmla="*/ 3557677 w 6107588"/>
                    <a:gd name="connsiteY2" fmla="*/ 3657600 h 4267200"/>
                    <a:gd name="connsiteX3" fmla="*/ 3595095 w 6107588"/>
                    <a:gd name="connsiteY3" fmla="*/ 3657600 h 4267200"/>
                    <a:gd name="connsiteX4" fmla="*/ 4825883 w 6107588"/>
                    <a:gd name="connsiteY4" fmla="*/ 3657600 h 4267200"/>
                    <a:gd name="connsiteX5" fmla="*/ 4839382 w 6107588"/>
                    <a:gd name="connsiteY5" fmla="*/ 3657600 h 4267200"/>
                    <a:gd name="connsiteX6" fmla="*/ 5497988 w 6107588"/>
                    <a:gd name="connsiteY6" fmla="*/ 3657600 h 4267200"/>
                    <a:gd name="connsiteX7" fmla="*/ 5497988 w 6107588"/>
                    <a:gd name="connsiteY7" fmla="*/ 2743200 h 4267200"/>
                    <a:gd name="connsiteX8" fmla="*/ 4839382 w 6107588"/>
                    <a:gd name="connsiteY8" fmla="*/ 2743200 h 4267200"/>
                    <a:gd name="connsiteX9" fmla="*/ 4825883 w 6107588"/>
                    <a:gd name="connsiteY9" fmla="*/ 2743200 h 4267200"/>
                    <a:gd name="connsiteX10" fmla="*/ 3595095 w 6107588"/>
                    <a:gd name="connsiteY10" fmla="*/ 2743200 h 4267200"/>
                    <a:gd name="connsiteX11" fmla="*/ 3557677 w 6107588"/>
                    <a:gd name="connsiteY11" fmla="*/ 2743200 h 4267200"/>
                    <a:gd name="connsiteX12" fmla="*/ 609600 w 6107588"/>
                    <a:gd name="connsiteY12" fmla="*/ 2743200 h 4267200"/>
                    <a:gd name="connsiteX13" fmla="*/ 609600 w 6107588"/>
                    <a:gd name="connsiteY13" fmla="*/ 3657600 h 4267200"/>
                    <a:gd name="connsiteX14" fmla="*/ 2133600 w 6107588"/>
                    <a:gd name="connsiteY14" fmla="*/ 3657600 h 4267200"/>
                    <a:gd name="connsiteX15" fmla="*/ 2133600 w 6107588"/>
                    <a:gd name="connsiteY15" fmla="*/ 2743200 h 4267200"/>
                    <a:gd name="connsiteX16" fmla="*/ 2743200 w 6107588"/>
                    <a:gd name="connsiteY16" fmla="*/ 1219200 h 4267200"/>
                    <a:gd name="connsiteX17" fmla="*/ 2743200 w 6107588"/>
                    <a:gd name="connsiteY17" fmla="*/ 2133600 h 4267200"/>
                    <a:gd name="connsiteX18" fmla="*/ 3557677 w 6107588"/>
                    <a:gd name="connsiteY18" fmla="*/ 2133600 h 4267200"/>
                    <a:gd name="connsiteX19" fmla="*/ 3595095 w 6107588"/>
                    <a:gd name="connsiteY19" fmla="*/ 2133600 h 4267200"/>
                    <a:gd name="connsiteX20" fmla="*/ 4825883 w 6107588"/>
                    <a:gd name="connsiteY20" fmla="*/ 2133600 h 4267200"/>
                    <a:gd name="connsiteX21" fmla="*/ 4839382 w 6107588"/>
                    <a:gd name="connsiteY21" fmla="*/ 2133600 h 4267200"/>
                    <a:gd name="connsiteX22" fmla="*/ 5497988 w 6107588"/>
                    <a:gd name="connsiteY22" fmla="*/ 2133600 h 4267200"/>
                    <a:gd name="connsiteX23" fmla="*/ 5497988 w 6107588"/>
                    <a:gd name="connsiteY23" fmla="*/ 1219200 h 4267200"/>
                    <a:gd name="connsiteX24" fmla="*/ 4839382 w 6107588"/>
                    <a:gd name="connsiteY24" fmla="*/ 1219200 h 4267200"/>
                    <a:gd name="connsiteX25" fmla="*/ 4825883 w 6107588"/>
                    <a:gd name="connsiteY25" fmla="*/ 1219200 h 4267200"/>
                    <a:gd name="connsiteX26" fmla="*/ 3595095 w 6107588"/>
                    <a:gd name="connsiteY26" fmla="*/ 1219200 h 4267200"/>
                    <a:gd name="connsiteX27" fmla="*/ 3557677 w 6107588"/>
                    <a:gd name="connsiteY27" fmla="*/ 1219200 h 4267200"/>
                    <a:gd name="connsiteX28" fmla="*/ 609600 w 6107588"/>
                    <a:gd name="connsiteY28" fmla="*/ 1219200 h 4267200"/>
                    <a:gd name="connsiteX29" fmla="*/ 609600 w 6107588"/>
                    <a:gd name="connsiteY29" fmla="*/ 2133600 h 4267200"/>
                    <a:gd name="connsiteX30" fmla="*/ 2133600 w 6107588"/>
                    <a:gd name="connsiteY30" fmla="*/ 2133600 h 4267200"/>
                    <a:gd name="connsiteX31" fmla="*/ 2133600 w 6107588"/>
                    <a:gd name="connsiteY31" fmla="*/ 1219200 h 4267200"/>
                    <a:gd name="connsiteX32" fmla="*/ 609600 w 6107588"/>
                    <a:gd name="connsiteY32" fmla="*/ 0 h 4267200"/>
                    <a:gd name="connsiteX33" fmla="*/ 3557677 w 6107588"/>
                    <a:gd name="connsiteY33" fmla="*/ 0 h 4267200"/>
                    <a:gd name="connsiteX34" fmla="*/ 3595095 w 6107588"/>
                    <a:gd name="connsiteY34" fmla="*/ 0 h 4267200"/>
                    <a:gd name="connsiteX35" fmla="*/ 4825883 w 6107588"/>
                    <a:gd name="connsiteY35" fmla="*/ 0 h 4267200"/>
                    <a:gd name="connsiteX36" fmla="*/ 4839382 w 6107588"/>
                    <a:gd name="connsiteY36" fmla="*/ 0 h 4267200"/>
                    <a:gd name="connsiteX37" fmla="*/ 5497988 w 6107588"/>
                    <a:gd name="connsiteY37" fmla="*/ 0 h 4267200"/>
                    <a:gd name="connsiteX38" fmla="*/ 6107588 w 6107588"/>
                    <a:gd name="connsiteY38" fmla="*/ 609600 h 4267200"/>
                    <a:gd name="connsiteX39" fmla="*/ 6107588 w 6107588"/>
                    <a:gd name="connsiteY39" fmla="*/ 3657600 h 4267200"/>
                    <a:gd name="connsiteX40" fmla="*/ 5497988 w 6107588"/>
                    <a:gd name="connsiteY40" fmla="*/ 4267200 h 4267200"/>
                    <a:gd name="connsiteX41" fmla="*/ 4839382 w 6107588"/>
                    <a:gd name="connsiteY41" fmla="*/ 4267200 h 4267200"/>
                    <a:gd name="connsiteX42" fmla="*/ 4825883 w 6107588"/>
                    <a:gd name="connsiteY42" fmla="*/ 4267200 h 4267200"/>
                    <a:gd name="connsiteX43" fmla="*/ 3595095 w 6107588"/>
                    <a:gd name="connsiteY43" fmla="*/ 4267200 h 4267200"/>
                    <a:gd name="connsiteX44" fmla="*/ 3557677 w 6107588"/>
                    <a:gd name="connsiteY44" fmla="*/ 4267200 h 4267200"/>
                    <a:gd name="connsiteX45" fmla="*/ 609600 w 6107588"/>
                    <a:gd name="connsiteY45" fmla="*/ 4267200 h 4267200"/>
                    <a:gd name="connsiteX46" fmla="*/ 0 w 6107588"/>
                    <a:gd name="connsiteY46" fmla="*/ 3657600 h 4267200"/>
                    <a:gd name="connsiteX47" fmla="*/ 0 w 6107588"/>
                    <a:gd name="connsiteY47" fmla="*/ 609600 h 4267200"/>
                    <a:gd name="connsiteX48" fmla="*/ 609600 w 6107588"/>
                    <a:gd name="connsiteY48" fmla="*/ 0 h 426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6107588" h="4267200">
                      <a:moveTo>
                        <a:pt x="2743200" y="2743200"/>
                      </a:moveTo>
                      <a:lnTo>
                        <a:pt x="2743200" y="3657600"/>
                      </a:lnTo>
                      <a:lnTo>
                        <a:pt x="3557677" y="3657600"/>
                      </a:lnTo>
                      <a:lnTo>
                        <a:pt x="3595095" y="3657600"/>
                      </a:lnTo>
                      <a:lnTo>
                        <a:pt x="4825883" y="3657600"/>
                      </a:lnTo>
                      <a:lnTo>
                        <a:pt x="4839382" y="3657600"/>
                      </a:lnTo>
                      <a:lnTo>
                        <a:pt x="5497988" y="3657600"/>
                      </a:lnTo>
                      <a:lnTo>
                        <a:pt x="5497988" y="2743200"/>
                      </a:lnTo>
                      <a:lnTo>
                        <a:pt x="4839382" y="2743200"/>
                      </a:lnTo>
                      <a:lnTo>
                        <a:pt x="4825883" y="2743200"/>
                      </a:lnTo>
                      <a:lnTo>
                        <a:pt x="3595095" y="2743200"/>
                      </a:lnTo>
                      <a:lnTo>
                        <a:pt x="3557677" y="2743200"/>
                      </a:lnTo>
                      <a:close/>
                      <a:moveTo>
                        <a:pt x="609600" y="2743200"/>
                      </a:moveTo>
                      <a:lnTo>
                        <a:pt x="609600" y="3657600"/>
                      </a:lnTo>
                      <a:lnTo>
                        <a:pt x="2133600" y="3657600"/>
                      </a:lnTo>
                      <a:lnTo>
                        <a:pt x="2133600" y="2743200"/>
                      </a:lnTo>
                      <a:close/>
                      <a:moveTo>
                        <a:pt x="2743200" y="1219200"/>
                      </a:moveTo>
                      <a:lnTo>
                        <a:pt x="2743200" y="2133600"/>
                      </a:lnTo>
                      <a:lnTo>
                        <a:pt x="3557677" y="2133600"/>
                      </a:lnTo>
                      <a:lnTo>
                        <a:pt x="3595095" y="2133600"/>
                      </a:lnTo>
                      <a:lnTo>
                        <a:pt x="4825883" y="2133600"/>
                      </a:lnTo>
                      <a:lnTo>
                        <a:pt x="4839382" y="2133600"/>
                      </a:lnTo>
                      <a:lnTo>
                        <a:pt x="5497988" y="2133600"/>
                      </a:lnTo>
                      <a:lnTo>
                        <a:pt x="5497988" y="1219200"/>
                      </a:lnTo>
                      <a:lnTo>
                        <a:pt x="4839382" y="1219200"/>
                      </a:lnTo>
                      <a:lnTo>
                        <a:pt x="4825883" y="1219200"/>
                      </a:lnTo>
                      <a:lnTo>
                        <a:pt x="3595095" y="1219200"/>
                      </a:lnTo>
                      <a:lnTo>
                        <a:pt x="3557677" y="1219200"/>
                      </a:lnTo>
                      <a:close/>
                      <a:moveTo>
                        <a:pt x="609600" y="1219200"/>
                      </a:moveTo>
                      <a:lnTo>
                        <a:pt x="609600" y="2133600"/>
                      </a:lnTo>
                      <a:lnTo>
                        <a:pt x="2133600" y="2133600"/>
                      </a:lnTo>
                      <a:lnTo>
                        <a:pt x="2133600" y="1219200"/>
                      </a:lnTo>
                      <a:close/>
                      <a:moveTo>
                        <a:pt x="609600" y="0"/>
                      </a:moveTo>
                      <a:lnTo>
                        <a:pt x="3557677" y="0"/>
                      </a:lnTo>
                      <a:lnTo>
                        <a:pt x="3595095" y="0"/>
                      </a:lnTo>
                      <a:lnTo>
                        <a:pt x="4825883" y="0"/>
                      </a:lnTo>
                      <a:lnTo>
                        <a:pt x="4839382" y="0"/>
                      </a:lnTo>
                      <a:lnTo>
                        <a:pt x="5497988" y="0"/>
                      </a:lnTo>
                      <a:cubicBezTo>
                        <a:pt x="5834221" y="0"/>
                        <a:pt x="6107588" y="273368"/>
                        <a:pt x="6107588" y="609600"/>
                      </a:cubicBezTo>
                      <a:lnTo>
                        <a:pt x="6107588" y="3657600"/>
                      </a:lnTo>
                      <a:cubicBezTo>
                        <a:pt x="6107588" y="3993833"/>
                        <a:pt x="5834221" y="4267200"/>
                        <a:pt x="5497988" y="4267200"/>
                      </a:cubicBezTo>
                      <a:lnTo>
                        <a:pt x="4839382" y="4267200"/>
                      </a:lnTo>
                      <a:lnTo>
                        <a:pt x="4825883" y="4267200"/>
                      </a:lnTo>
                      <a:lnTo>
                        <a:pt x="3595095" y="4267200"/>
                      </a:lnTo>
                      <a:lnTo>
                        <a:pt x="3557677" y="4267200"/>
                      </a:lnTo>
                      <a:lnTo>
                        <a:pt x="609600" y="4267200"/>
                      </a:lnTo>
                      <a:cubicBezTo>
                        <a:pt x="273368" y="4267200"/>
                        <a:pt x="0" y="3993833"/>
                        <a:pt x="0" y="3657600"/>
                      </a:cubicBezTo>
                      <a:lnTo>
                        <a:pt x="0" y="609600"/>
                      </a:lnTo>
                      <a:cubicBezTo>
                        <a:pt x="0" y="273368"/>
                        <a:pt x="273368" y="0"/>
                        <a:pt x="609600" y="0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H"/>
                </a:p>
              </p:txBody>
            </p:sp>
          </p:grpSp>
          <p:grpSp>
            <p:nvGrpSpPr>
              <p:cNvPr id="195" name="Group 194">
                <a:extLst>
                  <a:ext uri="{FF2B5EF4-FFF2-40B4-BE49-F238E27FC236}">
                    <a16:creationId xmlns:a16="http://schemas.microsoft.com/office/drawing/2014/main" id="{B279E08E-F8FA-A755-9D49-070113A14F05}"/>
                  </a:ext>
                </a:extLst>
              </p:cNvPr>
              <p:cNvGrpSpPr/>
              <p:nvPr/>
            </p:nvGrpSpPr>
            <p:grpSpPr>
              <a:xfrm>
                <a:off x="1742565" y="2644554"/>
                <a:ext cx="699646" cy="488823"/>
                <a:chOff x="5094699" y="1907901"/>
                <a:chExt cx="699646" cy="488823"/>
              </a:xfrm>
            </p:grpSpPr>
            <p:sp>
              <p:nvSpPr>
                <p:cNvPr id="202" name="Rectangle 201">
                  <a:extLst>
                    <a:ext uri="{FF2B5EF4-FFF2-40B4-BE49-F238E27FC236}">
                      <a16:creationId xmlns:a16="http://schemas.microsoft.com/office/drawing/2014/main" id="{214BCA6D-77B1-1BB7-E899-EA4BE7C57A4D}"/>
                    </a:ext>
                  </a:extLst>
                </p:cNvPr>
                <p:cNvSpPr/>
                <p:nvPr/>
              </p:nvSpPr>
              <p:spPr>
                <a:xfrm>
                  <a:off x="5148699" y="2013835"/>
                  <a:ext cx="604401" cy="33884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  <p:sp>
              <p:nvSpPr>
                <p:cNvPr id="203" name="Freeform: Shape 202">
                  <a:extLst>
                    <a:ext uri="{FF2B5EF4-FFF2-40B4-BE49-F238E27FC236}">
                      <a16:creationId xmlns:a16="http://schemas.microsoft.com/office/drawing/2014/main" id="{E583A349-045D-6C85-839E-DCC2567B6A75}"/>
                    </a:ext>
                  </a:extLst>
                </p:cNvPr>
                <p:cNvSpPr/>
                <p:nvPr/>
              </p:nvSpPr>
              <p:spPr>
                <a:xfrm>
                  <a:off x="5094699" y="1907901"/>
                  <a:ext cx="699646" cy="488823"/>
                </a:xfrm>
                <a:custGeom>
                  <a:avLst/>
                  <a:gdLst>
                    <a:gd name="connsiteX0" fmla="*/ 2743200 w 6107588"/>
                    <a:gd name="connsiteY0" fmla="*/ 2743200 h 4267200"/>
                    <a:gd name="connsiteX1" fmla="*/ 2743200 w 6107588"/>
                    <a:gd name="connsiteY1" fmla="*/ 3657600 h 4267200"/>
                    <a:gd name="connsiteX2" fmla="*/ 3557677 w 6107588"/>
                    <a:gd name="connsiteY2" fmla="*/ 3657600 h 4267200"/>
                    <a:gd name="connsiteX3" fmla="*/ 3595095 w 6107588"/>
                    <a:gd name="connsiteY3" fmla="*/ 3657600 h 4267200"/>
                    <a:gd name="connsiteX4" fmla="*/ 4825883 w 6107588"/>
                    <a:gd name="connsiteY4" fmla="*/ 3657600 h 4267200"/>
                    <a:gd name="connsiteX5" fmla="*/ 4839382 w 6107588"/>
                    <a:gd name="connsiteY5" fmla="*/ 3657600 h 4267200"/>
                    <a:gd name="connsiteX6" fmla="*/ 5497988 w 6107588"/>
                    <a:gd name="connsiteY6" fmla="*/ 3657600 h 4267200"/>
                    <a:gd name="connsiteX7" fmla="*/ 5497988 w 6107588"/>
                    <a:gd name="connsiteY7" fmla="*/ 2743200 h 4267200"/>
                    <a:gd name="connsiteX8" fmla="*/ 4839382 w 6107588"/>
                    <a:gd name="connsiteY8" fmla="*/ 2743200 h 4267200"/>
                    <a:gd name="connsiteX9" fmla="*/ 4825883 w 6107588"/>
                    <a:gd name="connsiteY9" fmla="*/ 2743200 h 4267200"/>
                    <a:gd name="connsiteX10" fmla="*/ 3595095 w 6107588"/>
                    <a:gd name="connsiteY10" fmla="*/ 2743200 h 4267200"/>
                    <a:gd name="connsiteX11" fmla="*/ 3557677 w 6107588"/>
                    <a:gd name="connsiteY11" fmla="*/ 2743200 h 4267200"/>
                    <a:gd name="connsiteX12" fmla="*/ 609600 w 6107588"/>
                    <a:gd name="connsiteY12" fmla="*/ 2743200 h 4267200"/>
                    <a:gd name="connsiteX13" fmla="*/ 609600 w 6107588"/>
                    <a:gd name="connsiteY13" fmla="*/ 3657600 h 4267200"/>
                    <a:gd name="connsiteX14" fmla="*/ 2133600 w 6107588"/>
                    <a:gd name="connsiteY14" fmla="*/ 3657600 h 4267200"/>
                    <a:gd name="connsiteX15" fmla="*/ 2133600 w 6107588"/>
                    <a:gd name="connsiteY15" fmla="*/ 2743200 h 4267200"/>
                    <a:gd name="connsiteX16" fmla="*/ 2743200 w 6107588"/>
                    <a:gd name="connsiteY16" fmla="*/ 1219200 h 4267200"/>
                    <a:gd name="connsiteX17" fmla="*/ 2743200 w 6107588"/>
                    <a:gd name="connsiteY17" fmla="*/ 2133600 h 4267200"/>
                    <a:gd name="connsiteX18" fmla="*/ 3557677 w 6107588"/>
                    <a:gd name="connsiteY18" fmla="*/ 2133600 h 4267200"/>
                    <a:gd name="connsiteX19" fmla="*/ 3595095 w 6107588"/>
                    <a:gd name="connsiteY19" fmla="*/ 2133600 h 4267200"/>
                    <a:gd name="connsiteX20" fmla="*/ 4825883 w 6107588"/>
                    <a:gd name="connsiteY20" fmla="*/ 2133600 h 4267200"/>
                    <a:gd name="connsiteX21" fmla="*/ 4839382 w 6107588"/>
                    <a:gd name="connsiteY21" fmla="*/ 2133600 h 4267200"/>
                    <a:gd name="connsiteX22" fmla="*/ 5497988 w 6107588"/>
                    <a:gd name="connsiteY22" fmla="*/ 2133600 h 4267200"/>
                    <a:gd name="connsiteX23" fmla="*/ 5497988 w 6107588"/>
                    <a:gd name="connsiteY23" fmla="*/ 1219200 h 4267200"/>
                    <a:gd name="connsiteX24" fmla="*/ 4839382 w 6107588"/>
                    <a:gd name="connsiteY24" fmla="*/ 1219200 h 4267200"/>
                    <a:gd name="connsiteX25" fmla="*/ 4825883 w 6107588"/>
                    <a:gd name="connsiteY25" fmla="*/ 1219200 h 4267200"/>
                    <a:gd name="connsiteX26" fmla="*/ 3595095 w 6107588"/>
                    <a:gd name="connsiteY26" fmla="*/ 1219200 h 4267200"/>
                    <a:gd name="connsiteX27" fmla="*/ 3557677 w 6107588"/>
                    <a:gd name="connsiteY27" fmla="*/ 1219200 h 4267200"/>
                    <a:gd name="connsiteX28" fmla="*/ 609600 w 6107588"/>
                    <a:gd name="connsiteY28" fmla="*/ 1219200 h 4267200"/>
                    <a:gd name="connsiteX29" fmla="*/ 609600 w 6107588"/>
                    <a:gd name="connsiteY29" fmla="*/ 2133600 h 4267200"/>
                    <a:gd name="connsiteX30" fmla="*/ 2133600 w 6107588"/>
                    <a:gd name="connsiteY30" fmla="*/ 2133600 h 4267200"/>
                    <a:gd name="connsiteX31" fmla="*/ 2133600 w 6107588"/>
                    <a:gd name="connsiteY31" fmla="*/ 1219200 h 4267200"/>
                    <a:gd name="connsiteX32" fmla="*/ 609600 w 6107588"/>
                    <a:gd name="connsiteY32" fmla="*/ 0 h 4267200"/>
                    <a:gd name="connsiteX33" fmla="*/ 3557677 w 6107588"/>
                    <a:gd name="connsiteY33" fmla="*/ 0 h 4267200"/>
                    <a:gd name="connsiteX34" fmla="*/ 3595095 w 6107588"/>
                    <a:gd name="connsiteY34" fmla="*/ 0 h 4267200"/>
                    <a:gd name="connsiteX35" fmla="*/ 4825883 w 6107588"/>
                    <a:gd name="connsiteY35" fmla="*/ 0 h 4267200"/>
                    <a:gd name="connsiteX36" fmla="*/ 4839382 w 6107588"/>
                    <a:gd name="connsiteY36" fmla="*/ 0 h 4267200"/>
                    <a:gd name="connsiteX37" fmla="*/ 5497988 w 6107588"/>
                    <a:gd name="connsiteY37" fmla="*/ 0 h 4267200"/>
                    <a:gd name="connsiteX38" fmla="*/ 6107588 w 6107588"/>
                    <a:gd name="connsiteY38" fmla="*/ 609600 h 4267200"/>
                    <a:gd name="connsiteX39" fmla="*/ 6107588 w 6107588"/>
                    <a:gd name="connsiteY39" fmla="*/ 3657600 h 4267200"/>
                    <a:gd name="connsiteX40" fmla="*/ 5497988 w 6107588"/>
                    <a:gd name="connsiteY40" fmla="*/ 4267200 h 4267200"/>
                    <a:gd name="connsiteX41" fmla="*/ 4839382 w 6107588"/>
                    <a:gd name="connsiteY41" fmla="*/ 4267200 h 4267200"/>
                    <a:gd name="connsiteX42" fmla="*/ 4825883 w 6107588"/>
                    <a:gd name="connsiteY42" fmla="*/ 4267200 h 4267200"/>
                    <a:gd name="connsiteX43" fmla="*/ 3595095 w 6107588"/>
                    <a:gd name="connsiteY43" fmla="*/ 4267200 h 4267200"/>
                    <a:gd name="connsiteX44" fmla="*/ 3557677 w 6107588"/>
                    <a:gd name="connsiteY44" fmla="*/ 4267200 h 4267200"/>
                    <a:gd name="connsiteX45" fmla="*/ 609600 w 6107588"/>
                    <a:gd name="connsiteY45" fmla="*/ 4267200 h 4267200"/>
                    <a:gd name="connsiteX46" fmla="*/ 0 w 6107588"/>
                    <a:gd name="connsiteY46" fmla="*/ 3657600 h 4267200"/>
                    <a:gd name="connsiteX47" fmla="*/ 0 w 6107588"/>
                    <a:gd name="connsiteY47" fmla="*/ 609600 h 4267200"/>
                    <a:gd name="connsiteX48" fmla="*/ 609600 w 6107588"/>
                    <a:gd name="connsiteY48" fmla="*/ 0 h 426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6107588" h="4267200">
                      <a:moveTo>
                        <a:pt x="2743200" y="2743200"/>
                      </a:moveTo>
                      <a:lnTo>
                        <a:pt x="2743200" y="3657600"/>
                      </a:lnTo>
                      <a:lnTo>
                        <a:pt x="3557677" y="3657600"/>
                      </a:lnTo>
                      <a:lnTo>
                        <a:pt x="3595095" y="3657600"/>
                      </a:lnTo>
                      <a:lnTo>
                        <a:pt x="4825883" y="3657600"/>
                      </a:lnTo>
                      <a:lnTo>
                        <a:pt x="4839382" y="3657600"/>
                      </a:lnTo>
                      <a:lnTo>
                        <a:pt x="5497988" y="3657600"/>
                      </a:lnTo>
                      <a:lnTo>
                        <a:pt x="5497988" y="2743200"/>
                      </a:lnTo>
                      <a:lnTo>
                        <a:pt x="4839382" y="2743200"/>
                      </a:lnTo>
                      <a:lnTo>
                        <a:pt x="4825883" y="2743200"/>
                      </a:lnTo>
                      <a:lnTo>
                        <a:pt x="3595095" y="2743200"/>
                      </a:lnTo>
                      <a:lnTo>
                        <a:pt x="3557677" y="2743200"/>
                      </a:lnTo>
                      <a:close/>
                      <a:moveTo>
                        <a:pt x="609600" y="2743200"/>
                      </a:moveTo>
                      <a:lnTo>
                        <a:pt x="609600" y="3657600"/>
                      </a:lnTo>
                      <a:lnTo>
                        <a:pt x="2133600" y="3657600"/>
                      </a:lnTo>
                      <a:lnTo>
                        <a:pt x="2133600" y="2743200"/>
                      </a:lnTo>
                      <a:close/>
                      <a:moveTo>
                        <a:pt x="2743200" y="1219200"/>
                      </a:moveTo>
                      <a:lnTo>
                        <a:pt x="2743200" y="2133600"/>
                      </a:lnTo>
                      <a:lnTo>
                        <a:pt x="3557677" y="2133600"/>
                      </a:lnTo>
                      <a:lnTo>
                        <a:pt x="3595095" y="2133600"/>
                      </a:lnTo>
                      <a:lnTo>
                        <a:pt x="4825883" y="2133600"/>
                      </a:lnTo>
                      <a:lnTo>
                        <a:pt x="4839382" y="2133600"/>
                      </a:lnTo>
                      <a:lnTo>
                        <a:pt x="5497988" y="2133600"/>
                      </a:lnTo>
                      <a:lnTo>
                        <a:pt x="5497988" y="1219200"/>
                      </a:lnTo>
                      <a:lnTo>
                        <a:pt x="4839382" y="1219200"/>
                      </a:lnTo>
                      <a:lnTo>
                        <a:pt x="4825883" y="1219200"/>
                      </a:lnTo>
                      <a:lnTo>
                        <a:pt x="3595095" y="1219200"/>
                      </a:lnTo>
                      <a:lnTo>
                        <a:pt x="3557677" y="1219200"/>
                      </a:lnTo>
                      <a:close/>
                      <a:moveTo>
                        <a:pt x="609600" y="1219200"/>
                      </a:moveTo>
                      <a:lnTo>
                        <a:pt x="609600" y="2133600"/>
                      </a:lnTo>
                      <a:lnTo>
                        <a:pt x="2133600" y="2133600"/>
                      </a:lnTo>
                      <a:lnTo>
                        <a:pt x="2133600" y="1219200"/>
                      </a:lnTo>
                      <a:close/>
                      <a:moveTo>
                        <a:pt x="609600" y="0"/>
                      </a:moveTo>
                      <a:lnTo>
                        <a:pt x="3557677" y="0"/>
                      </a:lnTo>
                      <a:lnTo>
                        <a:pt x="3595095" y="0"/>
                      </a:lnTo>
                      <a:lnTo>
                        <a:pt x="4825883" y="0"/>
                      </a:lnTo>
                      <a:lnTo>
                        <a:pt x="4839382" y="0"/>
                      </a:lnTo>
                      <a:lnTo>
                        <a:pt x="5497988" y="0"/>
                      </a:lnTo>
                      <a:cubicBezTo>
                        <a:pt x="5834221" y="0"/>
                        <a:pt x="6107588" y="273368"/>
                        <a:pt x="6107588" y="609600"/>
                      </a:cubicBezTo>
                      <a:lnTo>
                        <a:pt x="6107588" y="3657600"/>
                      </a:lnTo>
                      <a:cubicBezTo>
                        <a:pt x="6107588" y="3993833"/>
                        <a:pt x="5834221" y="4267200"/>
                        <a:pt x="5497988" y="4267200"/>
                      </a:cubicBezTo>
                      <a:lnTo>
                        <a:pt x="4839382" y="4267200"/>
                      </a:lnTo>
                      <a:lnTo>
                        <a:pt x="4825883" y="4267200"/>
                      </a:lnTo>
                      <a:lnTo>
                        <a:pt x="3595095" y="4267200"/>
                      </a:lnTo>
                      <a:lnTo>
                        <a:pt x="3557677" y="4267200"/>
                      </a:lnTo>
                      <a:lnTo>
                        <a:pt x="609600" y="4267200"/>
                      </a:lnTo>
                      <a:cubicBezTo>
                        <a:pt x="273368" y="4267200"/>
                        <a:pt x="0" y="3993833"/>
                        <a:pt x="0" y="3657600"/>
                      </a:cubicBezTo>
                      <a:lnTo>
                        <a:pt x="0" y="609600"/>
                      </a:lnTo>
                      <a:cubicBezTo>
                        <a:pt x="0" y="273368"/>
                        <a:pt x="273368" y="0"/>
                        <a:pt x="609600" y="0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H"/>
                </a:p>
              </p:txBody>
            </p:sp>
          </p:grpSp>
          <p:grpSp>
            <p:nvGrpSpPr>
              <p:cNvPr id="196" name="Group 195">
                <a:extLst>
                  <a:ext uri="{FF2B5EF4-FFF2-40B4-BE49-F238E27FC236}">
                    <a16:creationId xmlns:a16="http://schemas.microsoft.com/office/drawing/2014/main" id="{545B7558-067F-8C5E-6424-E7430457C430}"/>
                  </a:ext>
                </a:extLst>
              </p:cNvPr>
              <p:cNvGrpSpPr/>
              <p:nvPr/>
            </p:nvGrpSpPr>
            <p:grpSpPr>
              <a:xfrm>
                <a:off x="2494597" y="2644554"/>
                <a:ext cx="699646" cy="488823"/>
                <a:chOff x="5094699" y="1907901"/>
                <a:chExt cx="699646" cy="488823"/>
              </a:xfrm>
            </p:grpSpPr>
            <p:sp>
              <p:nvSpPr>
                <p:cNvPr id="200" name="Rectangle 199">
                  <a:extLst>
                    <a:ext uri="{FF2B5EF4-FFF2-40B4-BE49-F238E27FC236}">
                      <a16:creationId xmlns:a16="http://schemas.microsoft.com/office/drawing/2014/main" id="{E0CEF451-66B6-6FED-E547-012ED6FD5AC3}"/>
                    </a:ext>
                  </a:extLst>
                </p:cNvPr>
                <p:cNvSpPr/>
                <p:nvPr/>
              </p:nvSpPr>
              <p:spPr>
                <a:xfrm>
                  <a:off x="5148699" y="2013835"/>
                  <a:ext cx="604401" cy="33884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  <p:sp>
              <p:nvSpPr>
                <p:cNvPr id="201" name="Freeform: Shape 200">
                  <a:extLst>
                    <a:ext uri="{FF2B5EF4-FFF2-40B4-BE49-F238E27FC236}">
                      <a16:creationId xmlns:a16="http://schemas.microsoft.com/office/drawing/2014/main" id="{964E04E7-A8A3-ED44-2D46-90177FBB22EC}"/>
                    </a:ext>
                  </a:extLst>
                </p:cNvPr>
                <p:cNvSpPr/>
                <p:nvPr/>
              </p:nvSpPr>
              <p:spPr>
                <a:xfrm>
                  <a:off x="5094699" y="1907901"/>
                  <a:ext cx="699646" cy="488823"/>
                </a:xfrm>
                <a:custGeom>
                  <a:avLst/>
                  <a:gdLst>
                    <a:gd name="connsiteX0" fmla="*/ 2743200 w 6107588"/>
                    <a:gd name="connsiteY0" fmla="*/ 2743200 h 4267200"/>
                    <a:gd name="connsiteX1" fmla="*/ 2743200 w 6107588"/>
                    <a:gd name="connsiteY1" fmla="*/ 3657600 h 4267200"/>
                    <a:gd name="connsiteX2" fmla="*/ 3557677 w 6107588"/>
                    <a:gd name="connsiteY2" fmla="*/ 3657600 h 4267200"/>
                    <a:gd name="connsiteX3" fmla="*/ 3595095 w 6107588"/>
                    <a:gd name="connsiteY3" fmla="*/ 3657600 h 4267200"/>
                    <a:gd name="connsiteX4" fmla="*/ 4825883 w 6107588"/>
                    <a:gd name="connsiteY4" fmla="*/ 3657600 h 4267200"/>
                    <a:gd name="connsiteX5" fmla="*/ 4839382 w 6107588"/>
                    <a:gd name="connsiteY5" fmla="*/ 3657600 h 4267200"/>
                    <a:gd name="connsiteX6" fmla="*/ 5497988 w 6107588"/>
                    <a:gd name="connsiteY6" fmla="*/ 3657600 h 4267200"/>
                    <a:gd name="connsiteX7" fmla="*/ 5497988 w 6107588"/>
                    <a:gd name="connsiteY7" fmla="*/ 2743200 h 4267200"/>
                    <a:gd name="connsiteX8" fmla="*/ 4839382 w 6107588"/>
                    <a:gd name="connsiteY8" fmla="*/ 2743200 h 4267200"/>
                    <a:gd name="connsiteX9" fmla="*/ 4825883 w 6107588"/>
                    <a:gd name="connsiteY9" fmla="*/ 2743200 h 4267200"/>
                    <a:gd name="connsiteX10" fmla="*/ 3595095 w 6107588"/>
                    <a:gd name="connsiteY10" fmla="*/ 2743200 h 4267200"/>
                    <a:gd name="connsiteX11" fmla="*/ 3557677 w 6107588"/>
                    <a:gd name="connsiteY11" fmla="*/ 2743200 h 4267200"/>
                    <a:gd name="connsiteX12" fmla="*/ 609600 w 6107588"/>
                    <a:gd name="connsiteY12" fmla="*/ 2743200 h 4267200"/>
                    <a:gd name="connsiteX13" fmla="*/ 609600 w 6107588"/>
                    <a:gd name="connsiteY13" fmla="*/ 3657600 h 4267200"/>
                    <a:gd name="connsiteX14" fmla="*/ 2133600 w 6107588"/>
                    <a:gd name="connsiteY14" fmla="*/ 3657600 h 4267200"/>
                    <a:gd name="connsiteX15" fmla="*/ 2133600 w 6107588"/>
                    <a:gd name="connsiteY15" fmla="*/ 2743200 h 4267200"/>
                    <a:gd name="connsiteX16" fmla="*/ 2743200 w 6107588"/>
                    <a:gd name="connsiteY16" fmla="*/ 1219200 h 4267200"/>
                    <a:gd name="connsiteX17" fmla="*/ 2743200 w 6107588"/>
                    <a:gd name="connsiteY17" fmla="*/ 2133600 h 4267200"/>
                    <a:gd name="connsiteX18" fmla="*/ 3557677 w 6107588"/>
                    <a:gd name="connsiteY18" fmla="*/ 2133600 h 4267200"/>
                    <a:gd name="connsiteX19" fmla="*/ 3595095 w 6107588"/>
                    <a:gd name="connsiteY19" fmla="*/ 2133600 h 4267200"/>
                    <a:gd name="connsiteX20" fmla="*/ 4825883 w 6107588"/>
                    <a:gd name="connsiteY20" fmla="*/ 2133600 h 4267200"/>
                    <a:gd name="connsiteX21" fmla="*/ 4839382 w 6107588"/>
                    <a:gd name="connsiteY21" fmla="*/ 2133600 h 4267200"/>
                    <a:gd name="connsiteX22" fmla="*/ 5497988 w 6107588"/>
                    <a:gd name="connsiteY22" fmla="*/ 2133600 h 4267200"/>
                    <a:gd name="connsiteX23" fmla="*/ 5497988 w 6107588"/>
                    <a:gd name="connsiteY23" fmla="*/ 1219200 h 4267200"/>
                    <a:gd name="connsiteX24" fmla="*/ 4839382 w 6107588"/>
                    <a:gd name="connsiteY24" fmla="*/ 1219200 h 4267200"/>
                    <a:gd name="connsiteX25" fmla="*/ 4825883 w 6107588"/>
                    <a:gd name="connsiteY25" fmla="*/ 1219200 h 4267200"/>
                    <a:gd name="connsiteX26" fmla="*/ 3595095 w 6107588"/>
                    <a:gd name="connsiteY26" fmla="*/ 1219200 h 4267200"/>
                    <a:gd name="connsiteX27" fmla="*/ 3557677 w 6107588"/>
                    <a:gd name="connsiteY27" fmla="*/ 1219200 h 4267200"/>
                    <a:gd name="connsiteX28" fmla="*/ 609600 w 6107588"/>
                    <a:gd name="connsiteY28" fmla="*/ 1219200 h 4267200"/>
                    <a:gd name="connsiteX29" fmla="*/ 609600 w 6107588"/>
                    <a:gd name="connsiteY29" fmla="*/ 2133600 h 4267200"/>
                    <a:gd name="connsiteX30" fmla="*/ 2133600 w 6107588"/>
                    <a:gd name="connsiteY30" fmla="*/ 2133600 h 4267200"/>
                    <a:gd name="connsiteX31" fmla="*/ 2133600 w 6107588"/>
                    <a:gd name="connsiteY31" fmla="*/ 1219200 h 4267200"/>
                    <a:gd name="connsiteX32" fmla="*/ 609600 w 6107588"/>
                    <a:gd name="connsiteY32" fmla="*/ 0 h 4267200"/>
                    <a:gd name="connsiteX33" fmla="*/ 3557677 w 6107588"/>
                    <a:gd name="connsiteY33" fmla="*/ 0 h 4267200"/>
                    <a:gd name="connsiteX34" fmla="*/ 3595095 w 6107588"/>
                    <a:gd name="connsiteY34" fmla="*/ 0 h 4267200"/>
                    <a:gd name="connsiteX35" fmla="*/ 4825883 w 6107588"/>
                    <a:gd name="connsiteY35" fmla="*/ 0 h 4267200"/>
                    <a:gd name="connsiteX36" fmla="*/ 4839382 w 6107588"/>
                    <a:gd name="connsiteY36" fmla="*/ 0 h 4267200"/>
                    <a:gd name="connsiteX37" fmla="*/ 5497988 w 6107588"/>
                    <a:gd name="connsiteY37" fmla="*/ 0 h 4267200"/>
                    <a:gd name="connsiteX38" fmla="*/ 6107588 w 6107588"/>
                    <a:gd name="connsiteY38" fmla="*/ 609600 h 4267200"/>
                    <a:gd name="connsiteX39" fmla="*/ 6107588 w 6107588"/>
                    <a:gd name="connsiteY39" fmla="*/ 3657600 h 4267200"/>
                    <a:gd name="connsiteX40" fmla="*/ 5497988 w 6107588"/>
                    <a:gd name="connsiteY40" fmla="*/ 4267200 h 4267200"/>
                    <a:gd name="connsiteX41" fmla="*/ 4839382 w 6107588"/>
                    <a:gd name="connsiteY41" fmla="*/ 4267200 h 4267200"/>
                    <a:gd name="connsiteX42" fmla="*/ 4825883 w 6107588"/>
                    <a:gd name="connsiteY42" fmla="*/ 4267200 h 4267200"/>
                    <a:gd name="connsiteX43" fmla="*/ 3595095 w 6107588"/>
                    <a:gd name="connsiteY43" fmla="*/ 4267200 h 4267200"/>
                    <a:gd name="connsiteX44" fmla="*/ 3557677 w 6107588"/>
                    <a:gd name="connsiteY44" fmla="*/ 4267200 h 4267200"/>
                    <a:gd name="connsiteX45" fmla="*/ 609600 w 6107588"/>
                    <a:gd name="connsiteY45" fmla="*/ 4267200 h 4267200"/>
                    <a:gd name="connsiteX46" fmla="*/ 0 w 6107588"/>
                    <a:gd name="connsiteY46" fmla="*/ 3657600 h 4267200"/>
                    <a:gd name="connsiteX47" fmla="*/ 0 w 6107588"/>
                    <a:gd name="connsiteY47" fmla="*/ 609600 h 4267200"/>
                    <a:gd name="connsiteX48" fmla="*/ 609600 w 6107588"/>
                    <a:gd name="connsiteY48" fmla="*/ 0 h 426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6107588" h="4267200">
                      <a:moveTo>
                        <a:pt x="2743200" y="2743200"/>
                      </a:moveTo>
                      <a:lnTo>
                        <a:pt x="2743200" y="3657600"/>
                      </a:lnTo>
                      <a:lnTo>
                        <a:pt x="3557677" y="3657600"/>
                      </a:lnTo>
                      <a:lnTo>
                        <a:pt x="3595095" y="3657600"/>
                      </a:lnTo>
                      <a:lnTo>
                        <a:pt x="4825883" y="3657600"/>
                      </a:lnTo>
                      <a:lnTo>
                        <a:pt x="4839382" y="3657600"/>
                      </a:lnTo>
                      <a:lnTo>
                        <a:pt x="5497988" y="3657600"/>
                      </a:lnTo>
                      <a:lnTo>
                        <a:pt x="5497988" y="2743200"/>
                      </a:lnTo>
                      <a:lnTo>
                        <a:pt x="4839382" y="2743200"/>
                      </a:lnTo>
                      <a:lnTo>
                        <a:pt x="4825883" y="2743200"/>
                      </a:lnTo>
                      <a:lnTo>
                        <a:pt x="3595095" y="2743200"/>
                      </a:lnTo>
                      <a:lnTo>
                        <a:pt x="3557677" y="2743200"/>
                      </a:lnTo>
                      <a:close/>
                      <a:moveTo>
                        <a:pt x="609600" y="2743200"/>
                      </a:moveTo>
                      <a:lnTo>
                        <a:pt x="609600" y="3657600"/>
                      </a:lnTo>
                      <a:lnTo>
                        <a:pt x="2133600" y="3657600"/>
                      </a:lnTo>
                      <a:lnTo>
                        <a:pt x="2133600" y="2743200"/>
                      </a:lnTo>
                      <a:close/>
                      <a:moveTo>
                        <a:pt x="2743200" y="1219200"/>
                      </a:moveTo>
                      <a:lnTo>
                        <a:pt x="2743200" y="2133600"/>
                      </a:lnTo>
                      <a:lnTo>
                        <a:pt x="3557677" y="2133600"/>
                      </a:lnTo>
                      <a:lnTo>
                        <a:pt x="3595095" y="2133600"/>
                      </a:lnTo>
                      <a:lnTo>
                        <a:pt x="4825883" y="2133600"/>
                      </a:lnTo>
                      <a:lnTo>
                        <a:pt x="4839382" y="2133600"/>
                      </a:lnTo>
                      <a:lnTo>
                        <a:pt x="5497988" y="2133600"/>
                      </a:lnTo>
                      <a:lnTo>
                        <a:pt x="5497988" y="1219200"/>
                      </a:lnTo>
                      <a:lnTo>
                        <a:pt x="4839382" y="1219200"/>
                      </a:lnTo>
                      <a:lnTo>
                        <a:pt x="4825883" y="1219200"/>
                      </a:lnTo>
                      <a:lnTo>
                        <a:pt x="3595095" y="1219200"/>
                      </a:lnTo>
                      <a:lnTo>
                        <a:pt x="3557677" y="1219200"/>
                      </a:lnTo>
                      <a:close/>
                      <a:moveTo>
                        <a:pt x="609600" y="1219200"/>
                      </a:moveTo>
                      <a:lnTo>
                        <a:pt x="609600" y="2133600"/>
                      </a:lnTo>
                      <a:lnTo>
                        <a:pt x="2133600" y="2133600"/>
                      </a:lnTo>
                      <a:lnTo>
                        <a:pt x="2133600" y="1219200"/>
                      </a:lnTo>
                      <a:close/>
                      <a:moveTo>
                        <a:pt x="609600" y="0"/>
                      </a:moveTo>
                      <a:lnTo>
                        <a:pt x="3557677" y="0"/>
                      </a:lnTo>
                      <a:lnTo>
                        <a:pt x="3595095" y="0"/>
                      </a:lnTo>
                      <a:lnTo>
                        <a:pt x="4825883" y="0"/>
                      </a:lnTo>
                      <a:lnTo>
                        <a:pt x="4839382" y="0"/>
                      </a:lnTo>
                      <a:lnTo>
                        <a:pt x="5497988" y="0"/>
                      </a:lnTo>
                      <a:cubicBezTo>
                        <a:pt x="5834221" y="0"/>
                        <a:pt x="6107588" y="273368"/>
                        <a:pt x="6107588" y="609600"/>
                      </a:cubicBezTo>
                      <a:lnTo>
                        <a:pt x="6107588" y="3657600"/>
                      </a:lnTo>
                      <a:cubicBezTo>
                        <a:pt x="6107588" y="3993833"/>
                        <a:pt x="5834221" y="4267200"/>
                        <a:pt x="5497988" y="4267200"/>
                      </a:cubicBezTo>
                      <a:lnTo>
                        <a:pt x="4839382" y="4267200"/>
                      </a:lnTo>
                      <a:lnTo>
                        <a:pt x="4825883" y="4267200"/>
                      </a:lnTo>
                      <a:lnTo>
                        <a:pt x="3595095" y="4267200"/>
                      </a:lnTo>
                      <a:lnTo>
                        <a:pt x="3557677" y="4267200"/>
                      </a:lnTo>
                      <a:lnTo>
                        <a:pt x="609600" y="4267200"/>
                      </a:lnTo>
                      <a:cubicBezTo>
                        <a:pt x="273368" y="4267200"/>
                        <a:pt x="0" y="3993833"/>
                        <a:pt x="0" y="3657600"/>
                      </a:cubicBezTo>
                      <a:lnTo>
                        <a:pt x="0" y="609600"/>
                      </a:lnTo>
                      <a:cubicBezTo>
                        <a:pt x="0" y="273368"/>
                        <a:pt x="273368" y="0"/>
                        <a:pt x="609600" y="0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H"/>
                </a:p>
              </p:txBody>
            </p:sp>
          </p:grpSp>
          <p:grpSp>
            <p:nvGrpSpPr>
              <p:cNvPr id="197" name="Group 196">
                <a:extLst>
                  <a:ext uri="{FF2B5EF4-FFF2-40B4-BE49-F238E27FC236}">
                    <a16:creationId xmlns:a16="http://schemas.microsoft.com/office/drawing/2014/main" id="{EBEA5916-9ECE-77CE-938B-CE4F369AED7B}"/>
                  </a:ext>
                </a:extLst>
              </p:cNvPr>
              <p:cNvGrpSpPr/>
              <p:nvPr/>
            </p:nvGrpSpPr>
            <p:grpSpPr>
              <a:xfrm>
                <a:off x="3246629" y="2644554"/>
                <a:ext cx="699646" cy="488823"/>
                <a:chOff x="5094699" y="1907901"/>
                <a:chExt cx="699646" cy="488823"/>
              </a:xfrm>
            </p:grpSpPr>
            <p:sp>
              <p:nvSpPr>
                <p:cNvPr id="198" name="Rectangle 197">
                  <a:extLst>
                    <a:ext uri="{FF2B5EF4-FFF2-40B4-BE49-F238E27FC236}">
                      <a16:creationId xmlns:a16="http://schemas.microsoft.com/office/drawing/2014/main" id="{E59C577D-B060-BCD0-2983-060500A203C6}"/>
                    </a:ext>
                  </a:extLst>
                </p:cNvPr>
                <p:cNvSpPr/>
                <p:nvPr/>
              </p:nvSpPr>
              <p:spPr>
                <a:xfrm>
                  <a:off x="5148699" y="2013835"/>
                  <a:ext cx="604401" cy="338840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H"/>
                </a:p>
              </p:txBody>
            </p:sp>
            <p:sp>
              <p:nvSpPr>
                <p:cNvPr id="199" name="Freeform: Shape 198">
                  <a:extLst>
                    <a:ext uri="{FF2B5EF4-FFF2-40B4-BE49-F238E27FC236}">
                      <a16:creationId xmlns:a16="http://schemas.microsoft.com/office/drawing/2014/main" id="{40599960-B29B-7A5B-8B01-A9081D88EACD}"/>
                    </a:ext>
                  </a:extLst>
                </p:cNvPr>
                <p:cNvSpPr/>
                <p:nvPr/>
              </p:nvSpPr>
              <p:spPr>
                <a:xfrm>
                  <a:off x="5094699" y="1907901"/>
                  <a:ext cx="699646" cy="488823"/>
                </a:xfrm>
                <a:custGeom>
                  <a:avLst/>
                  <a:gdLst>
                    <a:gd name="connsiteX0" fmla="*/ 2743200 w 6107588"/>
                    <a:gd name="connsiteY0" fmla="*/ 2743200 h 4267200"/>
                    <a:gd name="connsiteX1" fmla="*/ 2743200 w 6107588"/>
                    <a:gd name="connsiteY1" fmla="*/ 3657600 h 4267200"/>
                    <a:gd name="connsiteX2" fmla="*/ 3557677 w 6107588"/>
                    <a:gd name="connsiteY2" fmla="*/ 3657600 h 4267200"/>
                    <a:gd name="connsiteX3" fmla="*/ 3595095 w 6107588"/>
                    <a:gd name="connsiteY3" fmla="*/ 3657600 h 4267200"/>
                    <a:gd name="connsiteX4" fmla="*/ 4825883 w 6107588"/>
                    <a:gd name="connsiteY4" fmla="*/ 3657600 h 4267200"/>
                    <a:gd name="connsiteX5" fmla="*/ 4839382 w 6107588"/>
                    <a:gd name="connsiteY5" fmla="*/ 3657600 h 4267200"/>
                    <a:gd name="connsiteX6" fmla="*/ 5497988 w 6107588"/>
                    <a:gd name="connsiteY6" fmla="*/ 3657600 h 4267200"/>
                    <a:gd name="connsiteX7" fmla="*/ 5497988 w 6107588"/>
                    <a:gd name="connsiteY7" fmla="*/ 2743200 h 4267200"/>
                    <a:gd name="connsiteX8" fmla="*/ 4839382 w 6107588"/>
                    <a:gd name="connsiteY8" fmla="*/ 2743200 h 4267200"/>
                    <a:gd name="connsiteX9" fmla="*/ 4825883 w 6107588"/>
                    <a:gd name="connsiteY9" fmla="*/ 2743200 h 4267200"/>
                    <a:gd name="connsiteX10" fmla="*/ 3595095 w 6107588"/>
                    <a:gd name="connsiteY10" fmla="*/ 2743200 h 4267200"/>
                    <a:gd name="connsiteX11" fmla="*/ 3557677 w 6107588"/>
                    <a:gd name="connsiteY11" fmla="*/ 2743200 h 4267200"/>
                    <a:gd name="connsiteX12" fmla="*/ 609600 w 6107588"/>
                    <a:gd name="connsiteY12" fmla="*/ 2743200 h 4267200"/>
                    <a:gd name="connsiteX13" fmla="*/ 609600 w 6107588"/>
                    <a:gd name="connsiteY13" fmla="*/ 3657600 h 4267200"/>
                    <a:gd name="connsiteX14" fmla="*/ 2133600 w 6107588"/>
                    <a:gd name="connsiteY14" fmla="*/ 3657600 h 4267200"/>
                    <a:gd name="connsiteX15" fmla="*/ 2133600 w 6107588"/>
                    <a:gd name="connsiteY15" fmla="*/ 2743200 h 4267200"/>
                    <a:gd name="connsiteX16" fmla="*/ 2743200 w 6107588"/>
                    <a:gd name="connsiteY16" fmla="*/ 1219200 h 4267200"/>
                    <a:gd name="connsiteX17" fmla="*/ 2743200 w 6107588"/>
                    <a:gd name="connsiteY17" fmla="*/ 2133600 h 4267200"/>
                    <a:gd name="connsiteX18" fmla="*/ 3557677 w 6107588"/>
                    <a:gd name="connsiteY18" fmla="*/ 2133600 h 4267200"/>
                    <a:gd name="connsiteX19" fmla="*/ 3595095 w 6107588"/>
                    <a:gd name="connsiteY19" fmla="*/ 2133600 h 4267200"/>
                    <a:gd name="connsiteX20" fmla="*/ 4825883 w 6107588"/>
                    <a:gd name="connsiteY20" fmla="*/ 2133600 h 4267200"/>
                    <a:gd name="connsiteX21" fmla="*/ 4839382 w 6107588"/>
                    <a:gd name="connsiteY21" fmla="*/ 2133600 h 4267200"/>
                    <a:gd name="connsiteX22" fmla="*/ 5497988 w 6107588"/>
                    <a:gd name="connsiteY22" fmla="*/ 2133600 h 4267200"/>
                    <a:gd name="connsiteX23" fmla="*/ 5497988 w 6107588"/>
                    <a:gd name="connsiteY23" fmla="*/ 1219200 h 4267200"/>
                    <a:gd name="connsiteX24" fmla="*/ 4839382 w 6107588"/>
                    <a:gd name="connsiteY24" fmla="*/ 1219200 h 4267200"/>
                    <a:gd name="connsiteX25" fmla="*/ 4825883 w 6107588"/>
                    <a:gd name="connsiteY25" fmla="*/ 1219200 h 4267200"/>
                    <a:gd name="connsiteX26" fmla="*/ 3595095 w 6107588"/>
                    <a:gd name="connsiteY26" fmla="*/ 1219200 h 4267200"/>
                    <a:gd name="connsiteX27" fmla="*/ 3557677 w 6107588"/>
                    <a:gd name="connsiteY27" fmla="*/ 1219200 h 4267200"/>
                    <a:gd name="connsiteX28" fmla="*/ 609600 w 6107588"/>
                    <a:gd name="connsiteY28" fmla="*/ 1219200 h 4267200"/>
                    <a:gd name="connsiteX29" fmla="*/ 609600 w 6107588"/>
                    <a:gd name="connsiteY29" fmla="*/ 2133600 h 4267200"/>
                    <a:gd name="connsiteX30" fmla="*/ 2133600 w 6107588"/>
                    <a:gd name="connsiteY30" fmla="*/ 2133600 h 4267200"/>
                    <a:gd name="connsiteX31" fmla="*/ 2133600 w 6107588"/>
                    <a:gd name="connsiteY31" fmla="*/ 1219200 h 4267200"/>
                    <a:gd name="connsiteX32" fmla="*/ 609600 w 6107588"/>
                    <a:gd name="connsiteY32" fmla="*/ 0 h 4267200"/>
                    <a:gd name="connsiteX33" fmla="*/ 3557677 w 6107588"/>
                    <a:gd name="connsiteY33" fmla="*/ 0 h 4267200"/>
                    <a:gd name="connsiteX34" fmla="*/ 3595095 w 6107588"/>
                    <a:gd name="connsiteY34" fmla="*/ 0 h 4267200"/>
                    <a:gd name="connsiteX35" fmla="*/ 4825883 w 6107588"/>
                    <a:gd name="connsiteY35" fmla="*/ 0 h 4267200"/>
                    <a:gd name="connsiteX36" fmla="*/ 4839382 w 6107588"/>
                    <a:gd name="connsiteY36" fmla="*/ 0 h 4267200"/>
                    <a:gd name="connsiteX37" fmla="*/ 5497988 w 6107588"/>
                    <a:gd name="connsiteY37" fmla="*/ 0 h 4267200"/>
                    <a:gd name="connsiteX38" fmla="*/ 6107588 w 6107588"/>
                    <a:gd name="connsiteY38" fmla="*/ 609600 h 4267200"/>
                    <a:gd name="connsiteX39" fmla="*/ 6107588 w 6107588"/>
                    <a:gd name="connsiteY39" fmla="*/ 3657600 h 4267200"/>
                    <a:gd name="connsiteX40" fmla="*/ 5497988 w 6107588"/>
                    <a:gd name="connsiteY40" fmla="*/ 4267200 h 4267200"/>
                    <a:gd name="connsiteX41" fmla="*/ 4839382 w 6107588"/>
                    <a:gd name="connsiteY41" fmla="*/ 4267200 h 4267200"/>
                    <a:gd name="connsiteX42" fmla="*/ 4825883 w 6107588"/>
                    <a:gd name="connsiteY42" fmla="*/ 4267200 h 4267200"/>
                    <a:gd name="connsiteX43" fmla="*/ 3595095 w 6107588"/>
                    <a:gd name="connsiteY43" fmla="*/ 4267200 h 4267200"/>
                    <a:gd name="connsiteX44" fmla="*/ 3557677 w 6107588"/>
                    <a:gd name="connsiteY44" fmla="*/ 4267200 h 4267200"/>
                    <a:gd name="connsiteX45" fmla="*/ 609600 w 6107588"/>
                    <a:gd name="connsiteY45" fmla="*/ 4267200 h 4267200"/>
                    <a:gd name="connsiteX46" fmla="*/ 0 w 6107588"/>
                    <a:gd name="connsiteY46" fmla="*/ 3657600 h 4267200"/>
                    <a:gd name="connsiteX47" fmla="*/ 0 w 6107588"/>
                    <a:gd name="connsiteY47" fmla="*/ 609600 h 4267200"/>
                    <a:gd name="connsiteX48" fmla="*/ 609600 w 6107588"/>
                    <a:gd name="connsiteY48" fmla="*/ 0 h 4267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</a:cxnLst>
                  <a:rect l="l" t="t" r="r" b="b"/>
                  <a:pathLst>
                    <a:path w="6107588" h="4267200">
                      <a:moveTo>
                        <a:pt x="2743200" y="2743200"/>
                      </a:moveTo>
                      <a:lnTo>
                        <a:pt x="2743200" y="3657600"/>
                      </a:lnTo>
                      <a:lnTo>
                        <a:pt x="3557677" y="3657600"/>
                      </a:lnTo>
                      <a:lnTo>
                        <a:pt x="3595095" y="3657600"/>
                      </a:lnTo>
                      <a:lnTo>
                        <a:pt x="4825883" y="3657600"/>
                      </a:lnTo>
                      <a:lnTo>
                        <a:pt x="4839382" y="3657600"/>
                      </a:lnTo>
                      <a:lnTo>
                        <a:pt x="5497988" y="3657600"/>
                      </a:lnTo>
                      <a:lnTo>
                        <a:pt x="5497988" y="2743200"/>
                      </a:lnTo>
                      <a:lnTo>
                        <a:pt x="4839382" y="2743200"/>
                      </a:lnTo>
                      <a:lnTo>
                        <a:pt x="4825883" y="2743200"/>
                      </a:lnTo>
                      <a:lnTo>
                        <a:pt x="3595095" y="2743200"/>
                      </a:lnTo>
                      <a:lnTo>
                        <a:pt x="3557677" y="2743200"/>
                      </a:lnTo>
                      <a:close/>
                      <a:moveTo>
                        <a:pt x="609600" y="2743200"/>
                      </a:moveTo>
                      <a:lnTo>
                        <a:pt x="609600" y="3657600"/>
                      </a:lnTo>
                      <a:lnTo>
                        <a:pt x="2133600" y="3657600"/>
                      </a:lnTo>
                      <a:lnTo>
                        <a:pt x="2133600" y="2743200"/>
                      </a:lnTo>
                      <a:close/>
                      <a:moveTo>
                        <a:pt x="2743200" y="1219200"/>
                      </a:moveTo>
                      <a:lnTo>
                        <a:pt x="2743200" y="2133600"/>
                      </a:lnTo>
                      <a:lnTo>
                        <a:pt x="3557677" y="2133600"/>
                      </a:lnTo>
                      <a:lnTo>
                        <a:pt x="3595095" y="2133600"/>
                      </a:lnTo>
                      <a:lnTo>
                        <a:pt x="4825883" y="2133600"/>
                      </a:lnTo>
                      <a:lnTo>
                        <a:pt x="4839382" y="2133600"/>
                      </a:lnTo>
                      <a:lnTo>
                        <a:pt x="5497988" y="2133600"/>
                      </a:lnTo>
                      <a:lnTo>
                        <a:pt x="5497988" y="1219200"/>
                      </a:lnTo>
                      <a:lnTo>
                        <a:pt x="4839382" y="1219200"/>
                      </a:lnTo>
                      <a:lnTo>
                        <a:pt x="4825883" y="1219200"/>
                      </a:lnTo>
                      <a:lnTo>
                        <a:pt x="3595095" y="1219200"/>
                      </a:lnTo>
                      <a:lnTo>
                        <a:pt x="3557677" y="1219200"/>
                      </a:lnTo>
                      <a:close/>
                      <a:moveTo>
                        <a:pt x="609600" y="1219200"/>
                      </a:moveTo>
                      <a:lnTo>
                        <a:pt x="609600" y="2133600"/>
                      </a:lnTo>
                      <a:lnTo>
                        <a:pt x="2133600" y="2133600"/>
                      </a:lnTo>
                      <a:lnTo>
                        <a:pt x="2133600" y="1219200"/>
                      </a:lnTo>
                      <a:close/>
                      <a:moveTo>
                        <a:pt x="609600" y="0"/>
                      </a:moveTo>
                      <a:lnTo>
                        <a:pt x="3557677" y="0"/>
                      </a:lnTo>
                      <a:lnTo>
                        <a:pt x="3595095" y="0"/>
                      </a:lnTo>
                      <a:lnTo>
                        <a:pt x="4825883" y="0"/>
                      </a:lnTo>
                      <a:lnTo>
                        <a:pt x="4839382" y="0"/>
                      </a:lnTo>
                      <a:lnTo>
                        <a:pt x="5497988" y="0"/>
                      </a:lnTo>
                      <a:cubicBezTo>
                        <a:pt x="5834221" y="0"/>
                        <a:pt x="6107588" y="273368"/>
                        <a:pt x="6107588" y="609600"/>
                      </a:cubicBezTo>
                      <a:lnTo>
                        <a:pt x="6107588" y="3657600"/>
                      </a:lnTo>
                      <a:cubicBezTo>
                        <a:pt x="6107588" y="3993833"/>
                        <a:pt x="5834221" y="4267200"/>
                        <a:pt x="5497988" y="4267200"/>
                      </a:cubicBezTo>
                      <a:lnTo>
                        <a:pt x="4839382" y="4267200"/>
                      </a:lnTo>
                      <a:lnTo>
                        <a:pt x="4825883" y="4267200"/>
                      </a:lnTo>
                      <a:lnTo>
                        <a:pt x="3595095" y="4267200"/>
                      </a:lnTo>
                      <a:lnTo>
                        <a:pt x="3557677" y="4267200"/>
                      </a:lnTo>
                      <a:lnTo>
                        <a:pt x="609600" y="4267200"/>
                      </a:lnTo>
                      <a:cubicBezTo>
                        <a:pt x="273368" y="4267200"/>
                        <a:pt x="0" y="3993833"/>
                        <a:pt x="0" y="3657600"/>
                      </a:cubicBezTo>
                      <a:lnTo>
                        <a:pt x="0" y="609600"/>
                      </a:lnTo>
                      <a:cubicBezTo>
                        <a:pt x="0" y="273368"/>
                        <a:pt x="273368" y="0"/>
                        <a:pt x="609600" y="0"/>
                      </a:cubicBezTo>
                      <a:close/>
                    </a:path>
                  </a:pathLst>
                </a:custGeom>
                <a:solidFill>
                  <a:schemeClr val="accent5">
                    <a:lumMod val="75000"/>
                  </a:schemeClr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CH"/>
                </a:p>
              </p:txBody>
            </p:sp>
          </p:grpSp>
        </p:grpSp>
      </p:grpSp>
      <p:sp>
        <p:nvSpPr>
          <p:cNvPr id="284" name="TextBox 283">
            <a:extLst>
              <a:ext uri="{FF2B5EF4-FFF2-40B4-BE49-F238E27FC236}">
                <a16:creationId xmlns:a16="http://schemas.microsoft.com/office/drawing/2014/main" id="{9936D940-31B2-F2A0-8C66-60EDBDE893EA}"/>
              </a:ext>
            </a:extLst>
          </p:cNvPr>
          <p:cNvSpPr txBox="1"/>
          <p:nvPr/>
        </p:nvSpPr>
        <p:spPr>
          <a:xfrm>
            <a:off x="1861113" y="2013835"/>
            <a:ext cx="2085162" cy="488822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lang="en-CH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Source Database</a:t>
            </a:r>
            <a:endParaRPr lang="en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5" name="Graphic 5">
            <a:extLst>
              <a:ext uri="{FF2B5EF4-FFF2-40B4-BE49-F238E27FC236}">
                <a16:creationId xmlns:a16="http://schemas.microsoft.com/office/drawing/2014/main" id="{7200B653-6E54-18ED-3C3D-0212291A8317}"/>
              </a:ext>
            </a:extLst>
          </p:cNvPr>
          <p:cNvGrpSpPr/>
          <p:nvPr/>
        </p:nvGrpSpPr>
        <p:grpSpPr>
          <a:xfrm>
            <a:off x="1189278" y="1970518"/>
            <a:ext cx="573562" cy="553591"/>
            <a:chOff x="7643798" y="5399288"/>
            <a:chExt cx="233175" cy="225056"/>
          </a:xfrm>
        </p:grpSpPr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58131938-4039-4539-6677-5996DB1D4451}"/>
                </a:ext>
              </a:extLst>
            </p:cNvPr>
            <p:cNvSpPr/>
            <p:nvPr/>
          </p:nvSpPr>
          <p:spPr>
            <a:xfrm>
              <a:off x="7643798" y="5399288"/>
              <a:ext cx="208981" cy="208981"/>
            </a:xfrm>
            <a:custGeom>
              <a:avLst/>
              <a:gdLst>
                <a:gd name="connsiteX0" fmla="*/ 576 w 208981"/>
                <a:gd name="connsiteY0" fmla="*/ 28780 h 208981"/>
                <a:gd name="connsiteX1" fmla="*/ 28708 w 208981"/>
                <a:gd name="connsiteY1" fmla="*/ 648 h 208981"/>
                <a:gd name="connsiteX2" fmla="*/ 181425 w 208981"/>
                <a:gd name="connsiteY2" fmla="*/ 648 h 208981"/>
                <a:gd name="connsiteX3" fmla="*/ 209557 w 208981"/>
                <a:gd name="connsiteY3" fmla="*/ 28780 h 208981"/>
                <a:gd name="connsiteX4" fmla="*/ 209557 w 208981"/>
                <a:gd name="connsiteY4" fmla="*/ 181497 h 208981"/>
                <a:gd name="connsiteX5" fmla="*/ 181425 w 208981"/>
                <a:gd name="connsiteY5" fmla="*/ 209629 h 208981"/>
                <a:gd name="connsiteX6" fmla="*/ 28708 w 208981"/>
                <a:gd name="connsiteY6" fmla="*/ 209629 h 208981"/>
                <a:gd name="connsiteX7" fmla="*/ 576 w 208981"/>
                <a:gd name="connsiteY7" fmla="*/ 181497 h 208981"/>
                <a:gd name="connsiteX8" fmla="*/ 576 w 208981"/>
                <a:gd name="connsiteY8" fmla="*/ 28780 h 208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8981" h="208981">
                  <a:moveTo>
                    <a:pt x="576" y="28780"/>
                  </a:moveTo>
                  <a:cubicBezTo>
                    <a:pt x="576" y="13243"/>
                    <a:pt x="13171" y="648"/>
                    <a:pt x="28708" y="648"/>
                  </a:cubicBezTo>
                  <a:lnTo>
                    <a:pt x="181425" y="648"/>
                  </a:lnTo>
                  <a:cubicBezTo>
                    <a:pt x="196962" y="648"/>
                    <a:pt x="209557" y="13243"/>
                    <a:pt x="209557" y="28780"/>
                  </a:cubicBezTo>
                  <a:lnTo>
                    <a:pt x="209557" y="181497"/>
                  </a:lnTo>
                  <a:cubicBezTo>
                    <a:pt x="209557" y="197034"/>
                    <a:pt x="196962" y="209629"/>
                    <a:pt x="181425" y="209629"/>
                  </a:cubicBezTo>
                  <a:lnTo>
                    <a:pt x="28708" y="209629"/>
                  </a:lnTo>
                  <a:cubicBezTo>
                    <a:pt x="13171" y="209629"/>
                    <a:pt x="576" y="197034"/>
                    <a:pt x="576" y="181497"/>
                  </a:cubicBezTo>
                  <a:lnTo>
                    <a:pt x="576" y="2878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5F5F5"/>
                </a:gs>
                <a:gs pos="100000">
                  <a:srgbClr val="EBEBEB"/>
                </a:gs>
              </a:gsLst>
              <a:lin ang="4972497" scaled="1"/>
            </a:gradFill>
            <a:ln w="8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1273CB30-DEFF-8E33-DB7B-F59C399A24C3}"/>
                </a:ext>
              </a:extLst>
            </p:cNvPr>
            <p:cNvSpPr/>
            <p:nvPr/>
          </p:nvSpPr>
          <p:spPr>
            <a:xfrm>
              <a:off x="7643798" y="5399288"/>
              <a:ext cx="208981" cy="208981"/>
            </a:xfrm>
            <a:custGeom>
              <a:avLst/>
              <a:gdLst>
                <a:gd name="connsiteX0" fmla="*/ 576 w 208981"/>
                <a:gd name="connsiteY0" fmla="*/ 28780 h 208981"/>
                <a:gd name="connsiteX1" fmla="*/ 28708 w 208981"/>
                <a:gd name="connsiteY1" fmla="*/ 648 h 208981"/>
                <a:gd name="connsiteX2" fmla="*/ 181425 w 208981"/>
                <a:gd name="connsiteY2" fmla="*/ 648 h 208981"/>
                <a:gd name="connsiteX3" fmla="*/ 209557 w 208981"/>
                <a:gd name="connsiteY3" fmla="*/ 28780 h 208981"/>
                <a:gd name="connsiteX4" fmla="*/ 209557 w 208981"/>
                <a:gd name="connsiteY4" fmla="*/ 181497 h 208981"/>
                <a:gd name="connsiteX5" fmla="*/ 181425 w 208981"/>
                <a:gd name="connsiteY5" fmla="*/ 209629 h 208981"/>
                <a:gd name="connsiteX6" fmla="*/ 28708 w 208981"/>
                <a:gd name="connsiteY6" fmla="*/ 209629 h 208981"/>
                <a:gd name="connsiteX7" fmla="*/ 576 w 208981"/>
                <a:gd name="connsiteY7" fmla="*/ 181497 h 208981"/>
                <a:gd name="connsiteX8" fmla="*/ 576 w 208981"/>
                <a:gd name="connsiteY8" fmla="*/ 28780 h 208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8981" h="208981">
                  <a:moveTo>
                    <a:pt x="576" y="28780"/>
                  </a:moveTo>
                  <a:cubicBezTo>
                    <a:pt x="576" y="13243"/>
                    <a:pt x="13171" y="648"/>
                    <a:pt x="28708" y="648"/>
                  </a:cubicBezTo>
                  <a:lnTo>
                    <a:pt x="181425" y="648"/>
                  </a:lnTo>
                  <a:cubicBezTo>
                    <a:pt x="196962" y="648"/>
                    <a:pt x="209557" y="13243"/>
                    <a:pt x="209557" y="28780"/>
                  </a:cubicBezTo>
                  <a:lnTo>
                    <a:pt x="209557" y="181497"/>
                  </a:lnTo>
                  <a:cubicBezTo>
                    <a:pt x="209557" y="197034"/>
                    <a:pt x="196962" y="209629"/>
                    <a:pt x="181425" y="209629"/>
                  </a:cubicBezTo>
                  <a:lnTo>
                    <a:pt x="28708" y="209629"/>
                  </a:lnTo>
                  <a:cubicBezTo>
                    <a:pt x="13171" y="209629"/>
                    <a:pt x="576" y="197034"/>
                    <a:pt x="576" y="181497"/>
                  </a:cubicBezTo>
                  <a:lnTo>
                    <a:pt x="576" y="2878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8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E32FD4DF-057E-82EE-EF49-EE91BBC7BE15}"/>
                </a:ext>
              </a:extLst>
            </p:cNvPr>
            <p:cNvSpPr/>
            <p:nvPr/>
          </p:nvSpPr>
          <p:spPr>
            <a:xfrm>
              <a:off x="7643798" y="5399288"/>
              <a:ext cx="208981" cy="208981"/>
            </a:xfrm>
            <a:custGeom>
              <a:avLst/>
              <a:gdLst>
                <a:gd name="connsiteX0" fmla="*/ 181425 w 208981"/>
                <a:gd name="connsiteY0" fmla="*/ 8686 h 208981"/>
                <a:gd name="connsiteX1" fmla="*/ 28708 w 208981"/>
                <a:gd name="connsiteY1" fmla="*/ 8686 h 208981"/>
                <a:gd name="connsiteX2" fmla="*/ 8614 w 208981"/>
                <a:gd name="connsiteY2" fmla="*/ 28780 h 208981"/>
                <a:gd name="connsiteX3" fmla="*/ 8614 w 208981"/>
                <a:gd name="connsiteY3" fmla="*/ 181497 h 208981"/>
                <a:gd name="connsiteX4" fmla="*/ 28708 w 208981"/>
                <a:gd name="connsiteY4" fmla="*/ 201592 h 208981"/>
                <a:gd name="connsiteX5" fmla="*/ 181425 w 208981"/>
                <a:gd name="connsiteY5" fmla="*/ 201592 h 208981"/>
                <a:gd name="connsiteX6" fmla="*/ 201520 w 208981"/>
                <a:gd name="connsiteY6" fmla="*/ 181497 h 208981"/>
                <a:gd name="connsiteX7" fmla="*/ 201520 w 208981"/>
                <a:gd name="connsiteY7" fmla="*/ 28780 h 208981"/>
                <a:gd name="connsiteX8" fmla="*/ 181425 w 208981"/>
                <a:gd name="connsiteY8" fmla="*/ 8686 h 208981"/>
                <a:gd name="connsiteX9" fmla="*/ 28708 w 208981"/>
                <a:gd name="connsiteY9" fmla="*/ 648 h 208981"/>
                <a:gd name="connsiteX10" fmla="*/ 576 w 208981"/>
                <a:gd name="connsiteY10" fmla="*/ 28780 h 208981"/>
                <a:gd name="connsiteX11" fmla="*/ 576 w 208981"/>
                <a:gd name="connsiteY11" fmla="*/ 181497 h 208981"/>
                <a:gd name="connsiteX12" fmla="*/ 28708 w 208981"/>
                <a:gd name="connsiteY12" fmla="*/ 209629 h 208981"/>
                <a:gd name="connsiteX13" fmla="*/ 181425 w 208981"/>
                <a:gd name="connsiteY13" fmla="*/ 209629 h 208981"/>
                <a:gd name="connsiteX14" fmla="*/ 209557 w 208981"/>
                <a:gd name="connsiteY14" fmla="*/ 181497 h 208981"/>
                <a:gd name="connsiteX15" fmla="*/ 209557 w 208981"/>
                <a:gd name="connsiteY15" fmla="*/ 28780 h 208981"/>
                <a:gd name="connsiteX16" fmla="*/ 181425 w 208981"/>
                <a:gd name="connsiteY16" fmla="*/ 648 h 208981"/>
                <a:gd name="connsiteX17" fmla="*/ 28708 w 208981"/>
                <a:gd name="connsiteY17" fmla="*/ 648 h 208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8981" h="208981">
                  <a:moveTo>
                    <a:pt x="181425" y="8686"/>
                  </a:moveTo>
                  <a:lnTo>
                    <a:pt x="28708" y="8686"/>
                  </a:lnTo>
                  <a:cubicBezTo>
                    <a:pt x="17610" y="8686"/>
                    <a:pt x="8614" y="17682"/>
                    <a:pt x="8614" y="28780"/>
                  </a:cubicBezTo>
                  <a:lnTo>
                    <a:pt x="8614" y="181497"/>
                  </a:lnTo>
                  <a:cubicBezTo>
                    <a:pt x="8614" y="192595"/>
                    <a:pt x="17610" y="201592"/>
                    <a:pt x="28708" y="201592"/>
                  </a:cubicBezTo>
                  <a:lnTo>
                    <a:pt x="181425" y="201592"/>
                  </a:lnTo>
                  <a:cubicBezTo>
                    <a:pt x="192523" y="201592"/>
                    <a:pt x="201520" y="192595"/>
                    <a:pt x="201520" y="181497"/>
                  </a:cubicBezTo>
                  <a:lnTo>
                    <a:pt x="201520" y="28780"/>
                  </a:lnTo>
                  <a:cubicBezTo>
                    <a:pt x="201520" y="17682"/>
                    <a:pt x="192523" y="8686"/>
                    <a:pt x="181425" y="8686"/>
                  </a:cubicBezTo>
                  <a:close/>
                  <a:moveTo>
                    <a:pt x="28708" y="648"/>
                  </a:moveTo>
                  <a:cubicBezTo>
                    <a:pt x="13171" y="648"/>
                    <a:pt x="576" y="13243"/>
                    <a:pt x="576" y="28780"/>
                  </a:cubicBezTo>
                  <a:lnTo>
                    <a:pt x="576" y="181497"/>
                  </a:lnTo>
                  <a:cubicBezTo>
                    <a:pt x="576" y="197034"/>
                    <a:pt x="13171" y="209629"/>
                    <a:pt x="28708" y="209629"/>
                  </a:cubicBezTo>
                  <a:lnTo>
                    <a:pt x="181425" y="209629"/>
                  </a:lnTo>
                  <a:cubicBezTo>
                    <a:pt x="196962" y="209629"/>
                    <a:pt x="209557" y="197034"/>
                    <a:pt x="209557" y="181497"/>
                  </a:cubicBezTo>
                  <a:lnTo>
                    <a:pt x="209557" y="28780"/>
                  </a:lnTo>
                  <a:cubicBezTo>
                    <a:pt x="209557" y="13243"/>
                    <a:pt x="196962" y="648"/>
                    <a:pt x="181425" y="648"/>
                  </a:cubicBezTo>
                  <a:lnTo>
                    <a:pt x="28708" y="648"/>
                  </a:lnTo>
                  <a:close/>
                </a:path>
              </a:pathLst>
            </a:custGeom>
            <a:gradFill>
              <a:gsLst>
                <a:gs pos="0">
                  <a:srgbClr val="BBBBBB"/>
                </a:gs>
                <a:gs pos="50000">
                  <a:srgbClr val="A1A1A1"/>
                </a:gs>
                <a:gs pos="100000">
                  <a:srgbClr val="888888"/>
                </a:gs>
              </a:gsLst>
              <a:lin ang="4944313" scaled="1"/>
            </a:gradFill>
            <a:ln w="8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013A81C8-6CA8-99EC-F6D8-0D34CA3500E3}"/>
                </a:ext>
              </a:extLst>
            </p:cNvPr>
            <p:cNvSpPr/>
            <p:nvPr/>
          </p:nvSpPr>
          <p:spPr>
            <a:xfrm>
              <a:off x="7708100" y="5477662"/>
              <a:ext cx="80377" cy="74343"/>
            </a:xfrm>
            <a:custGeom>
              <a:avLst/>
              <a:gdLst>
                <a:gd name="connsiteX0" fmla="*/ 40765 w 80377"/>
                <a:gd name="connsiteY0" fmla="*/ 10689 h 74343"/>
                <a:gd name="connsiteX1" fmla="*/ 72167 w 80377"/>
                <a:gd name="connsiteY1" fmla="*/ 5406 h 74343"/>
                <a:gd name="connsiteX2" fmla="*/ 80953 w 80377"/>
                <a:gd name="connsiteY2" fmla="*/ 648 h 74343"/>
                <a:gd name="connsiteX3" fmla="*/ 80953 w 80377"/>
                <a:gd name="connsiteY3" fmla="*/ 54897 h 74343"/>
                <a:gd name="connsiteX4" fmla="*/ 40765 w 80377"/>
                <a:gd name="connsiteY4" fmla="*/ 74992 h 74343"/>
                <a:gd name="connsiteX5" fmla="*/ 576 w 80377"/>
                <a:gd name="connsiteY5" fmla="*/ 54897 h 74343"/>
                <a:gd name="connsiteX6" fmla="*/ 576 w 80377"/>
                <a:gd name="connsiteY6" fmla="*/ 648 h 74343"/>
                <a:gd name="connsiteX7" fmla="*/ 9362 w 80377"/>
                <a:gd name="connsiteY7" fmla="*/ 5406 h 74343"/>
                <a:gd name="connsiteX8" fmla="*/ 40765 w 80377"/>
                <a:gd name="connsiteY8" fmla="*/ 10689 h 74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377" h="74343">
                  <a:moveTo>
                    <a:pt x="40765" y="10689"/>
                  </a:moveTo>
                  <a:cubicBezTo>
                    <a:pt x="52624" y="10689"/>
                    <a:pt x="63729" y="8781"/>
                    <a:pt x="72167" y="5406"/>
                  </a:cubicBezTo>
                  <a:cubicBezTo>
                    <a:pt x="75340" y="4136"/>
                    <a:pt x="78363" y="2570"/>
                    <a:pt x="80953" y="648"/>
                  </a:cubicBezTo>
                  <a:lnTo>
                    <a:pt x="80953" y="54897"/>
                  </a:lnTo>
                  <a:cubicBezTo>
                    <a:pt x="80953" y="66351"/>
                    <a:pt x="63680" y="74992"/>
                    <a:pt x="40765" y="74992"/>
                  </a:cubicBezTo>
                  <a:cubicBezTo>
                    <a:pt x="17849" y="74992"/>
                    <a:pt x="576" y="66351"/>
                    <a:pt x="576" y="54897"/>
                  </a:cubicBezTo>
                  <a:lnTo>
                    <a:pt x="576" y="648"/>
                  </a:lnTo>
                  <a:cubicBezTo>
                    <a:pt x="3167" y="2570"/>
                    <a:pt x="6190" y="4136"/>
                    <a:pt x="9362" y="5406"/>
                  </a:cubicBezTo>
                  <a:cubicBezTo>
                    <a:pt x="17800" y="8781"/>
                    <a:pt x="28906" y="10689"/>
                    <a:pt x="40765" y="10689"/>
                  </a:cubicBezTo>
                  <a:close/>
                </a:path>
              </a:pathLst>
            </a:custGeom>
            <a:gradFill>
              <a:gsLst>
                <a:gs pos="0">
                  <a:srgbClr val="008EE6"/>
                </a:gs>
                <a:gs pos="50000">
                  <a:srgbClr val="0077BD"/>
                </a:gs>
                <a:gs pos="100000">
                  <a:srgbClr val="006094"/>
                </a:gs>
              </a:gsLst>
              <a:lin ang="2254105" scaled="1"/>
            </a:gradFill>
            <a:ln w="8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2BC48EC3-26F3-CF93-F59E-502AA7AA44C4}"/>
                </a:ext>
              </a:extLst>
            </p:cNvPr>
            <p:cNvSpPr/>
            <p:nvPr/>
          </p:nvSpPr>
          <p:spPr>
            <a:xfrm>
              <a:off x="7708100" y="5447514"/>
              <a:ext cx="80377" cy="32150"/>
            </a:xfrm>
            <a:custGeom>
              <a:avLst/>
              <a:gdLst>
                <a:gd name="connsiteX0" fmla="*/ 576 w 80377"/>
                <a:gd name="connsiteY0" fmla="*/ 16723 h 32150"/>
                <a:gd name="connsiteX1" fmla="*/ 40765 w 80377"/>
                <a:gd name="connsiteY1" fmla="*/ 32799 h 32150"/>
                <a:gd name="connsiteX2" fmla="*/ 80953 w 80377"/>
                <a:gd name="connsiteY2" fmla="*/ 16723 h 32150"/>
                <a:gd name="connsiteX3" fmla="*/ 80945 w 80377"/>
                <a:gd name="connsiteY3" fmla="*/ 16378 h 32150"/>
                <a:gd name="connsiteX4" fmla="*/ 40765 w 80377"/>
                <a:gd name="connsiteY4" fmla="*/ 648 h 32150"/>
                <a:gd name="connsiteX5" fmla="*/ 3734 w 80377"/>
                <a:gd name="connsiteY5" fmla="*/ 10466 h 32150"/>
                <a:gd name="connsiteX6" fmla="*/ 585 w 80377"/>
                <a:gd name="connsiteY6" fmla="*/ 16378 h 32150"/>
                <a:gd name="connsiteX7" fmla="*/ 576 w 80377"/>
                <a:gd name="connsiteY7" fmla="*/ 16723 h 3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377" h="32150">
                  <a:moveTo>
                    <a:pt x="576" y="16723"/>
                  </a:moveTo>
                  <a:cubicBezTo>
                    <a:pt x="576" y="25602"/>
                    <a:pt x="18569" y="32799"/>
                    <a:pt x="40765" y="32799"/>
                  </a:cubicBezTo>
                  <a:cubicBezTo>
                    <a:pt x="62960" y="32799"/>
                    <a:pt x="80953" y="25602"/>
                    <a:pt x="80953" y="16723"/>
                  </a:cubicBezTo>
                  <a:cubicBezTo>
                    <a:pt x="80953" y="16608"/>
                    <a:pt x="80950" y="16493"/>
                    <a:pt x="80945" y="16378"/>
                  </a:cubicBezTo>
                  <a:cubicBezTo>
                    <a:pt x="80485" y="7659"/>
                    <a:pt x="62672" y="648"/>
                    <a:pt x="40765" y="648"/>
                  </a:cubicBezTo>
                  <a:cubicBezTo>
                    <a:pt x="24118" y="648"/>
                    <a:pt x="9835" y="4696"/>
                    <a:pt x="3734" y="10466"/>
                  </a:cubicBezTo>
                  <a:cubicBezTo>
                    <a:pt x="1807" y="12289"/>
                    <a:pt x="696" y="14285"/>
                    <a:pt x="585" y="16378"/>
                  </a:cubicBezTo>
                  <a:cubicBezTo>
                    <a:pt x="579" y="16493"/>
                    <a:pt x="576" y="16608"/>
                    <a:pt x="576" y="16723"/>
                  </a:cubicBezTo>
                  <a:close/>
                </a:path>
              </a:pathLst>
            </a:custGeom>
            <a:gradFill>
              <a:gsLst>
                <a:gs pos="0">
                  <a:srgbClr val="008EE6"/>
                </a:gs>
                <a:gs pos="50000">
                  <a:srgbClr val="0077BD"/>
                </a:gs>
                <a:gs pos="100000">
                  <a:srgbClr val="006094"/>
                </a:gs>
              </a:gsLst>
              <a:lin ang="2254105" scaled="1"/>
            </a:gradFill>
            <a:ln w="8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97722E8A-D4DB-1242-06C5-57FADD1147D7}"/>
                </a:ext>
              </a:extLst>
            </p:cNvPr>
            <p:cNvSpPr/>
            <p:nvPr/>
          </p:nvSpPr>
          <p:spPr>
            <a:xfrm>
              <a:off x="7731946" y="5560043"/>
              <a:ext cx="145027" cy="64301"/>
            </a:xfrm>
            <a:custGeom>
              <a:avLst/>
              <a:gdLst>
                <a:gd name="connsiteX0" fmla="*/ 142227 w 145027"/>
                <a:gd name="connsiteY0" fmla="*/ 44373 h 64301"/>
                <a:gd name="connsiteX1" fmla="*/ 133707 w 145027"/>
                <a:gd name="connsiteY1" fmla="*/ 40837 h 64301"/>
                <a:gd name="connsiteX2" fmla="*/ 121651 w 145027"/>
                <a:gd name="connsiteY2" fmla="*/ 40837 h 64301"/>
                <a:gd name="connsiteX3" fmla="*/ 121651 w 145027"/>
                <a:gd name="connsiteY3" fmla="*/ 12705 h 64301"/>
                <a:gd name="connsiteX4" fmla="*/ 109594 w 145027"/>
                <a:gd name="connsiteY4" fmla="*/ 648 h 64301"/>
                <a:gd name="connsiteX5" fmla="*/ 97537 w 145027"/>
                <a:gd name="connsiteY5" fmla="*/ 12705 h 64301"/>
                <a:gd name="connsiteX6" fmla="*/ 97537 w 145027"/>
                <a:gd name="connsiteY6" fmla="*/ 27816 h 64301"/>
                <a:gd name="connsiteX7" fmla="*/ 89017 w 145027"/>
                <a:gd name="connsiteY7" fmla="*/ 8364 h 64301"/>
                <a:gd name="connsiteX8" fmla="*/ 69405 w 145027"/>
                <a:gd name="connsiteY8" fmla="*/ 648 h 64301"/>
                <a:gd name="connsiteX9" fmla="*/ 49793 w 145027"/>
                <a:gd name="connsiteY9" fmla="*/ 8364 h 64301"/>
                <a:gd name="connsiteX10" fmla="*/ 47543 w 145027"/>
                <a:gd name="connsiteY10" fmla="*/ 10776 h 64301"/>
                <a:gd name="connsiteX11" fmla="*/ 44086 w 145027"/>
                <a:gd name="connsiteY11" fmla="*/ 6596 h 64301"/>
                <a:gd name="connsiteX12" fmla="*/ 26644 w 145027"/>
                <a:gd name="connsiteY12" fmla="*/ 648 h 64301"/>
                <a:gd name="connsiteX13" fmla="*/ 24555 w 145027"/>
                <a:gd name="connsiteY13" fmla="*/ 648 h 64301"/>
                <a:gd name="connsiteX14" fmla="*/ 23429 w 145027"/>
                <a:gd name="connsiteY14" fmla="*/ 648 h 64301"/>
                <a:gd name="connsiteX15" fmla="*/ 16838 w 145027"/>
                <a:gd name="connsiteY15" fmla="*/ 1613 h 64301"/>
                <a:gd name="connsiteX16" fmla="*/ 8720 w 145027"/>
                <a:gd name="connsiteY16" fmla="*/ 5953 h 64301"/>
                <a:gd name="connsiteX17" fmla="*/ 3094 w 145027"/>
                <a:gd name="connsiteY17" fmla="*/ 13107 h 64301"/>
                <a:gd name="connsiteX18" fmla="*/ 602 w 145027"/>
                <a:gd name="connsiteY18" fmla="*/ 21948 h 64301"/>
                <a:gd name="connsiteX19" fmla="*/ 602 w 145027"/>
                <a:gd name="connsiteY19" fmla="*/ 22832 h 64301"/>
                <a:gd name="connsiteX20" fmla="*/ 7836 w 145027"/>
                <a:gd name="connsiteY20" fmla="*/ 38024 h 64301"/>
                <a:gd name="connsiteX21" fmla="*/ 3255 w 145027"/>
                <a:gd name="connsiteY21" fmla="*/ 41480 h 64301"/>
                <a:gd name="connsiteX22" fmla="*/ 5023 w 145027"/>
                <a:gd name="connsiteY22" fmla="*/ 58439 h 64301"/>
                <a:gd name="connsiteX23" fmla="*/ 23269 w 145027"/>
                <a:gd name="connsiteY23" fmla="*/ 64870 h 64301"/>
                <a:gd name="connsiteX24" fmla="*/ 24876 w 145027"/>
                <a:gd name="connsiteY24" fmla="*/ 64870 h 64301"/>
                <a:gd name="connsiteX25" fmla="*/ 39344 w 145027"/>
                <a:gd name="connsiteY25" fmla="*/ 60770 h 64301"/>
                <a:gd name="connsiteX26" fmla="*/ 46096 w 145027"/>
                <a:gd name="connsiteY26" fmla="*/ 53054 h 64301"/>
                <a:gd name="connsiteX27" fmla="*/ 49713 w 145027"/>
                <a:gd name="connsiteY27" fmla="*/ 57234 h 64301"/>
                <a:gd name="connsiteX28" fmla="*/ 69325 w 145027"/>
                <a:gd name="connsiteY28" fmla="*/ 64950 h 64301"/>
                <a:gd name="connsiteX29" fmla="*/ 82105 w 145027"/>
                <a:gd name="connsiteY29" fmla="*/ 61976 h 64301"/>
                <a:gd name="connsiteX30" fmla="*/ 82828 w 145027"/>
                <a:gd name="connsiteY30" fmla="*/ 62539 h 64301"/>
                <a:gd name="connsiteX31" fmla="*/ 90062 w 145027"/>
                <a:gd name="connsiteY31" fmla="*/ 64950 h 64301"/>
                <a:gd name="connsiteX32" fmla="*/ 99708 w 145027"/>
                <a:gd name="connsiteY32" fmla="*/ 60127 h 64301"/>
                <a:gd name="connsiteX33" fmla="*/ 99788 w 145027"/>
                <a:gd name="connsiteY33" fmla="*/ 59967 h 64301"/>
                <a:gd name="connsiteX34" fmla="*/ 109433 w 145027"/>
                <a:gd name="connsiteY34" fmla="*/ 64870 h 64301"/>
                <a:gd name="connsiteX35" fmla="*/ 133546 w 145027"/>
                <a:gd name="connsiteY35" fmla="*/ 64870 h 64301"/>
                <a:gd name="connsiteX36" fmla="*/ 145603 w 145027"/>
                <a:gd name="connsiteY36" fmla="*/ 52893 h 64301"/>
                <a:gd name="connsiteX37" fmla="*/ 142067 w 145027"/>
                <a:gd name="connsiteY37" fmla="*/ 44373 h 64301"/>
                <a:gd name="connsiteX38" fmla="*/ 142227 w 145027"/>
                <a:gd name="connsiteY38" fmla="*/ 44373 h 64301"/>
                <a:gd name="connsiteX39" fmla="*/ 41273 w 145027"/>
                <a:gd name="connsiteY39" fmla="*/ 27414 h 64301"/>
                <a:gd name="connsiteX40" fmla="*/ 41193 w 145027"/>
                <a:gd name="connsiteY40" fmla="*/ 27414 h 64301"/>
                <a:gd name="connsiteX41" fmla="*/ 41273 w 145027"/>
                <a:gd name="connsiteY41" fmla="*/ 27414 h 6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45027" h="64301">
                  <a:moveTo>
                    <a:pt x="142227" y="44373"/>
                  </a:moveTo>
                  <a:cubicBezTo>
                    <a:pt x="139977" y="42123"/>
                    <a:pt x="136922" y="40837"/>
                    <a:pt x="133707" y="40837"/>
                  </a:cubicBezTo>
                  <a:lnTo>
                    <a:pt x="121651" y="40837"/>
                  </a:lnTo>
                  <a:lnTo>
                    <a:pt x="121651" y="12705"/>
                  </a:lnTo>
                  <a:cubicBezTo>
                    <a:pt x="121651" y="6033"/>
                    <a:pt x="116265" y="648"/>
                    <a:pt x="109594" y="648"/>
                  </a:cubicBezTo>
                  <a:cubicBezTo>
                    <a:pt x="102923" y="648"/>
                    <a:pt x="97537" y="6033"/>
                    <a:pt x="97537" y="12705"/>
                  </a:cubicBezTo>
                  <a:lnTo>
                    <a:pt x="97537" y="27816"/>
                  </a:lnTo>
                  <a:cubicBezTo>
                    <a:pt x="97537" y="20501"/>
                    <a:pt x="94403" y="13428"/>
                    <a:pt x="89017" y="8364"/>
                  </a:cubicBezTo>
                  <a:cubicBezTo>
                    <a:pt x="83712" y="3381"/>
                    <a:pt x="76800" y="648"/>
                    <a:pt x="69405" y="648"/>
                  </a:cubicBezTo>
                  <a:cubicBezTo>
                    <a:pt x="62011" y="648"/>
                    <a:pt x="55098" y="3381"/>
                    <a:pt x="49793" y="8364"/>
                  </a:cubicBezTo>
                  <a:cubicBezTo>
                    <a:pt x="48989" y="9088"/>
                    <a:pt x="48266" y="9891"/>
                    <a:pt x="47543" y="10776"/>
                  </a:cubicBezTo>
                  <a:cubicBezTo>
                    <a:pt x="46739" y="9168"/>
                    <a:pt x="45533" y="7721"/>
                    <a:pt x="44086" y="6596"/>
                  </a:cubicBezTo>
                  <a:cubicBezTo>
                    <a:pt x="39103" y="2818"/>
                    <a:pt x="32914" y="648"/>
                    <a:pt x="26644" y="648"/>
                  </a:cubicBezTo>
                  <a:cubicBezTo>
                    <a:pt x="25921" y="648"/>
                    <a:pt x="25278" y="648"/>
                    <a:pt x="24555" y="648"/>
                  </a:cubicBezTo>
                  <a:cubicBezTo>
                    <a:pt x="24153" y="648"/>
                    <a:pt x="23831" y="648"/>
                    <a:pt x="23429" y="648"/>
                  </a:cubicBezTo>
                  <a:cubicBezTo>
                    <a:pt x="21179" y="648"/>
                    <a:pt x="19009" y="970"/>
                    <a:pt x="16838" y="1613"/>
                  </a:cubicBezTo>
                  <a:cubicBezTo>
                    <a:pt x="13864" y="2497"/>
                    <a:pt x="11132" y="3943"/>
                    <a:pt x="8720" y="5953"/>
                  </a:cubicBezTo>
                  <a:cubicBezTo>
                    <a:pt x="6470" y="7962"/>
                    <a:pt x="4541" y="10374"/>
                    <a:pt x="3094" y="13107"/>
                  </a:cubicBezTo>
                  <a:cubicBezTo>
                    <a:pt x="1647" y="15920"/>
                    <a:pt x="843" y="18894"/>
                    <a:pt x="602" y="21948"/>
                  </a:cubicBezTo>
                  <a:lnTo>
                    <a:pt x="602" y="22832"/>
                  </a:lnTo>
                  <a:cubicBezTo>
                    <a:pt x="602" y="28861"/>
                    <a:pt x="3174" y="34085"/>
                    <a:pt x="7836" y="38024"/>
                  </a:cubicBezTo>
                  <a:cubicBezTo>
                    <a:pt x="6068" y="38747"/>
                    <a:pt x="4460" y="39953"/>
                    <a:pt x="3255" y="41480"/>
                  </a:cubicBezTo>
                  <a:cubicBezTo>
                    <a:pt x="-925" y="46624"/>
                    <a:pt x="-121" y="54260"/>
                    <a:pt x="5023" y="58439"/>
                  </a:cubicBezTo>
                  <a:cubicBezTo>
                    <a:pt x="10167" y="62619"/>
                    <a:pt x="16597" y="64870"/>
                    <a:pt x="23269" y="64870"/>
                  </a:cubicBezTo>
                  <a:cubicBezTo>
                    <a:pt x="23992" y="64870"/>
                    <a:pt x="24715" y="64870"/>
                    <a:pt x="24876" y="64870"/>
                  </a:cubicBezTo>
                  <a:cubicBezTo>
                    <a:pt x="30503" y="64870"/>
                    <a:pt x="35406" y="63503"/>
                    <a:pt x="39344" y="60770"/>
                  </a:cubicBezTo>
                  <a:cubicBezTo>
                    <a:pt x="42318" y="58761"/>
                    <a:pt x="44569" y="56108"/>
                    <a:pt x="46096" y="53054"/>
                  </a:cubicBezTo>
                  <a:cubicBezTo>
                    <a:pt x="47141" y="54581"/>
                    <a:pt x="48346" y="55948"/>
                    <a:pt x="49713" y="57234"/>
                  </a:cubicBezTo>
                  <a:cubicBezTo>
                    <a:pt x="55018" y="62217"/>
                    <a:pt x="61930" y="64950"/>
                    <a:pt x="69325" y="64950"/>
                  </a:cubicBezTo>
                  <a:cubicBezTo>
                    <a:pt x="73746" y="64950"/>
                    <a:pt x="78166" y="63905"/>
                    <a:pt x="82105" y="61976"/>
                  </a:cubicBezTo>
                  <a:lnTo>
                    <a:pt x="82828" y="62539"/>
                  </a:lnTo>
                  <a:cubicBezTo>
                    <a:pt x="84918" y="64146"/>
                    <a:pt x="87410" y="64950"/>
                    <a:pt x="90062" y="64950"/>
                  </a:cubicBezTo>
                  <a:cubicBezTo>
                    <a:pt x="93840" y="64950"/>
                    <a:pt x="97457" y="63182"/>
                    <a:pt x="99708" y="60127"/>
                  </a:cubicBezTo>
                  <a:cubicBezTo>
                    <a:pt x="99708" y="60127"/>
                    <a:pt x="99708" y="60047"/>
                    <a:pt x="99788" y="59967"/>
                  </a:cubicBezTo>
                  <a:cubicBezTo>
                    <a:pt x="101958" y="62941"/>
                    <a:pt x="105495" y="64870"/>
                    <a:pt x="109433" y="64870"/>
                  </a:cubicBezTo>
                  <a:lnTo>
                    <a:pt x="133546" y="64870"/>
                  </a:lnTo>
                  <a:cubicBezTo>
                    <a:pt x="140137" y="64870"/>
                    <a:pt x="145603" y="59565"/>
                    <a:pt x="145603" y="52893"/>
                  </a:cubicBezTo>
                  <a:cubicBezTo>
                    <a:pt x="145603" y="49678"/>
                    <a:pt x="144397" y="46624"/>
                    <a:pt x="142067" y="44373"/>
                  </a:cubicBezTo>
                  <a:lnTo>
                    <a:pt x="142227" y="44373"/>
                  </a:lnTo>
                  <a:close/>
                  <a:moveTo>
                    <a:pt x="41273" y="27414"/>
                  </a:moveTo>
                  <a:cubicBezTo>
                    <a:pt x="41273" y="27414"/>
                    <a:pt x="41273" y="27414"/>
                    <a:pt x="41193" y="27414"/>
                  </a:cubicBezTo>
                  <a:lnTo>
                    <a:pt x="41273" y="27414"/>
                  </a:lnTo>
                  <a:close/>
                </a:path>
              </a:pathLst>
            </a:custGeom>
            <a:solidFill>
              <a:srgbClr val="F5F5F5"/>
            </a:solidFill>
            <a:ln w="8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9B5C3790-EB4C-F021-E6C8-1B39EEA5DBE8}"/>
                </a:ext>
              </a:extLst>
            </p:cNvPr>
            <p:cNvSpPr/>
            <p:nvPr/>
          </p:nvSpPr>
          <p:spPr>
            <a:xfrm>
              <a:off x="7780691" y="5568081"/>
              <a:ext cx="44821" cy="48227"/>
            </a:xfrm>
            <a:custGeom>
              <a:avLst/>
              <a:gdLst>
                <a:gd name="connsiteX0" fmla="*/ 20670 w 44821"/>
                <a:gd name="connsiteY0" fmla="*/ 648 h 48227"/>
                <a:gd name="connsiteX1" fmla="*/ 6555 w 44821"/>
                <a:gd name="connsiteY1" fmla="*/ 6149 h 48227"/>
                <a:gd name="connsiteX2" fmla="*/ 576 w 44821"/>
                <a:gd name="connsiteY2" fmla="*/ 19738 h 48227"/>
                <a:gd name="connsiteX3" fmla="*/ 576 w 44821"/>
                <a:gd name="connsiteY3" fmla="*/ 29785 h 48227"/>
                <a:gd name="connsiteX4" fmla="*/ 6555 w 44821"/>
                <a:gd name="connsiteY4" fmla="*/ 43373 h 48227"/>
                <a:gd name="connsiteX5" fmla="*/ 20670 w 44821"/>
                <a:gd name="connsiteY5" fmla="*/ 48874 h 48227"/>
                <a:gd name="connsiteX6" fmla="*/ 33827 w 44821"/>
                <a:gd name="connsiteY6" fmla="*/ 44217 h 48227"/>
                <a:gd name="connsiteX7" fmla="*/ 38968 w 44821"/>
                <a:gd name="connsiteY7" fmla="*/ 48072 h 48227"/>
                <a:gd name="connsiteX8" fmla="*/ 44594 w 44821"/>
                <a:gd name="connsiteY8" fmla="*/ 47268 h 48227"/>
                <a:gd name="connsiteX9" fmla="*/ 43790 w 44821"/>
                <a:gd name="connsiteY9" fmla="*/ 41641 h 48227"/>
                <a:gd name="connsiteX10" fmla="*/ 38845 w 44821"/>
                <a:gd name="connsiteY10" fmla="*/ 37932 h 48227"/>
                <a:gd name="connsiteX11" fmla="*/ 40765 w 44821"/>
                <a:gd name="connsiteY11" fmla="*/ 29785 h 48227"/>
                <a:gd name="connsiteX12" fmla="*/ 40765 w 44821"/>
                <a:gd name="connsiteY12" fmla="*/ 19738 h 48227"/>
                <a:gd name="connsiteX13" fmla="*/ 34786 w 44821"/>
                <a:gd name="connsiteY13" fmla="*/ 6149 h 48227"/>
                <a:gd name="connsiteX14" fmla="*/ 20670 w 44821"/>
                <a:gd name="connsiteY14" fmla="*/ 648 h 48227"/>
                <a:gd name="connsiteX15" fmla="*/ 27714 w 44821"/>
                <a:gd name="connsiteY15" fmla="*/ 29584 h 48227"/>
                <a:gd name="connsiteX16" fmla="*/ 32217 w 44821"/>
                <a:gd name="connsiteY16" fmla="*/ 32962 h 48227"/>
                <a:gd name="connsiteX17" fmla="*/ 32727 w 44821"/>
                <a:gd name="connsiteY17" fmla="*/ 29785 h 48227"/>
                <a:gd name="connsiteX18" fmla="*/ 32727 w 44821"/>
                <a:gd name="connsiteY18" fmla="*/ 19738 h 48227"/>
                <a:gd name="connsiteX19" fmla="*/ 29289 w 44821"/>
                <a:gd name="connsiteY19" fmla="*/ 12013 h 48227"/>
                <a:gd name="connsiteX20" fmla="*/ 20670 w 44821"/>
                <a:gd name="connsiteY20" fmla="*/ 8686 h 48227"/>
                <a:gd name="connsiteX21" fmla="*/ 12052 w 44821"/>
                <a:gd name="connsiteY21" fmla="*/ 12013 h 48227"/>
                <a:gd name="connsiteX22" fmla="*/ 8614 w 44821"/>
                <a:gd name="connsiteY22" fmla="*/ 19738 h 48227"/>
                <a:gd name="connsiteX23" fmla="*/ 8614 w 44821"/>
                <a:gd name="connsiteY23" fmla="*/ 29785 h 48227"/>
                <a:gd name="connsiteX24" fmla="*/ 12052 w 44821"/>
                <a:gd name="connsiteY24" fmla="*/ 37510 h 48227"/>
                <a:gd name="connsiteX25" fmla="*/ 20670 w 44821"/>
                <a:gd name="connsiteY25" fmla="*/ 40837 h 48227"/>
                <a:gd name="connsiteX26" fmla="*/ 27070 w 44821"/>
                <a:gd name="connsiteY26" fmla="*/ 39149 h 48227"/>
                <a:gd name="connsiteX27" fmla="*/ 22891 w 44821"/>
                <a:gd name="connsiteY27" fmla="*/ 36014 h 48227"/>
                <a:gd name="connsiteX28" fmla="*/ 22087 w 44821"/>
                <a:gd name="connsiteY28" fmla="*/ 30388 h 48227"/>
                <a:gd name="connsiteX29" fmla="*/ 27714 w 44821"/>
                <a:gd name="connsiteY29" fmla="*/ 29584 h 48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4821" h="48227">
                  <a:moveTo>
                    <a:pt x="20670" y="648"/>
                  </a:moveTo>
                  <a:cubicBezTo>
                    <a:pt x="15422" y="648"/>
                    <a:pt x="10340" y="2600"/>
                    <a:pt x="6555" y="6149"/>
                  </a:cubicBezTo>
                  <a:cubicBezTo>
                    <a:pt x="2761" y="9706"/>
                    <a:pt x="576" y="14588"/>
                    <a:pt x="576" y="19738"/>
                  </a:cubicBezTo>
                  <a:lnTo>
                    <a:pt x="576" y="29785"/>
                  </a:lnTo>
                  <a:cubicBezTo>
                    <a:pt x="576" y="34935"/>
                    <a:pt x="2761" y="39817"/>
                    <a:pt x="6555" y="43373"/>
                  </a:cubicBezTo>
                  <a:cubicBezTo>
                    <a:pt x="10340" y="46922"/>
                    <a:pt x="15422" y="48874"/>
                    <a:pt x="20670" y="48874"/>
                  </a:cubicBezTo>
                  <a:cubicBezTo>
                    <a:pt x="25488" y="48874"/>
                    <a:pt x="30165" y="47230"/>
                    <a:pt x="33827" y="44217"/>
                  </a:cubicBezTo>
                  <a:lnTo>
                    <a:pt x="38968" y="48072"/>
                  </a:lnTo>
                  <a:cubicBezTo>
                    <a:pt x="40743" y="49403"/>
                    <a:pt x="43262" y="49043"/>
                    <a:pt x="44594" y="47268"/>
                  </a:cubicBezTo>
                  <a:cubicBezTo>
                    <a:pt x="45926" y="45492"/>
                    <a:pt x="45566" y="42973"/>
                    <a:pt x="43790" y="41641"/>
                  </a:cubicBezTo>
                  <a:lnTo>
                    <a:pt x="38845" y="37932"/>
                  </a:lnTo>
                  <a:cubicBezTo>
                    <a:pt x="40092" y="35419"/>
                    <a:pt x="40765" y="32643"/>
                    <a:pt x="40765" y="29785"/>
                  </a:cubicBezTo>
                  <a:lnTo>
                    <a:pt x="40765" y="19738"/>
                  </a:lnTo>
                  <a:cubicBezTo>
                    <a:pt x="40765" y="14588"/>
                    <a:pt x="38581" y="9706"/>
                    <a:pt x="34786" y="6149"/>
                  </a:cubicBezTo>
                  <a:cubicBezTo>
                    <a:pt x="31001" y="2600"/>
                    <a:pt x="25920" y="648"/>
                    <a:pt x="20670" y="648"/>
                  </a:cubicBezTo>
                  <a:close/>
                  <a:moveTo>
                    <a:pt x="27714" y="29584"/>
                  </a:moveTo>
                  <a:lnTo>
                    <a:pt x="32217" y="32962"/>
                  </a:lnTo>
                  <a:cubicBezTo>
                    <a:pt x="32554" y="31934"/>
                    <a:pt x="32727" y="30863"/>
                    <a:pt x="32727" y="29785"/>
                  </a:cubicBezTo>
                  <a:lnTo>
                    <a:pt x="32727" y="19738"/>
                  </a:lnTo>
                  <a:cubicBezTo>
                    <a:pt x="32727" y="16893"/>
                    <a:pt x="31525" y="14109"/>
                    <a:pt x="29289" y="12013"/>
                  </a:cubicBezTo>
                  <a:cubicBezTo>
                    <a:pt x="27045" y="9909"/>
                    <a:pt x="23949" y="8686"/>
                    <a:pt x="20670" y="8686"/>
                  </a:cubicBezTo>
                  <a:cubicBezTo>
                    <a:pt x="17393" y="8686"/>
                    <a:pt x="14296" y="9909"/>
                    <a:pt x="12052" y="12013"/>
                  </a:cubicBezTo>
                  <a:cubicBezTo>
                    <a:pt x="9817" y="14109"/>
                    <a:pt x="8614" y="16893"/>
                    <a:pt x="8614" y="19738"/>
                  </a:cubicBezTo>
                  <a:lnTo>
                    <a:pt x="8614" y="29785"/>
                  </a:lnTo>
                  <a:cubicBezTo>
                    <a:pt x="8614" y="32629"/>
                    <a:pt x="9817" y="35414"/>
                    <a:pt x="12052" y="37510"/>
                  </a:cubicBezTo>
                  <a:cubicBezTo>
                    <a:pt x="14296" y="39613"/>
                    <a:pt x="17393" y="40837"/>
                    <a:pt x="20670" y="40837"/>
                  </a:cubicBezTo>
                  <a:cubicBezTo>
                    <a:pt x="22971" y="40837"/>
                    <a:pt x="25181" y="40235"/>
                    <a:pt x="27070" y="39149"/>
                  </a:cubicBezTo>
                  <a:lnTo>
                    <a:pt x="22891" y="36014"/>
                  </a:lnTo>
                  <a:cubicBezTo>
                    <a:pt x="21115" y="34682"/>
                    <a:pt x="20756" y="32163"/>
                    <a:pt x="22087" y="30388"/>
                  </a:cubicBezTo>
                  <a:cubicBezTo>
                    <a:pt x="23418" y="28612"/>
                    <a:pt x="25938" y="28252"/>
                    <a:pt x="27714" y="29584"/>
                  </a:cubicBezTo>
                  <a:close/>
                </a:path>
              </a:pathLst>
            </a:custGeom>
            <a:gradFill>
              <a:gsLst>
                <a:gs pos="0">
                  <a:srgbClr val="008EE6"/>
                </a:gs>
                <a:gs pos="50000">
                  <a:srgbClr val="0077BD"/>
                </a:gs>
                <a:gs pos="100000">
                  <a:srgbClr val="006094"/>
                </a:gs>
              </a:gsLst>
              <a:lin ang="4171004" scaled="1"/>
            </a:gradFill>
            <a:ln w="8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DC4D8329-63AC-69F8-CF55-A3498D6A43D5}"/>
                </a:ext>
              </a:extLst>
            </p:cNvPr>
            <p:cNvSpPr/>
            <p:nvPr/>
          </p:nvSpPr>
          <p:spPr>
            <a:xfrm>
              <a:off x="7740000" y="5568081"/>
              <a:ext cx="32153" cy="48226"/>
            </a:xfrm>
            <a:custGeom>
              <a:avLst/>
              <a:gdLst>
                <a:gd name="connsiteX0" fmla="*/ 31159 w 32153"/>
                <a:gd name="connsiteY0" fmla="*/ 4901 h 48226"/>
                <a:gd name="connsiteX1" fmla="*/ 16625 w 32153"/>
                <a:gd name="connsiteY1" fmla="*/ 747 h 48226"/>
                <a:gd name="connsiteX2" fmla="*/ 11166 w 32153"/>
                <a:gd name="connsiteY2" fmla="*/ 1321 h 48226"/>
                <a:gd name="connsiteX3" fmla="*/ 5912 w 32153"/>
                <a:gd name="connsiteY3" fmla="*/ 4131 h 48226"/>
                <a:gd name="connsiteX4" fmla="*/ 2183 w 32153"/>
                <a:gd name="connsiteY4" fmla="*/ 8776 h 48226"/>
                <a:gd name="connsiteX5" fmla="*/ 586 w 32153"/>
                <a:gd name="connsiteY5" fmla="*/ 14511 h 48226"/>
                <a:gd name="connsiteX6" fmla="*/ 577 w 32153"/>
                <a:gd name="connsiteY6" fmla="*/ 14650 h 48226"/>
                <a:gd name="connsiteX7" fmla="*/ 577 w 32153"/>
                <a:gd name="connsiteY7" fmla="*/ 14789 h 48226"/>
                <a:gd name="connsiteX8" fmla="*/ 7060 w 32153"/>
                <a:gd name="connsiteY8" fmla="*/ 25312 h 48226"/>
                <a:gd name="connsiteX9" fmla="*/ 15356 w 32153"/>
                <a:gd name="connsiteY9" fmla="*/ 28601 h 48226"/>
                <a:gd name="connsiteX10" fmla="*/ 15565 w 32153"/>
                <a:gd name="connsiteY10" fmla="*/ 28659 h 48226"/>
                <a:gd name="connsiteX11" fmla="*/ 16201 w 32153"/>
                <a:gd name="connsiteY11" fmla="*/ 28837 h 48226"/>
                <a:gd name="connsiteX12" fmla="*/ 21865 w 32153"/>
                <a:gd name="connsiteY12" fmla="*/ 30958 h 48226"/>
                <a:gd name="connsiteX13" fmla="*/ 24269 w 32153"/>
                <a:gd name="connsiteY13" fmla="*/ 34793 h 48226"/>
                <a:gd name="connsiteX14" fmla="*/ 22315 w 32153"/>
                <a:gd name="connsiteY14" fmla="*/ 39471 h 48226"/>
                <a:gd name="connsiteX15" fmla="*/ 16653 w 32153"/>
                <a:gd name="connsiteY15" fmla="*/ 40776 h 48226"/>
                <a:gd name="connsiteX16" fmla="*/ 16482 w 32153"/>
                <a:gd name="connsiteY16" fmla="*/ 40776 h 48226"/>
                <a:gd name="connsiteX17" fmla="*/ 16311 w 32153"/>
                <a:gd name="connsiteY17" fmla="*/ 40791 h 48226"/>
                <a:gd name="connsiteX18" fmla="*/ 7131 w 32153"/>
                <a:gd name="connsiteY18" fmla="*/ 37967 h 48226"/>
                <a:gd name="connsiteX19" fmla="*/ 1478 w 32153"/>
                <a:gd name="connsiteY19" fmla="*/ 38548 h 48226"/>
                <a:gd name="connsiteX20" fmla="*/ 2059 w 32153"/>
                <a:gd name="connsiteY20" fmla="*/ 44202 h 48226"/>
                <a:gd name="connsiteX21" fmla="*/ 16822 w 32153"/>
                <a:gd name="connsiteY21" fmla="*/ 48813 h 48226"/>
                <a:gd name="connsiteX22" fmla="*/ 26832 w 32153"/>
                <a:gd name="connsiteY22" fmla="*/ 46119 h 48226"/>
                <a:gd name="connsiteX23" fmla="*/ 32307 w 32153"/>
                <a:gd name="connsiteY23" fmla="*/ 34793 h 48226"/>
                <a:gd name="connsiteX24" fmla="*/ 26037 w 32153"/>
                <a:gd name="connsiteY24" fmla="*/ 24088 h 48226"/>
                <a:gd name="connsiteX25" fmla="*/ 18344 w 32153"/>
                <a:gd name="connsiteY25" fmla="*/ 21089 h 48226"/>
                <a:gd name="connsiteX26" fmla="*/ 17740 w 32153"/>
                <a:gd name="connsiteY26" fmla="*/ 20922 h 48226"/>
                <a:gd name="connsiteX27" fmla="*/ 11227 w 32153"/>
                <a:gd name="connsiteY27" fmla="*/ 18439 h 48226"/>
                <a:gd name="connsiteX28" fmla="*/ 8616 w 32153"/>
                <a:gd name="connsiteY28" fmla="*/ 14919 h 48226"/>
                <a:gd name="connsiteX29" fmla="*/ 9335 w 32153"/>
                <a:gd name="connsiteY29" fmla="*/ 12446 h 48226"/>
                <a:gd name="connsiteX30" fmla="*/ 11044 w 32153"/>
                <a:gd name="connsiteY30" fmla="*/ 10317 h 48226"/>
                <a:gd name="connsiteX31" fmla="*/ 13464 w 32153"/>
                <a:gd name="connsiteY31" fmla="*/ 9024 h 48226"/>
                <a:gd name="connsiteX32" fmla="*/ 16203 w 32153"/>
                <a:gd name="connsiteY32" fmla="*/ 8780 h 48226"/>
                <a:gd name="connsiteX33" fmla="*/ 16669 w 32153"/>
                <a:gd name="connsiteY33" fmla="*/ 8833 h 48226"/>
                <a:gd name="connsiteX34" fmla="*/ 17135 w 32153"/>
                <a:gd name="connsiteY34" fmla="*/ 8776 h 48226"/>
                <a:gd name="connsiteX35" fmla="*/ 26261 w 32153"/>
                <a:gd name="connsiteY35" fmla="*/ 11274 h 48226"/>
                <a:gd name="connsiteX36" fmla="*/ 31897 w 32153"/>
                <a:gd name="connsiteY36" fmla="*/ 10537 h 48226"/>
                <a:gd name="connsiteX37" fmla="*/ 31159 w 32153"/>
                <a:gd name="connsiteY37" fmla="*/ 4901 h 48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2153" h="48226">
                  <a:moveTo>
                    <a:pt x="31159" y="4901"/>
                  </a:moveTo>
                  <a:cubicBezTo>
                    <a:pt x="27018" y="1717"/>
                    <a:pt x="21816" y="236"/>
                    <a:pt x="16625" y="747"/>
                  </a:cubicBezTo>
                  <a:cubicBezTo>
                    <a:pt x="14787" y="600"/>
                    <a:pt x="12936" y="793"/>
                    <a:pt x="11166" y="1321"/>
                  </a:cubicBezTo>
                  <a:cubicBezTo>
                    <a:pt x="9244" y="1895"/>
                    <a:pt x="7456" y="2850"/>
                    <a:pt x="5912" y="4131"/>
                  </a:cubicBezTo>
                  <a:cubicBezTo>
                    <a:pt x="4368" y="5412"/>
                    <a:pt x="3100" y="6991"/>
                    <a:pt x="2183" y="8776"/>
                  </a:cubicBezTo>
                  <a:cubicBezTo>
                    <a:pt x="1268" y="10560"/>
                    <a:pt x="724" y="12511"/>
                    <a:pt x="586" y="14511"/>
                  </a:cubicBezTo>
                  <a:lnTo>
                    <a:pt x="577" y="14650"/>
                  </a:lnTo>
                  <a:lnTo>
                    <a:pt x="577" y="14789"/>
                  </a:lnTo>
                  <a:cubicBezTo>
                    <a:pt x="577" y="20099"/>
                    <a:pt x="3921" y="23410"/>
                    <a:pt x="7060" y="25312"/>
                  </a:cubicBezTo>
                  <a:cubicBezTo>
                    <a:pt x="10016" y="27103"/>
                    <a:pt x="13423" y="28059"/>
                    <a:pt x="15356" y="28601"/>
                  </a:cubicBezTo>
                  <a:lnTo>
                    <a:pt x="15565" y="28659"/>
                  </a:lnTo>
                  <a:lnTo>
                    <a:pt x="16201" y="28837"/>
                  </a:lnTo>
                  <a:cubicBezTo>
                    <a:pt x="18197" y="29392"/>
                    <a:pt x="20208" y="29951"/>
                    <a:pt x="21865" y="30958"/>
                  </a:cubicBezTo>
                  <a:cubicBezTo>
                    <a:pt x="23473" y="31934"/>
                    <a:pt x="24269" y="33022"/>
                    <a:pt x="24269" y="34793"/>
                  </a:cubicBezTo>
                  <a:cubicBezTo>
                    <a:pt x="24269" y="37622"/>
                    <a:pt x="23297" y="38803"/>
                    <a:pt x="22315" y="39471"/>
                  </a:cubicBezTo>
                  <a:cubicBezTo>
                    <a:pt x="21066" y="40320"/>
                    <a:pt x="19098" y="40776"/>
                    <a:pt x="16653" y="40776"/>
                  </a:cubicBezTo>
                  <a:lnTo>
                    <a:pt x="16482" y="40776"/>
                  </a:lnTo>
                  <a:lnTo>
                    <a:pt x="16311" y="40791"/>
                  </a:lnTo>
                  <a:cubicBezTo>
                    <a:pt x="12996" y="41074"/>
                    <a:pt x="9703" y="40059"/>
                    <a:pt x="7131" y="37967"/>
                  </a:cubicBezTo>
                  <a:cubicBezTo>
                    <a:pt x="5410" y="36566"/>
                    <a:pt x="2879" y="36827"/>
                    <a:pt x="1478" y="38548"/>
                  </a:cubicBezTo>
                  <a:cubicBezTo>
                    <a:pt x="77" y="40270"/>
                    <a:pt x="337" y="42801"/>
                    <a:pt x="2059" y="44202"/>
                  </a:cubicBezTo>
                  <a:cubicBezTo>
                    <a:pt x="6205" y="47575"/>
                    <a:pt x="11493" y="49223"/>
                    <a:pt x="16822" y="48813"/>
                  </a:cubicBezTo>
                  <a:cubicBezTo>
                    <a:pt x="19951" y="48794"/>
                    <a:pt x="23720" y="48233"/>
                    <a:pt x="26832" y="46119"/>
                  </a:cubicBezTo>
                  <a:cubicBezTo>
                    <a:pt x="30266" y="43786"/>
                    <a:pt x="32307" y="39967"/>
                    <a:pt x="32307" y="34793"/>
                  </a:cubicBezTo>
                  <a:cubicBezTo>
                    <a:pt x="32307" y="29403"/>
                    <a:pt x="29260" y="26045"/>
                    <a:pt x="26037" y="24088"/>
                  </a:cubicBezTo>
                  <a:cubicBezTo>
                    <a:pt x="23353" y="22458"/>
                    <a:pt x="20224" y="21602"/>
                    <a:pt x="18344" y="21089"/>
                  </a:cubicBezTo>
                  <a:cubicBezTo>
                    <a:pt x="18125" y="21028"/>
                    <a:pt x="17923" y="20973"/>
                    <a:pt x="17740" y="20922"/>
                  </a:cubicBezTo>
                  <a:cubicBezTo>
                    <a:pt x="15679" y="20342"/>
                    <a:pt x="13202" y="19635"/>
                    <a:pt x="11227" y="18439"/>
                  </a:cubicBezTo>
                  <a:cubicBezTo>
                    <a:pt x="9384" y="17322"/>
                    <a:pt x="8661" y="16223"/>
                    <a:pt x="8616" y="14919"/>
                  </a:cubicBezTo>
                  <a:cubicBezTo>
                    <a:pt x="8695" y="14057"/>
                    <a:pt x="8938" y="13218"/>
                    <a:pt x="9335" y="12446"/>
                  </a:cubicBezTo>
                  <a:cubicBezTo>
                    <a:pt x="9753" y="11630"/>
                    <a:pt x="10334" y="10906"/>
                    <a:pt x="11044" y="10317"/>
                  </a:cubicBezTo>
                  <a:cubicBezTo>
                    <a:pt x="11753" y="9729"/>
                    <a:pt x="12576" y="9288"/>
                    <a:pt x="13464" y="9024"/>
                  </a:cubicBezTo>
                  <a:cubicBezTo>
                    <a:pt x="14350" y="8760"/>
                    <a:pt x="15282" y="8676"/>
                    <a:pt x="16203" y="8780"/>
                  </a:cubicBezTo>
                  <a:lnTo>
                    <a:pt x="16669" y="8833"/>
                  </a:lnTo>
                  <a:lnTo>
                    <a:pt x="17135" y="8776"/>
                  </a:lnTo>
                  <a:cubicBezTo>
                    <a:pt x="20391" y="8383"/>
                    <a:pt x="23670" y="9281"/>
                    <a:pt x="26261" y="11274"/>
                  </a:cubicBezTo>
                  <a:cubicBezTo>
                    <a:pt x="28021" y="12626"/>
                    <a:pt x="30544" y="12296"/>
                    <a:pt x="31897" y="10537"/>
                  </a:cubicBezTo>
                  <a:cubicBezTo>
                    <a:pt x="33249" y="8776"/>
                    <a:pt x="32920" y="6253"/>
                    <a:pt x="31159" y="4901"/>
                  </a:cubicBezTo>
                  <a:close/>
                </a:path>
              </a:pathLst>
            </a:custGeom>
            <a:gradFill>
              <a:gsLst>
                <a:gs pos="0">
                  <a:srgbClr val="008EE6"/>
                </a:gs>
                <a:gs pos="50000">
                  <a:srgbClr val="0077BD"/>
                </a:gs>
                <a:gs pos="100000">
                  <a:srgbClr val="006094"/>
                </a:gs>
              </a:gsLst>
              <a:lin ang="4171004" scaled="1"/>
            </a:gradFill>
            <a:ln w="8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43BF48E-F8C9-CE60-4D7A-73C3763111DB}"/>
                </a:ext>
              </a:extLst>
            </p:cNvPr>
            <p:cNvSpPr/>
            <p:nvPr/>
          </p:nvSpPr>
          <p:spPr>
            <a:xfrm>
              <a:off x="7836955" y="5568081"/>
              <a:ext cx="32151" cy="48226"/>
            </a:xfrm>
            <a:custGeom>
              <a:avLst/>
              <a:gdLst>
                <a:gd name="connsiteX0" fmla="*/ 8614 w 32151"/>
                <a:gd name="connsiteY0" fmla="*/ 4667 h 48226"/>
                <a:gd name="connsiteX1" fmla="*/ 4595 w 32151"/>
                <a:gd name="connsiteY1" fmla="*/ 648 h 48226"/>
                <a:gd name="connsiteX2" fmla="*/ 576 w 32151"/>
                <a:gd name="connsiteY2" fmla="*/ 4667 h 48226"/>
                <a:gd name="connsiteX3" fmla="*/ 576 w 32151"/>
                <a:gd name="connsiteY3" fmla="*/ 44788 h 48226"/>
                <a:gd name="connsiteX4" fmla="*/ 4584 w 32151"/>
                <a:gd name="connsiteY4" fmla="*/ 48807 h 48226"/>
                <a:gd name="connsiteX5" fmla="*/ 28698 w 32151"/>
                <a:gd name="connsiteY5" fmla="*/ 48874 h 48226"/>
                <a:gd name="connsiteX6" fmla="*/ 32727 w 32151"/>
                <a:gd name="connsiteY6" fmla="*/ 44867 h 48226"/>
                <a:gd name="connsiteX7" fmla="*/ 28719 w 32151"/>
                <a:gd name="connsiteY7" fmla="*/ 40837 h 48226"/>
                <a:gd name="connsiteX8" fmla="*/ 8614 w 32151"/>
                <a:gd name="connsiteY8" fmla="*/ 40780 h 48226"/>
                <a:gd name="connsiteX9" fmla="*/ 8614 w 32151"/>
                <a:gd name="connsiteY9" fmla="*/ 4667 h 48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151" h="48226">
                  <a:moveTo>
                    <a:pt x="8614" y="4667"/>
                  </a:moveTo>
                  <a:cubicBezTo>
                    <a:pt x="8614" y="2448"/>
                    <a:pt x="6815" y="648"/>
                    <a:pt x="4595" y="648"/>
                  </a:cubicBezTo>
                  <a:cubicBezTo>
                    <a:pt x="2376" y="648"/>
                    <a:pt x="576" y="2448"/>
                    <a:pt x="576" y="4667"/>
                  </a:cubicBezTo>
                  <a:lnTo>
                    <a:pt x="576" y="44788"/>
                  </a:lnTo>
                  <a:cubicBezTo>
                    <a:pt x="576" y="47003"/>
                    <a:pt x="2369" y="48801"/>
                    <a:pt x="4584" y="48807"/>
                  </a:cubicBezTo>
                  <a:lnTo>
                    <a:pt x="28698" y="48874"/>
                  </a:lnTo>
                  <a:cubicBezTo>
                    <a:pt x="30917" y="48881"/>
                    <a:pt x="32721" y="47086"/>
                    <a:pt x="32727" y="44867"/>
                  </a:cubicBezTo>
                  <a:cubicBezTo>
                    <a:pt x="32733" y="42648"/>
                    <a:pt x="30939" y="40843"/>
                    <a:pt x="28719" y="40837"/>
                  </a:cubicBezTo>
                  <a:lnTo>
                    <a:pt x="8614" y="40780"/>
                  </a:lnTo>
                  <a:lnTo>
                    <a:pt x="8614" y="4667"/>
                  </a:lnTo>
                  <a:close/>
                </a:path>
              </a:pathLst>
            </a:custGeom>
            <a:gradFill>
              <a:gsLst>
                <a:gs pos="0">
                  <a:srgbClr val="008EE6"/>
                </a:gs>
                <a:gs pos="50000">
                  <a:srgbClr val="0077BD"/>
                </a:gs>
                <a:gs pos="100000">
                  <a:srgbClr val="006094"/>
                </a:gs>
              </a:gsLst>
              <a:lin ang="4171004" scaled="1"/>
            </a:gradFill>
            <a:ln w="8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</p:grpSp>
    </p:spTree>
    <p:extLst>
      <p:ext uri="{BB962C8B-B14F-4D97-AF65-F5344CB8AC3E}">
        <p14:creationId xmlns:p14="http://schemas.microsoft.com/office/powerpoint/2010/main" val="9561505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DFDA43-297B-34DB-DB17-36B142DA9B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85A1F7E4-4DF6-922D-B188-9C38D04CB740}"/>
              </a:ext>
            </a:extLst>
          </p:cNvPr>
          <p:cNvSpPr/>
          <p:nvPr/>
        </p:nvSpPr>
        <p:spPr>
          <a:xfrm>
            <a:off x="4895060" y="2235408"/>
            <a:ext cx="1158204" cy="1484562"/>
          </a:xfrm>
          <a:prstGeom prst="roundRect">
            <a:avLst>
              <a:gd name="adj" fmla="val 5210"/>
            </a:avLst>
          </a:prstGeom>
          <a:solidFill>
            <a:schemeClr val="accent2">
              <a:lumMod val="75000"/>
              <a:alpha val="20000"/>
            </a:schemeClr>
          </a:solidFill>
          <a:ln w="25400">
            <a:solidFill>
              <a:schemeClr val="accent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36000" rtlCol="0" anchor="b"/>
          <a:lstStyle/>
          <a:p>
            <a:pPr algn="ctr"/>
            <a:r>
              <a:rPr lang="en-CH" sz="1400" dirty="0">
                <a:solidFill>
                  <a:schemeClr val="accent2">
                    <a:lumMod val="75000"/>
                  </a:schemeClr>
                </a:solidFill>
              </a:rPr>
              <a:t>Change</a:t>
            </a:r>
          </a:p>
          <a:p>
            <a:pPr algn="ctr"/>
            <a:r>
              <a:rPr lang="en-CH" sz="1400" dirty="0">
                <a:solidFill>
                  <a:schemeClr val="accent2">
                    <a:lumMod val="75000"/>
                  </a:schemeClr>
                </a:solidFill>
              </a:rPr>
              <a:t>Detection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C1DADD-AF14-A6D3-A379-766FEF188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990" y="562160"/>
            <a:ext cx="10728157" cy="590980"/>
          </a:xfrm>
        </p:spPr>
        <p:txBody>
          <a:bodyPr/>
          <a:lstStyle/>
          <a:p>
            <a:r>
              <a:rPr lang="en-CH" dirty="0"/>
              <a:t>Designs : Partial Mirroring</a:t>
            </a:r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0580AEE-4158-65FD-D9C0-2FFB92B443F7}"/>
              </a:ext>
            </a:extLst>
          </p:cNvPr>
          <p:cNvGrpSpPr/>
          <p:nvPr/>
        </p:nvGrpSpPr>
        <p:grpSpPr>
          <a:xfrm>
            <a:off x="8542021" y="2561032"/>
            <a:ext cx="2970322" cy="833314"/>
            <a:chOff x="8354857" y="3318738"/>
            <a:chExt cx="2680540" cy="719862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2EE78F2-7493-BD0A-2E05-EF525A447121}"/>
                </a:ext>
              </a:extLst>
            </p:cNvPr>
            <p:cNvSpPr/>
            <p:nvPr/>
          </p:nvSpPr>
          <p:spPr>
            <a:xfrm>
              <a:off x="8354857" y="3318738"/>
              <a:ext cx="2680540" cy="719862"/>
            </a:xfrm>
            <a:prstGeom prst="roundRect">
              <a:avLst>
                <a:gd name="adj" fmla="val 5210"/>
              </a:avLst>
            </a:prstGeom>
            <a:solidFill>
              <a:srgbClr val="99C9C1">
                <a:alpha val="20000"/>
              </a:srgbClr>
            </a:solidFill>
            <a:ln w="25400">
              <a:solidFill>
                <a:srgbClr val="017864">
                  <a:alpha val="5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grpSp>
          <p:nvGrpSpPr>
            <p:cNvPr id="8" name="Graphic 5">
              <a:extLst>
                <a:ext uri="{FF2B5EF4-FFF2-40B4-BE49-F238E27FC236}">
                  <a16:creationId xmlns:a16="http://schemas.microsoft.com/office/drawing/2014/main" id="{5BDAE317-122A-B3CF-B685-5A9DF22F5185}"/>
                </a:ext>
              </a:extLst>
            </p:cNvPr>
            <p:cNvGrpSpPr/>
            <p:nvPr/>
          </p:nvGrpSpPr>
          <p:grpSpPr>
            <a:xfrm>
              <a:off x="8625840" y="3435186"/>
              <a:ext cx="516034" cy="539275"/>
              <a:chOff x="3918607" y="4262350"/>
              <a:chExt cx="331275" cy="335830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313351EF-7806-FB67-2165-19B5AD8B5587}"/>
                  </a:ext>
                </a:extLst>
              </p:cNvPr>
              <p:cNvSpPr/>
              <p:nvPr/>
            </p:nvSpPr>
            <p:spPr>
              <a:xfrm>
                <a:off x="3918607" y="4262350"/>
                <a:ext cx="304410" cy="304410"/>
              </a:xfrm>
              <a:custGeom>
                <a:avLst/>
                <a:gdLst>
                  <a:gd name="connsiteX0" fmla="*/ 288 w 304410"/>
                  <a:gd name="connsiteY0" fmla="*/ 40566 h 304410"/>
                  <a:gd name="connsiteX1" fmla="*/ 40342 w 304410"/>
                  <a:gd name="connsiteY1" fmla="*/ 512 h 304410"/>
                  <a:gd name="connsiteX2" fmla="*/ 264644 w 304410"/>
                  <a:gd name="connsiteY2" fmla="*/ 512 h 304410"/>
                  <a:gd name="connsiteX3" fmla="*/ 304698 w 304410"/>
                  <a:gd name="connsiteY3" fmla="*/ 40566 h 304410"/>
                  <a:gd name="connsiteX4" fmla="*/ 304698 w 304410"/>
                  <a:gd name="connsiteY4" fmla="*/ 264868 h 304410"/>
                  <a:gd name="connsiteX5" fmla="*/ 264644 w 304410"/>
                  <a:gd name="connsiteY5" fmla="*/ 304922 h 304410"/>
                  <a:gd name="connsiteX6" fmla="*/ 40342 w 304410"/>
                  <a:gd name="connsiteY6" fmla="*/ 304922 h 304410"/>
                  <a:gd name="connsiteX7" fmla="*/ 288 w 304410"/>
                  <a:gd name="connsiteY7" fmla="*/ 264868 h 304410"/>
                  <a:gd name="connsiteX8" fmla="*/ 288 w 304410"/>
                  <a:gd name="connsiteY8" fmla="*/ 40566 h 30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4410" h="304410">
                    <a:moveTo>
                      <a:pt x="288" y="40566"/>
                    </a:moveTo>
                    <a:cubicBezTo>
                      <a:pt x="288" y="18445"/>
                      <a:pt x="18221" y="512"/>
                      <a:pt x="40342" y="512"/>
                    </a:cubicBezTo>
                    <a:lnTo>
                      <a:pt x="264644" y="512"/>
                    </a:lnTo>
                    <a:cubicBezTo>
                      <a:pt x="286765" y="512"/>
                      <a:pt x="304698" y="18445"/>
                      <a:pt x="304698" y="40566"/>
                    </a:cubicBezTo>
                    <a:lnTo>
                      <a:pt x="304698" y="264868"/>
                    </a:lnTo>
                    <a:cubicBezTo>
                      <a:pt x="304698" y="286989"/>
                      <a:pt x="286765" y="304922"/>
                      <a:pt x="264644" y="304922"/>
                    </a:cubicBezTo>
                    <a:lnTo>
                      <a:pt x="40342" y="304922"/>
                    </a:lnTo>
                    <a:cubicBezTo>
                      <a:pt x="18221" y="304922"/>
                      <a:pt x="288" y="286989"/>
                      <a:pt x="288" y="264868"/>
                    </a:cubicBezTo>
                    <a:lnTo>
                      <a:pt x="288" y="40566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F5F5F5"/>
                  </a:gs>
                  <a:gs pos="100000">
                    <a:srgbClr val="EBEBEB"/>
                  </a:gs>
                </a:gsLst>
                <a:lin ang="4972502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F437BD9B-FF7C-D1A7-99F2-7D962B64EA26}"/>
                  </a:ext>
                </a:extLst>
              </p:cNvPr>
              <p:cNvSpPr/>
              <p:nvPr/>
            </p:nvSpPr>
            <p:spPr>
              <a:xfrm>
                <a:off x="3932003" y="4262350"/>
                <a:ext cx="304410" cy="304410"/>
              </a:xfrm>
              <a:custGeom>
                <a:avLst/>
                <a:gdLst>
                  <a:gd name="connsiteX0" fmla="*/ 288 w 304410"/>
                  <a:gd name="connsiteY0" fmla="*/ 40566 h 304410"/>
                  <a:gd name="connsiteX1" fmla="*/ 40342 w 304410"/>
                  <a:gd name="connsiteY1" fmla="*/ 512 h 304410"/>
                  <a:gd name="connsiteX2" fmla="*/ 264644 w 304410"/>
                  <a:gd name="connsiteY2" fmla="*/ 512 h 304410"/>
                  <a:gd name="connsiteX3" fmla="*/ 304698 w 304410"/>
                  <a:gd name="connsiteY3" fmla="*/ 40566 h 304410"/>
                  <a:gd name="connsiteX4" fmla="*/ 304698 w 304410"/>
                  <a:gd name="connsiteY4" fmla="*/ 264868 h 304410"/>
                  <a:gd name="connsiteX5" fmla="*/ 264644 w 304410"/>
                  <a:gd name="connsiteY5" fmla="*/ 304922 h 304410"/>
                  <a:gd name="connsiteX6" fmla="*/ 40342 w 304410"/>
                  <a:gd name="connsiteY6" fmla="*/ 304922 h 304410"/>
                  <a:gd name="connsiteX7" fmla="*/ 288 w 304410"/>
                  <a:gd name="connsiteY7" fmla="*/ 264868 h 304410"/>
                  <a:gd name="connsiteX8" fmla="*/ 288 w 304410"/>
                  <a:gd name="connsiteY8" fmla="*/ 40566 h 30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4410" h="304410">
                    <a:moveTo>
                      <a:pt x="288" y="40566"/>
                    </a:moveTo>
                    <a:cubicBezTo>
                      <a:pt x="288" y="18445"/>
                      <a:pt x="18221" y="512"/>
                      <a:pt x="40342" y="512"/>
                    </a:cubicBezTo>
                    <a:lnTo>
                      <a:pt x="264644" y="512"/>
                    </a:lnTo>
                    <a:cubicBezTo>
                      <a:pt x="286765" y="512"/>
                      <a:pt x="304698" y="18445"/>
                      <a:pt x="304698" y="40566"/>
                    </a:cubicBezTo>
                    <a:lnTo>
                      <a:pt x="304698" y="264868"/>
                    </a:lnTo>
                    <a:cubicBezTo>
                      <a:pt x="304698" y="286989"/>
                      <a:pt x="286765" y="304922"/>
                      <a:pt x="264644" y="304922"/>
                    </a:cubicBezTo>
                    <a:lnTo>
                      <a:pt x="40342" y="304922"/>
                    </a:lnTo>
                    <a:cubicBezTo>
                      <a:pt x="18221" y="304922"/>
                      <a:pt x="288" y="286989"/>
                      <a:pt x="288" y="264868"/>
                    </a:cubicBezTo>
                    <a:lnTo>
                      <a:pt x="288" y="40566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4FE25258-C185-463A-98B4-835BF3DAD402}"/>
                  </a:ext>
                </a:extLst>
              </p:cNvPr>
              <p:cNvSpPr/>
              <p:nvPr/>
            </p:nvSpPr>
            <p:spPr>
              <a:xfrm>
                <a:off x="3918607" y="4262350"/>
                <a:ext cx="304410" cy="304410"/>
              </a:xfrm>
              <a:custGeom>
                <a:avLst/>
                <a:gdLst>
                  <a:gd name="connsiteX0" fmla="*/ 264644 w 304410"/>
                  <a:gd name="connsiteY0" fmla="*/ 8523 h 304410"/>
                  <a:gd name="connsiteX1" fmla="*/ 40342 w 304410"/>
                  <a:gd name="connsiteY1" fmla="*/ 8523 h 304410"/>
                  <a:gd name="connsiteX2" fmla="*/ 8299 w 304410"/>
                  <a:gd name="connsiteY2" fmla="*/ 40566 h 304410"/>
                  <a:gd name="connsiteX3" fmla="*/ 8299 w 304410"/>
                  <a:gd name="connsiteY3" fmla="*/ 264868 h 304410"/>
                  <a:gd name="connsiteX4" fmla="*/ 40342 w 304410"/>
                  <a:gd name="connsiteY4" fmla="*/ 296911 h 304410"/>
                  <a:gd name="connsiteX5" fmla="*/ 264644 w 304410"/>
                  <a:gd name="connsiteY5" fmla="*/ 296911 h 304410"/>
                  <a:gd name="connsiteX6" fmla="*/ 296687 w 304410"/>
                  <a:gd name="connsiteY6" fmla="*/ 264868 h 304410"/>
                  <a:gd name="connsiteX7" fmla="*/ 296687 w 304410"/>
                  <a:gd name="connsiteY7" fmla="*/ 40566 h 304410"/>
                  <a:gd name="connsiteX8" fmla="*/ 264644 w 304410"/>
                  <a:gd name="connsiteY8" fmla="*/ 8523 h 304410"/>
                  <a:gd name="connsiteX9" fmla="*/ 40342 w 304410"/>
                  <a:gd name="connsiteY9" fmla="*/ 512 h 304410"/>
                  <a:gd name="connsiteX10" fmla="*/ 288 w 304410"/>
                  <a:gd name="connsiteY10" fmla="*/ 40566 h 304410"/>
                  <a:gd name="connsiteX11" fmla="*/ 288 w 304410"/>
                  <a:gd name="connsiteY11" fmla="*/ 264868 h 304410"/>
                  <a:gd name="connsiteX12" fmla="*/ 40342 w 304410"/>
                  <a:gd name="connsiteY12" fmla="*/ 304922 h 304410"/>
                  <a:gd name="connsiteX13" fmla="*/ 264644 w 304410"/>
                  <a:gd name="connsiteY13" fmla="*/ 304922 h 304410"/>
                  <a:gd name="connsiteX14" fmla="*/ 304698 w 304410"/>
                  <a:gd name="connsiteY14" fmla="*/ 264868 h 304410"/>
                  <a:gd name="connsiteX15" fmla="*/ 304698 w 304410"/>
                  <a:gd name="connsiteY15" fmla="*/ 40566 h 304410"/>
                  <a:gd name="connsiteX16" fmla="*/ 264644 w 304410"/>
                  <a:gd name="connsiteY16" fmla="*/ 512 h 304410"/>
                  <a:gd name="connsiteX17" fmla="*/ 40342 w 304410"/>
                  <a:gd name="connsiteY17" fmla="*/ 512 h 30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04410" h="304410">
                    <a:moveTo>
                      <a:pt x="264644" y="8523"/>
                    </a:moveTo>
                    <a:lnTo>
                      <a:pt x="40342" y="8523"/>
                    </a:lnTo>
                    <a:cubicBezTo>
                      <a:pt x="22645" y="8523"/>
                      <a:pt x="8299" y="22869"/>
                      <a:pt x="8299" y="40566"/>
                    </a:cubicBezTo>
                    <a:lnTo>
                      <a:pt x="8299" y="264868"/>
                    </a:lnTo>
                    <a:cubicBezTo>
                      <a:pt x="8299" y="282565"/>
                      <a:pt x="22645" y="296911"/>
                      <a:pt x="40342" y="296911"/>
                    </a:cubicBezTo>
                    <a:lnTo>
                      <a:pt x="264644" y="296911"/>
                    </a:lnTo>
                    <a:cubicBezTo>
                      <a:pt x="282341" y="296911"/>
                      <a:pt x="296687" y="282565"/>
                      <a:pt x="296687" y="264868"/>
                    </a:cubicBezTo>
                    <a:lnTo>
                      <a:pt x="296687" y="40566"/>
                    </a:lnTo>
                    <a:cubicBezTo>
                      <a:pt x="296687" y="22869"/>
                      <a:pt x="282341" y="8523"/>
                      <a:pt x="264644" y="8523"/>
                    </a:cubicBezTo>
                    <a:close/>
                    <a:moveTo>
                      <a:pt x="40342" y="512"/>
                    </a:moveTo>
                    <a:cubicBezTo>
                      <a:pt x="18221" y="512"/>
                      <a:pt x="288" y="18445"/>
                      <a:pt x="288" y="40566"/>
                    </a:cubicBezTo>
                    <a:lnTo>
                      <a:pt x="288" y="264868"/>
                    </a:lnTo>
                    <a:cubicBezTo>
                      <a:pt x="288" y="286989"/>
                      <a:pt x="18221" y="304922"/>
                      <a:pt x="40342" y="304922"/>
                    </a:cubicBezTo>
                    <a:lnTo>
                      <a:pt x="264644" y="304922"/>
                    </a:lnTo>
                    <a:cubicBezTo>
                      <a:pt x="286765" y="304922"/>
                      <a:pt x="304698" y="286989"/>
                      <a:pt x="304698" y="264868"/>
                    </a:cubicBezTo>
                    <a:lnTo>
                      <a:pt x="304698" y="40566"/>
                    </a:lnTo>
                    <a:cubicBezTo>
                      <a:pt x="304698" y="18445"/>
                      <a:pt x="286765" y="512"/>
                      <a:pt x="264644" y="512"/>
                    </a:cubicBezTo>
                    <a:lnTo>
                      <a:pt x="40342" y="512"/>
                    </a:lnTo>
                    <a:close/>
                  </a:path>
                </a:pathLst>
              </a:custGeom>
              <a:gradFill>
                <a:gsLst>
                  <a:gs pos="0">
                    <a:srgbClr val="BBBBBB"/>
                  </a:gs>
                  <a:gs pos="50000">
                    <a:srgbClr val="A1A1A1"/>
                  </a:gs>
                  <a:gs pos="100000">
                    <a:srgbClr val="888888"/>
                  </a:gs>
                </a:gsLst>
                <a:lin ang="4944317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8B46B02D-C00D-19E8-CDFB-0813CC0BC15B}"/>
                  </a:ext>
                </a:extLst>
              </p:cNvPr>
              <p:cNvSpPr/>
              <p:nvPr/>
            </p:nvSpPr>
            <p:spPr>
              <a:xfrm>
                <a:off x="4137840" y="4343702"/>
                <a:ext cx="5070" cy="10772"/>
              </a:xfrm>
              <a:custGeom>
                <a:avLst/>
                <a:gdLst>
                  <a:gd name="connsiteX0" fmla="*/ 288 w 5070"/>
                  <a:gd name="connsiteY0" fmla="*/ 512 h 10772"/>
                  <a:gd name="connsiteX1" fmla="*/ 5357 w 5070"/>
                  <a:gd name="connsiteY1" fmla="*/ 11182 h 10772"/>
                  <a:gd name="connsiteX2" fmla="*/ 5358 w 5070"/>
                  <a:gd name="connsiteY2" fmla="*/ 11284 h 1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70" h="10772">
                    <a:moveTo>
                      <a:pt x="288" y="512"/>
                    </a:moveTo>
                    <a:cubicBezTo>
                      <a:pt x="3318" y="3526"/>
                      <a:pt x="5324" y="7111"/>
                      <a:pt x="5357" y="11182"/>
                    </a:cubicBezTo>
                    <a:cubicBezTo>
                      <a:pt x="5358" y="11216"/>
                      <a:pt x="5358" y="11250"/>
                      <a:pt x="5358" y="11284"/>
                    </a:cubicBezTo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2357372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CBC70E7-5B50-10CD-3DBB-CE8A0A91DDF7}"/>
                  </a:ext>
                </a:extLst>
              </p:cNvPr>
              <p:cNvSpPr/>
              <p:nvPr/>
            </p:nvSpPr>
            <p:spPr>
              <a:xfrm>
                <a:off x="3998715" y="4326437"/>
                <a:ext cx="144193" cy="56075"/>
              </a:xfrm>
              <a:custGeom>
                <a:avLst/>
                <a:gdLst>
                  <a:gd name="connsiteX0" fmla="*/ 144482 w 144193"/>
                  <a:gd name="connsiteY0" fmla="*/ 28652 h 56075"/>
                  <a:gd name="connsiteX1" fmla="*/ 137863 w 144193"/>
                  <a:gd name="connsiteY1" fmla="*/ 40742 h 56075"/>
                  <a:gd name="connsiteX2" fmla="*/ 122062 w 144193"/>
                  <a:gd name="connsiteY2" fmla="*/ 49186 h 56075"/>
                  <a:gd name="connsiteX3" fmla="*/ 72385 w 144193"/>
                  <a:gd name="connsiteY3" fmla="*/ 56588 h 56075"/>
                  <a:gd name="connsiteX4" fmla="*/ 22708 w 144193"/>
                  <a:gd name="connsiteY4" fmla="*/ 49186 h 56075"/>
                  <a:gd name="connsiteX5" fmla="*/ 6907 w 144193"/>
                  <a:gd name="connsiteY5" fmla="*/ 40742 h 56075"/>
                  <a:gd name="connsiteX6" fmla="*/ 288 w 144193"/>
                  <a:gd name="connsiteY6" fmla="*/ 28550 h 56075"/>
                  <a:gd name="connsiteX7" fmla="*/ 294 w 144193"/>
                  <a:gd name="connsiteY7" fmla="*/ 28160 h 56075"/>
                  <a:gd name="connsiteX8" fmla="*/ 314 w 144193"/>
                  <a:gd name="connsiteY8" fmla="*/ 27741 h 56075"/>
                  <a:gd name="connsiteX9" fmla="*/ 319 w 144193"/>
                  <a:gd name="connsiteY9" fmla="*/ 27662 h 56075"/>
                  <a:gd name="connsiteX10" fmla="*/ 6907 w 144193"/>
                  <a:gd name="connsiteY10" fmla="*/ 16357 h 56075"/>
                  <a:gd name="connsiteX11" fmla="*/ 22708 w 144193"/>
                  <a:gd name="connsiteY11" fmla="*/ 7914 h 56075"/>
                  <a:gd name="connsiteX12" fmla="*/ 72385 w 144193"/>
                  <a:gd name="connsiteY12" fmla="*/ 512 h 56075"/>
                  <a:gd name="connsiteX13" fmla="*/ 122062 w 144193"/>
                  <a:gd name="connsiteY13" fmla="*/ 7914 h 56075"/>
                  <a:gd name="connsiteX14" fmla="*/ 137863 w 144193"/>
                  <a:gd name="connsiteY14" fmla="*/ 16357 h 56075"/>
                  <a:gd name="connsiteX15" fmla="*/ 139412 w 144193"/>
                  <a:gd name="connsiteY15" fmla="*/ 17778 h 56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44193" h="56075">
                    <a:moveTo>
                      <a:pt x="144482" y="28652"/>
                    </a:moveTo>
                    <a:cubicBezTo>
                      <a:pt x="144444" y="33383"/>
                      <a:pt x="141741" y="37458"/>
                      <a:pt x="137863" y="40742"/>
                    </a:cubicBezTo>
                    <a:cubicBezTo>
                      <a:pt x="133948" y="44057"/>
                      <a:pt x="128493" y="46882"/>
                      <a:pt x="122062" y="49186"/>
                    </a:cubicBezTo>
                    <a:cubicBezTo>
                      <a:pt x="109175" y="53802"/>
                      <a:pt x="91610" y="56588"/>
                      <a:pt x="72385" y="56588"/>
                    </a:cubicBezTo>
                    <a:cubicBezTo>
                      <a:pt x="53160" y="56588"/>
                      <a:pt x="35596" y="53802"/>
                      <a:pt x="22708" y="49186"/>
                    </a:cubicBezTo>
                    <a:cubicBezTo>
                      <a:pt x="16278" y="46882"/>
                      <a:pt x="10822" y="44057"/>
                      <a:pt x="6907" y="40742"/>
                    </a:cubicBezTo>
                    <a:cubicBezTo>
                      <a:pt x="3001" y="37434"/>
                      <a:pt x="288" y="33324"/>
                      <a:pt x="288" y="28550"/>
                    </a:cubicBezTo>
                    <a:cubicBezTo>
                      <a:pt x="288" y="28419"/>
                      <a:pt x="290" y="28289"/>
                      <a:pt x="294" y="28160"/>
                    </a:cubicBezTo>
                    <a:cubicBezTo>
                      <a:pt x="298" y="28019"/>
                      <a:pt x="305" y="27880"/>
                      <a:pt x="314" y="27741"/>
                    </a:cubicBezTo>
                    <a:cubicBezTo>
                      <a:pt x="316" y="27715"/>
                      <a:pt x="318" y="27689"/>
                      <a:pt x="319" y="27662"/>
                    </a:cubicBezTo>
                    <a:cubicBezTo>
                      <a:pt x="632" y="23265"/>
                      <a:pt x="3246" y="19459"/>
                      <a:pt x="6907" y="16357"/>
                    </a:cubicBezTo>
                    <a:cubicBezTo>
                      <a:pt x="10822" y="13042"/>
                      <a:pt x="16278" y="10217"/>
                      <a:pt x="22708" y="7914"/>
                    </a:cubicBezTo>
                    <a:cubicBezTo>
                      <a:pt x="35596" y="3297"/>
                      <a:pt x="53160" y="512"/>
                      <a:pt x="72385" y="512"/>
                    </a:cubicBezTo>
                    <a:cubicBezTo>
                      <a:pt x="91610" y="512"/>
                      <a:pt x="109175" y="3297"/>
                      <a:pt x="122062" y="7914"/>
                    </a:cubicBezTo>
                    <a:cubicBezTo>
                      <a:pt x="128493" y="10217"/>
                      <a:pt x="133948" y="13042"/>
                      <a:pt x="137863" y="16357"/>
                    </a:cubicBezTo>
                    <a:cubicBezTo>
                      <a:pt x="138404" y="16816"/>
                      <a:pt x="138921" y="17289"/>
                      <a:pt x="139412" y="17778"/>
                    </a:cubicBezTo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2357372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8F83C62-C71A-DCC7-D7CD-0583AB7F12AE}"/>
                  </a:ext>
                </a:extLst>
              </p:cNvPr>
              <p:cNvSpPr/>
              <p:nvPr/>
            </p:nvSpPr>
            <p:spPr>
              <a:xfrm>
                <a:off x="3998715" y="4371487"/>
                <a:ext cx="144194" cy="131187"/>
              </a:xfrm>
              <a:custGeom>
                <a:avLst/>
                <a:gdLst>
                  <a:gd name="connsiteX0" fmla="*/ 143040 w 144194"/>
                  <a:gd name="connsiteY0" fmla="*/ 1805 h 131187"/>
                  <a:gd name="connsiteX1" fmla="*/ 144482 w 144194"/>
                  <a:gd name="connsiteY1" fmla="*/ 513 h 131187"/>
                  <a:gd name="connsiteX2" fmla="*/ 144482 w 144194"/>
                  <a:gd name="connsiteY2" fmla="*/ 100492 h 131187"/>
                  <a:gd name="connsiteX3" fmla="*/ 144470 w 144194"/>
                  <a:gd name="connsiteY3" fmla="*/ 100492 h 131187"/>
                  <a:gd name="connsiteX4" fmla="*/ 137957 w 144194"/>
                  <a:gd name="connsiteY4" fmla="*/ 113555 h 131187"/>
                  <a:gd name="connsiteX5" fmla="*/ 122151 w 144194"/>
                  <a:gd name="connsiteY5" fmla="*/ 123241 h 131187"/>
                  <a:gd name="connsiteX6" fmla="*/ 72510 w 144194"/>
                  <a:gd name="connsiteY6" fmla="*/ 131699 h 131187"/>
                  <a:gd name="connsiteX7" fmla="*/ 22751 w 144194"/>
                  <a:gd name="connsiteY7" fmla="*/ 123243 h 131187"/>
                  <a:gd name="connsiteX8" fmla="*/ 6863 w 144194"/>
                  <a:gd name="connsiteY8" fmla="*/ 113564 h 131187"/>
                  <a:gd name="connsiteX9" fmla="*/ 306 w 144194"/>
                  <a:gd name="connsiteY9" fmla="*/ 100616 h 131187"/>
                  <a:gd name="connsiteX10" fmla="*/ 288 w 144194"/>
                  <a:gd name="connsiteY10" fmla="*/ 100616 h 131187"/>
                  <a:gd name="connsiteX11" fmla="*/ 288 w 144194"/>
                  <a:gd name="connsiteY11" fmla="*/ 512 h 131187"/>
                  <a:gd name="connsiteX12" fmla="*/ 1731 w 144194"/>
                  <a:gd name="connsiteY12" fmla="*/ 1805 h 131187"/>
                  <a:gd name="connsiteX13" fmla="*/ 20007 w 144194"/>
                  <a:gd name="connsiteY13" fmla="*/ 11677 h 131187"/>
                  <a:gd name="connsiteX14" fmla="*/ 72385 w 144194"/>
                  <a:gd name="connsiteY14" fmla="*/ 19548 h 131187"/>
                  <a:gd name="connsiteX15" fmla="*/ 124764 w 144194"/>
                  <a:gd name="connsiteY15" fmla="*/ 11677 h 131187"/>
                  <a:gd name="connsiteX16" fmla="*/ 143040 w 144194"/>
                  <a:gd name="connsiteY16" fmla="*/ 1805 h 131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4194" h="131187">
                    <a:moveTo>
                      <a:pt x="143040" y="1805"/>
                    </a:moveTo>
                    <a:cubicBezTo>
                      <a:pt x="143524" y="1394"/>
                      <a:pt x="144006" y="964"/>
                      <a:pt x="144482" y="513"/>
                    </a:cubicBezTo>
                    <a:lnTo>
                      <a:pt x="144482" y="100492"/>
                    </a:lnTo>
                    <a:lnTo>
                      <a:pt x="144470" y="100492"/>
                    </a:lnTo>
                    <a:cubicBezTo>
                      <a:pt x="144274" y="105477"/>
                      <a:pt x="141729" y="109888"/>
                      <a:pt x="137957" y="113555"/>
                    </a:cubicBezTo>
                    <a:cubicBezTo>
                      <a:pt x="134041" y="117360"/>
                      <a:pt x="128581" y="120602"/>
                      <a:pt x="122151" y="123241"/>
                    </a:cubicBezTo>
                    <a:cubicBezTo>
                      <a:pt x="109274" y="128524"/>
                      <a:pt x="91738" y="131699"/>
                      <a:pt x="72510" y="131699"/>
                    </a:cubicBezTo>
                    <a:cubicBezTo>
                      <a:pt x="53282" y="131699"/>
                      <a:pt x="35688" y="128524"/>
                      <a:pt x="22751" y="123243"/>
                    </a:cubicBezTo>
                    <a:cubicBezTo>
                      <a:pt x="16293" y="120607"/>
                      <a:pt x="10801" y="117366"/>
                      <a:pt x="6863" y="113564"/>
                    </a:cubicBezTo>
                    <a:cubicBezTo>
                      <a:pt x="3100" y="109932"/>
                      <a:pt x="541" y="105561"/>
                      <a:pt x="306" y="100616"/>
                    </a:cubicBezTo>
                    <a:lnTo>
                      <a:pt x="288" y="100616"/>
                    </a:lnTo>
                    <a:lnTo>
                      <a:pt x="288" y="512"/>
                    </a:lnTo>
                    <a:cubicBezTo>
                      <a:pt x="763" y="963"/>
                      <a:pt x="1245" y="1394"/>
                      <a:pt x="1731" y="1805"/>
                    </a:cubicBezTo>
                    <a:cubicBezTo>
                      <a:pt x="6645" y="5967"/>
                      <a:pt x="13074" y="9194"/>
                      <a:pt x="20007" y="11677"/>
                    </a:cubicBezTo>
                    <a:cubicBezTo>
                      <a:pt x="33968" y="16678"/>
                      <a:pt x="52488" y="19548"/>
                      <a:pt x="72385" y="19548"/>
                    </a:cubicBezTo>
                    <a:cubicBezTo>
                      <a:pt x="92282" y="19548"/>
                      <a:pt x="110803" y="16678"/>
                      <a:pt x="124764" y="11677"/>
                    </a:cubicBezTo>
                    <a:cubicBezTo>
                      <a:pt x="131696" y="9194"/>
                      <a:pt x="138125" y="5967"/>
                      <a:pt x="143040" y="1805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2357372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7F3C4C6A-0576-3291-3422-B4B032314241}"/>
                  </a:ext>
                </a:extLst>
              </p:cNvPr>
              <p:cNvSpPr/>
              <p:nvPr/>
            </p:nvSpPr>
            <p:spPr>
              <a:xfrm>
                <a:off x="4132067" y="4501949"/>
                <a:ext cx="50899" cy="88205"/>
              </a:xfrm>
              <a:custGeom>
                <a:avLst/>
                <a:gdLst>
                  <a:gd name="connsiteX0" fmla="*/ 51187 w 50899"/>
                  <a:gd name="connsiteY0" fmla="*/ 7335 h 88205"/>
                  <a:gd name="connsiteX1" fmla="*/ 39947 w 50899"/>
                  <a:gd name="connsiteY1" fmla="*/ 2164 h 88205"/>
                  <a:gd name="connsiteX2" fmla="*/ 2666 w 50899"/>
                  <a:gd name="connsiteY2" fmla="*/ 34119 h 88205"/>
                  <a:gd name="connsiteX3" fmla="*/ 1973 w 50899"/>
                  <a:gd name="connsiteY3" fmla="*/ 43772 h 88205"/>
                  <a:gd name="connsiteX4" fmla="*/ 39254 w 50899"/>
                  <a:gd name="connsiteY4" fmla="*/ 86379 h 88205"/>
                  <a:gd name="connsiteX5" fmla="*/ 51187 w 50899"/>
                  <a:gd name="connsiteY5" fmla="*/ 81895 h 88205"/>
                  <a:gd name="connsiteX6" fmla="*/ 51187 w 50899"/>
                  <a:gd name="connsiteY6" fmla="*/ 7335 h 88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899" h="88205">
                    <a:moveTo>
                      <a:pt x="51187" y="7335"/>
                    </a:moveTo>
                    <a:cubicBezTo>
                      <a:pt x="51187" y="1517"/>
                      <a:pt x="44364" y="-1622"/>
                      <a:pt x="39947" y="2164"/>
                    </a:cubicBezTo>
                    <a:lnTo>
                      <a:pt x="2666" y="34119"/>
                    </a:lnTo>
                    <a:cubicBezTo>
                      <a:pt x="-210" y="36584"/>
                      <a:pt x="-522" y="40922"/>
                      <a:pt x="1973" y="43772"/>
                    </a:cubicBezTo>
                    <a:lnTo>
                      <a:pt x="39254" y="86379"/>
                    </a:lnTo>
                    <a:cubicBezTo>
                      <a:pt x="43394" y="91111"/>
                      <a:pt x="51187" y="88182"/>
                      <a:pt x="51187" y="81895"/>
                    </a:cubicBezTo>
                    <a:lnTo>
                      <a:pt x="51187" y="7335"/>
                    </a:lnTo>
                    <a:close/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3073510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09976FB-BB48-5522-3DDF-35468741A859}"/>
                  </a:ext>
                </a:extLst>
              </p:cNvPr>
              <p:cNvSpPr/>
              <p:nvPr/>
            </p:nvSpPr>
            <p:spPr>
              <a:xfrm>
                <a:off x="4190972" y="4501949"/>
                <a:ext cx="50899" cy="88205"/>
              </a:xfrm>
              <a:custGeom>
                <a:avLst/>
                <a:gdLst>
                  <a:gd name="connsiteX0" fmla="*/ 288 w 50899"/>
                  <a:gd name="connsiteY0" fmla="*/ 7335 h 88205"/>
                  <a:gd name="connsiteX1" fmla="*/ 11529 w 50899"/>
                  <a:gd name="connsiteY1" fmla="*/ 2164 h 88205"/>
                  <a:gd name="connsiteX2" fmla="*/ 48809 w 50899"/>
                  <a:gd name="connsiteY2" fmla="*/ 34119 h 88205"/>
                  <a:gd name="connsiteX3" fmla="*/ 49502 w 50899"/>
                  <a:gd name="connsiteY3" fmla="*/ 43772 h 88205"/>
                  <a:gd name="connsiteX4" fmla="*/ 12222 w 50899"/>
                  <a:gd name="connsiteY4" fmla="*/ 86379 h 88205"/>
                  <a:gd name="connsiteX5" fmla="*/ 288 w 50899"/>
                  <a:gd name="connsiteY5" fmla="*/ 81895 h 88205"/>
                  <a:gd name="connsiteX6" fmla="*/ 288 w 50899"/>
                  <a:gd name="connsiteY6" fmla="*/ 7335 h 88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899" h="88205">
                    <a:moveTo>
                      <a:pt x="288" y="7335"/>
                    </a:moveTo>
                    <a:cubicBezTo>
                      <a:pt x="288" y="1517"/>
                      <a:pt x="7112" y="-1622"/>
                      <a:pt x="11529" y="2164"/>
                    </a:cubicBezTo>
                    <a:lnTo>
                      <a:pt x="48809" y="34119"/>
                    </a:lnTo>
                    <a:cubicBezTo>
                      <a:pt x="51685" y="36584"/>
                      <a:pt x="51997" y="40922"/>
                      <a:pt x="49502" y="43772"/>
                    </a:cubicBezTo>
                    <a:lnTo>
                      <a:pt x="12222" y="86379"/>
                    </a:lnTo>
                    <a:cubicBezTo>
                      <a:pt x="8082" y="91111"/>
                      <a:pt x="288" y="88182"/>
                      <a:pt x="288" y="81895"/>
                    </a:cubicBezTo>
                    <a:lnTo>
                      <a:pt x="288" y="7335"/>
                    </a:lnTo>
                    <a:close/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3073510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046F8FF2-BDFF-1A95-3DDE-CA1699225825}"/>
                  </a:ext>
                </a:extLst>
              </p:cNvPr>
              <p:cNvSpPr/>
              <p:nvPr/>
            </p:nvSpPr>
            <p:spPr>
              <a:xfrm>
                <a:off x="4124056" y="4493922"/>
                <a:ext cx="125826" cy="104258"/>
              </a:xfrm>
              <a:custGeom>
                <a:avLst/>
                <a:gdLst>
                  <a:gd name="connsiteX0" fmla="*/ 42744 w 125826"/>
                  <a:gd name="connsiteY0" fmla="*/ 4108 h 104258"/>
                  <a:gd name="connsiteX1" fmla="*/ 5464 w 125826"/>
                  <a:gd name="connsiteY1" fmla="*/ 36063 h 104258"/>
                  <a:gd name="connsiteX2" fmla="*/ 3955 w 125826"/>
                  <a:gd name="connsiteY2" fmla="*/ 57074 h 104258"/>
                  <a:gd name="connsiteX3" fmla="*/ 41235 w 125826"/>
                  <a:gd name="connsiteY3" fmla="*/ 99680 h 104258"/>
                  <a:gd name="connsiteX4" fmla="*/ 63201 w 125826"/>
                  <a:gd name="connsiteY4" fmla="*/ 100116 h 104258"/>
                  <a:gd name="connsiteX5" fmla="*/ 85166 w 125826"/>
                  <a:gd name="connsiteY5" fmla="*/ 99680 h 104258"/>
                  <a:gd name="connsiteX6" fmla="*/ 122447 w 125826"/>
                  <a:gd name="connsiteY6" fmla="*/ 57074 h 104258"/>
                  <a:gd name="connsiteX7" fmla="*/ 120939 w 125826"/>
                  <a:gd name="connsiteY7" fmla="*/ 36063 h 104258"/>
                  <a:gd name="connsiteX8" fmla="*/ 83658 w 125826"/>
                  <a:gd name="connsiteY8" fmla="*/ 4108 h 104258"/>
                  <a:gd name="connsiteX9" fmla="*/ 63201 w 125826"/>
                  <a:gd name="connsiteY9" fmla="*/ 5190 h 104258"/>
                  <a:gd name="connsiteX10" fmla="*/ 42744 w 125826"/>
                  <a:gd name="connsiteY10" fmla="*/ 4108 h 104258"/>
                  <a:gd name="connsiteX11" fmla="*/ 10676 w 125826"/>
                  <a:gd name="connsiteY11" fmla="*/ 42145 h 104258"/>
                  <a:gd name="connsiteX12" fmla="*/ 47957 w 125826"/>
                  <a:gd name="connsiteY12" fmla="*/ 10191 h 104258"/>
                  <a:gd name="connsiteX13" fmla="*/ 59195 w 125826"/>
                  <a:gd name="connsiteY13" fmla="*/ 15156 h 104258"/>
                  <a:gd name="connsiteX14" fmla="*/ 59198 w 125826"/>
                  <a:gd name="connsiteY14" fmla="*/ 15360 h 104258"/>
                  <a:gd name="connsiteX15" fmla="*/ 59198 w 125826"/>
                  <a:gd name="connsiteY15" fmla="*/ 89921 h 104258"/>
                  <a:gd name="connsiteX16" fmla="*/ 59195 w 125826"/>
                  <a:gd name="connsiteY16" fmla="*/ 90127 h 104258"/>
                  <a:gd name="connsiteX17" fmla="*/ 47264 w 125826"/>
                  <a:gd name="connsiteY17" fmla="*/ 94405 h 104258"/>
                  <a:gd name="connsiteX18" fmla="*/ 9984 w 125826"/>
                  <a:gd name="connsiteY18" fmla="*/ 51799 h 104258"/>
                  <a:gd name="connsiteX19" fmla="*/ 10676 w 125826"/>
                  <a:gd name="connsiteY19" fmla="*/ 42145 h 104258"/>
                  <a:gd name="connsiteX20" fmla="*/ 78445 w 125826"/>
                  <a:gd name="connsiteY20" fmla="*/ 10191 h 104258"/>
                  <a:gd name="connsiteX21" fmla="*/ 67207 w 125826"/>
                  <a:gd name="connsiteY21" fmla="*/ 15156 h 104258"/>
                  <a:gd name="connsiteX22" fmla="*/ 67205 w 125826"/>
                  <a:gd name="connsiteY22" fmla="*/ 15360 h 104258"/>
                  <a:gd name="connsiteX23" fmla="*/ 67205 w 125826"/>
                  <a:gd name="connsiteY23" fmla="*/ 89921 h 104258"/>
                  <a:gd name="connsiteX24" fmla="*/ 67207 w 125826"/>
                  <a:gd name="connsiteY24" fmla="*/ 90127 h 104258"/>
                  <a:gd name="connsiteX25" fmla="*/ 79138 w 125826"/>
                  <a:gd name="connsiteY25" fmla="*/ 94405 h 104258"/>
                  <a:gd name="connsiteX26" fmla="*/ 116418 w 125826"/>
                  <a:gd name="connsiteY26" fmla="*/ 51799 h 104258"/>
                  <a:gd name="connsiteX27" fmla="*/ 115725 w 125826"/>
                  <a:gd name="connsiteY27" fmla="*/ 42145 h 104258"/>
                  <a:gd name="connsiteX28" fmla="*/ 78445 w 125826"/>
                  <a:gd name="connsiteY28" fmla="*/ 10191 h 10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25826" h="104258">
                    <a:moveTo>
                      <a:pt x="42744" y="4108"/>
                    </a:moveTo>
                    <a:lnTo>
                      <a:pt x="5464" y="36063"/>
                    </a:lnTo>
                    <a:cubicBezTo>
                      <a:pt x="-796" y="41428"/>
                      <a:pt x="-1474" y="50870"/>
                      <a:pt x="3955" y="57074"/>
                    </a:cubicBezTo>
                    <a:lnTo>
                      <a:pt x="41235" y="99680"/>
                    </a:lnTo>
                    <a:cubicBezTo>
                      <a:pt x="47505" y="106846"/>
                      <a:pt x="57625" y="105940"/>
                      <a:pt x="63201" y="100116"/>
                    </a:cubicBezTo>
                    <a:cubicBezTo>
                      <a:pt x="68777" y="105940"/>
                      <a:pt x="78896" y="106846"/>
                      <a:pt x="85166" y="99680"/>
                    </a:cubicBezTo>
                    <a:lnTo>
                      <a:pt x="122447" y="57074"/>
                    </a:lnTo>
                    <a:cubicBezTo>
                      <a:pt x="127876" y="50870"/>
                      <a:pt x="127197" y="41428"/>
                      <a:pt x="120939" y="36063"/>
                    </a:cubicBezTo>
                    <a:lnTo>
                      <a:pt x="83658" y="4108"/>
                    </a:lnTo>
                    <a:cubicBezTo>
                      <a:pt x="77165" y="-1457"/>
                      <a:pt x="68283" y="-147"/>
                      <a:pt x="63201" y="5190"/>
                    </a:cubicBezTo>
                    <a:cubicBezTo>
                      <a:pt x="58119" y="-147"/>
                      <a:pt x="49236" y="-1457"/>
                      <a:pt x="42744" y="4108"/>
                    </a:cubicBezTo>
                    <a:close/>
                    <a:moveTo>
                      <a:pt x="10676" y="42145"/>
                    </a:moveTo>
                    <a:lnTo>
                      <a:pt x="47957" y="10191"/>
                    </a:lnTo>
                    <a:cubicBezTo>
                      <a:pt x="52322" y="6449"/>
                      <a:pt x="59037" y="9470"/>
                      <a:pt x="59195" y="15156"/>
                    </a:cubicBezTo>
                    <a:cubicBezTo>
                      <a:pt x="59197" y="15224"/>
                      <a:pt x="59198" y="15292"/>
                      <a:pt x="59198" y="15360"/>
                    </a:cubicBezTo>
                    <a:lnTo>
                      <a:pt x="59198" y="89921"/>
                    </a:lnTo>
                    <a:cubicBezTo>
                      <a:pt x="59198" y="89990"/>
                      <a:pt x="59197" y="90059"/>
                      <a:pt x="59195" y="90127"/>
                    </a:cubicBezTo>
                    <a:cubicBezTo>
                      <a:pt x="59026" y="96272"/>
                      <a:pt x="51358" y="99085"/>
                      <a:pt x="47264" y="94405"/>
                    </a:cubicBezTo>
                    <a:lnTo>
                      <a:pt x="9984" y="51799"/>
                    </a:lnTo>
                    <a:cubicBezTo>
                      <a:pt x="7490" y="48949"/>
                      <a:pt x="7801" y="44610"/>
                      <a:pt x="10676" y="42145"/>
                    </a:cubicBezTo>
                    <a:close/>
                    <a:moveTo>
                      <a:pt x="78445" y="10191"/>
                    </a:moveTo>
                    <a:cubicBezTo>
                      <a:pt x="74080" y="6449"/>
                      <a:pt x="67365" y="9470"/>
                      <a:pt x="67207" y="15156"/>
                    </a:cubicBezTo>
                    <a:cubicBezTo>
                      <a:pt x="67205" y="15224"/>
                      <a:pt x="67205" y="15292"/>
                      <a:pt x="67205" y="15360"/>
                    </a:cubicBezTo>
                    <a:lnTo>
                      <a:pt x="67205" y="89921"/>
                    </a:lnTo>
                    <a:cubicBezTo>
                      <a:pt x="67205" y="89990"/>
                      <a:pt x="67205" y="90059"/>
                      <a:pt x="67207" y="90127"/>
                    </a:cubicBezTo>
                    <a:cubicBezTo>
                      <a:pt x="67375" y="96272"/>
                      <a:pt x="75043" y="99085"/>
                      <a:pt x="79138" y="94405"/>
                    </a:cubicBezTo>
                    <a:lnTo>
                      <a:pt x="116418" y="51799"/>
                    </a:lnTo>
                    <a:cubicBezTo>
                      <a:pt x="118913" y="48949"/>
                      <a:pt x="118601" y="44610"/>
                      <a:pt x="115725" y="42145"/>
                    </a:cubicBezTo>
                    <a:lnTo>
                      <a:pt x="78445" y="10191"/>
                    </a:lnTo>
                    <a:close/>
                  </a:path>
                </a:pathLst>
              </a:custGeom>
              <a:solidFill>
                <a:srgbClr val="F5F5F5"/>
              </a:soli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7FD9E4-8085-3D8A-E1B1-F33B54FF653F}"/>
                </a:ext>
              </a:extLst>
            </p:cNvPr>
            <p:cNvSpPr txBox="1"/>
            <p:nvPr/>
          </p:nvSpPr>
          <p:spPr>
            <a:xfrm>
              <a:off x="9230084" y="3435185"/>
              <a:ext cx="1670834" cy="488822"/>
            </a:xfrm>
            <a:prstGeom prst="rect">
              <a:avLst/>
            </a:prstGeom>
            <a:noFill/>
          </p:spPr>
          <p:txBody>
            <a:bodyPr wrap="square" anchor="ctr">
              <a:noAutofit/>
            </a:bodyPr>
            <a:lstStyle/>
            <a:p>
              <a:r>
                <a:rPr lang="en-CH" i="0" dirty="0">
                  <a:solidFill>
                    <a:srgbClr val="017864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Open </a:t>
              </a:r>
              <a:r>
                <a:rPr lang="es-ES" i="0" dirty="0" err="1">
                  <a:solidFill>
                    <a:srgbClr val="017864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Mirrored</a:t>
              </a:r>
              <a:endParaRPr lang="en-CH" i="0" dirty="0">
                <a:solidFill>
                  <a:srgbClr val="01786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s-ES" i="0" dirty="0" err="1">
                  <a:solidFill>
                    <a:srgbClr val="017864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Database</a:t>
              </a:r>
              <a:endParaRPr lang="en-CH" dirty="0">
                <a:solidFill>
                  <a:srgbClr val="01786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A5BF15A-1FE5-D06D-F5C1-B32CC7D3A33E}"/>
              </a:ext>
            </a:extLst>
          </p:cNvPr>
          <p:cNvSpPr/>
          <p:nvPr/>
        </p:nvSpPr>
        <p:spPr>
          <a:xfrm>
            <a:off x="679661" y="1821180"/>
            <a:ext cx="3818482" cy="3779520"/>
          </a:xfrm>
          <a:prstGeom prst="roundRect">
            <a:avLst>
              <a:gd name="adj" fmla="val 5210"/>
            </a:avLst>
          </a:prstGeom>
          <a:solidFill>
            <a:srgbClr val="0085D6">
              <a:alpha val="20000"/>
            </a:srgbClr>
          </a:solidFill>
          <a:ln w="25400">
            <a:solidFill>
              <a:srgbClr val="0068A2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2E8C14DB-E8F0-C0B8-1C3D-251D6DD5D13D}"/>
              </a:ext>
            </a:extLst>
          </p:cNvPr>
          <p:cNvGrpSpPr/>
          <p:nvPr/>
        </p:nvGrpSpPr>
        <p:grpSpPr>
          <a:xfrm>
            <a:off x="5094699" y="2315574"/>
            <a:ext cx="756000" cy="864000"/>
            <a:chOff x="1754458" y="1604497"/>
            <a:chExt cx="756000" cy="864000"/>
          </a:xfrm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5833417-DAB3-160C-3A48-748A65532AE4}"/>
                </a:ext>
              </a:extLst>
            </p:cNvPr>
            <p:cNvSpPr/>
            <p:nvPr/>
          </p:nvSpPr>
          <p:spPr>
            <a:xfrm>
              <a:off x="1808458" y="1604497"/>
              <a:ext cx="648000" cy="864000"/>
            </a:xfrm>
            <a:custGeom>
              <a:avLst/>
              <a:gdLst>
                <a:gd name="connsiteX0" fmla="*/ 0 w 648000"/>
                <a:gd name="connsiteY0" fmla="*/ 270000 h 864000"/>
                <a:gd name="connsiteX1" fmla="*/ 0 w 648000"/>
                <a:gd name="connsiteY1" fmla="*/ 378000 h 864000"/>
                <a:gd name="connsiteX2" fmla="*/ 54000 w 648000"/>
                <a:gd name="connsiteY2" fmla="*/ 432000 h 864000"/>
                <a:gd name="connsiteX3" fmla="*/ 81000 w 648000"/>
                <a:gd name="connsiteY3" fmla="*/ 432000 h 864000"/>
                <a:gd name="connsiteX4" fmla="*/ 81000 w 648000"/>
                <a:gd name="connsiteY4" fmla="*/ 216000 h 864000"/>
                <a:gd name="connsiteX5" fmla="*/ 54000 w 648000"/>
                <a:gd name="connsiteY5" fmla="*/ 216000 h 864000"/>
                <a:gd name="connsiteX6" fmla="*/ 0 w 648000"/>
                <a:gd name="connsiteY6" fmla="*/ 270000 h 864000"/>
                <a:gd name="connsiteX7" fmla="*/ 189000 w 648000"/>
                <a:gd name="connsiteY7" fmla="*/ 783000 h 864000"/>
                <a:gd name="connsiteX8" fmla="*/ 189000 w 648000"/>
                <a:gd name="connsiteY8" fmla="*/ 864000 h 864000"/>
                <a:gd name="connsiteX9" fmla="*/ 243000 w 648000"/>
                <a:gd name="connsiteY9" fmla="*/ 864000 h 864000"/>
                <a:gd name="connsiteX10" fmla="*/ 243000 w 648000"/>
                <a:gd name="connsiteY10" fmla="*/ 783000 h 864000"/>
                <a:gd name="connsiteX11" fmla="*/ 216000 w 648000"/>
                <a:gd name="connsiteY11" fmla="*/ 756000 h 864000"/>
                <a:gd name="connsiteX12" fmla="*/ 189000 w 648000"/>
                <a:gd name="connsiteY12" fmla="*/ 783000 h 864000"/>
                <a:gd name="connsiteX13" fmla="*/ 297000 w 648000"/>
                <a:gd name="connsiteY13" fmla="*/ 27000 h 864000"/>
                <a:gd name="connsiteX14" fmla="*/ 297000 w 648000"/>
                <a:gd name="connsiteY14" fmla="*/ 108000 h 864000"/>
                <a:gd name="connsiteX15" fmla="*/ 351000 w 648000"/>
                <a:gd name="connsiteY15" fmla="*/ 108000 h 864000"/>
                <a:gd name="connsiteX16" fmla="*/ 351000 w 648000"/>
                <a:gd name="connsiteY16" fmla="*/ 27000 h 864000"/>
                <a:gd name="connsiteX17" fmla="*/ 324000 w 648000"/>
                <a:gd name="connsiteY17" fmla="*/ 0 h 864000"/>
                <a:gd name="connsiteX18" fmla="*/ 297000 w 648000"/>
                <a:gd name="connsiteY18" fmla="*/ 27000 h 864000"/>
                <a:gd name="connsiteX19" fmla="*/ 297000 w 648000"/>
                <a:gd name="connsiteY19" fmla="*/ 783000 h 864000"/>
                <a:gd name="connsiteX20" fmla="*/ 297000 w 648000"/>
                <a:gd name="connsiteY20" fmla="*/ 864000 h 864000"/>
                <a:gd name="connsiteX21" fmla="*/ 351000 w 648000"/>
                <a:gd name="connsiteY21" fmla="*/ 864000 h 864000"/>
                <a:gd name="connsiteX22" fmla="*/ 351000 w 648000"/>
                <a:gd name="connsiteY22" fmla="*/ 783000 h 864000"/>
                <a:gd name="connsiteX23" fmla="*/ 324000 w 648000"/>
                <a:gd name="connsiteY23" fmla="*/ 756000 h 864000"/>
                <a:gd name="connsiteX24" fmla="*/ 297000 w 648000"/>
                <a:gd name="connsiteY24" fmla="*/ 783000 h 864000"/>
                <a:gd name="connsiteX25" fmla="*/ 405000 w 648000"/>
                <a:gd name="connsiteY25" fmla="*/ 783000 h 864000"/>
                <a:gd name="connsiteX26" fmla="*/ 405000 w 648000"/>
                <a:gd name="connsiteY26" fmla="*/ 864000 h 864000"/>
                <a:gd name="connsiteX27" fmla="*/ 459000 w 648000"/>
                <a:gd name="connsiteY27" fmla="*/ 864000 h 864000"/>
                <a:gd name="connsiteX28" fmla="*/ 459000 w 648000"/>
                <a:gd name="connsiteY28" fmla="*/ 783000 h 864000"/>
                <a:gd name="connsiteX29" fmla="*/ 432000 w 648000"/>
                <a:gd name="connsiteY29" fmla="*/ 756000 h 864000"/>
                <a:gd name="connsiteX30" fmla="*/ 405000 w 648000"/>
                <a:gd name="connsiteY30" fmla="*/ 783000 h 864000"/>
                <a:gd name="connsiteX31" fmla="*/ 567000 w 648000"/>
                <a:gd name="connsiteY31" fmla="*/ 216000 h 864000"/>
                <a:gd name="connsiteX32" fmla="*/ 567000 w 648000"/>
                <a:gd name="connsiteY32" fmla="*/ 432000 h 864000"/>
                <a:gd name="connsiteX33" fmla="*/ 594000 w 648000"/>
                <a:gd name="connsiteY33" fmla="*/ 432000 h 864000"/>
                <a:gd name="connsiteX34" fmla="*/ 648000 w 648000"/>
                <a:gd name="connsiteY34" fmla="*/ 378000 h 864000"/>
                <a:gd name="connsiteX35" fmla="*/ 648000 w 648000"/>
                <a:gd name="connsiteY35" fmla="*/ 270000 h 864000"/>
                <a:gd name="connsiteX36" fmla="*/ 594000 w 648000"/>
                <a:gd name="connsiteY36" fmla="*/ 216000 h 864000"/>
                <a:gd name="connsiteX37" fmla="*/ 567000 w 648000"/>
                <a:gd name="connsiteY37" fmla="*/ 21600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48000" h="864000">
                  <a:moveTo>
                    <a:pt x="0" y="270000"/>
                  </a:moveTo>
                  <a:lnTo>
                    <a:pt x="0" y="378000"/>
                  </a:lnTo>
                  <a:cubicBezTo>
                    <a:pt x="0" y="407869"/>
                    <a:pt x="24131" y="432000"/>
                    <a:pt x="54000" y="432000"/>
                  </a:cubicBezTo>
                  <a:lnTo>
                    <a:pt x="81000" y="432000"/>
                  </a:lnTo>
                  <a:lnTo>
                    <a:pt x="81000" y="216000"/>
                  </a:lnTo>
                  <a:lnTo>
                    <a:pt x="54000" y="216000"/>
                  </a:lnTo>
                  <a:cubicBezTo>
                    <a:pt x="24131" y="216000"/>
                    <a:pt x="0" y="240131"/>
                    <a:pt x="0" y="270000"/>
                  </a:cubicBezTo>
                  <a:close/>
                  <a:moveTo>
                    <a:pt x="189000" y="783000"/>
                  </a:moveTo>
                  <a:lnTo>
                    <a:pt x="189000" y="864000"/>
                  </a:lnTo>
                  <a:lnTo>
                    <a:pt x="243000" y="864000"/>
                  </a:lnTo>
                  <a:lnTo>
                    <a:pt x="243000" y="783000"/>
                  </a:lnTo>
                  <a:cubicBezTo>
                    <a:pt x="243000" y="768150"/>
                    <a:pt x="230850" y="756000"/>
                    <a:pt x="216000" y="756000"/>
                  </a:cubicBezTo>
                  <a:cubicBezTo>
                    <a:pt x="201150" y="756000"/>
                    <a:pt x="189000" y="768150"/>
                    <a:pt x="189000" y="783000"/>
                  </a:cubicBezTo>
                  <a:close/>
                  <a:moveTo>
                    <a:pt x="297000" y="27000"/>
                  </a:moveTo>
                  <a:lnTo>
                    <a:pt x="297000" y="108000"/>
                  </a:lnTo>
                  <a:lnTo>
                    <a:pt x="351000" y="108000"/>
                  </a:lnTo>
                  <a:lnTo>
                    <a:pt x="351000" y="27000"/>
                  </a:lnTo>
                  <a:cubicBezTo>
                    <a:pt x="351000" y="12150"/>
                    <a:pt x="338850" y="0"/>
                    <a:pt x="324000" y="0"/>
                  </a:cubicBezTo>
                  <a:cubicBezTo>
                    <a:pt x="309150" y="0"/>
                    <a:pt x="297000" y="12150"/>
                    <a:pt x="297000" y="27000"/>
                  </a:cubicBezTo>
                  <a:close/>
                  <a:moveTo>
                    <a:pt x="297000" y="783000"/>
                  </a:moveTo>
                  <a:lnTo>
                    <a:pt x="297000" y="864000"/>
                  </a:lnTo>
                  <a:lnTo>
                    <a:pt x="351000" y="864000"/>
                  </a:lnTo>
                  <a:lnTo>
                    <a:pt x="351000" y="783000"/>
                  </a:lnTo>
                  <a:cubicBezTo>
                    <a:pt x="351000" y="768150"/>
                    <a:pt x="338850" y="756000"/>
                    <a:pt x="324000" y="756000"/>
                  </a:cubicBezTo>
                  <a:cubicBezTo>
                    <a:pt x="309150" y="756000"/>
                    <a:pt x="297000" y="768150"/>
                    <a:pt x="297000" y="783000"/>
                  </a:cubicBezTo>
                  <a:close/>
                  <a:moveTo>
                    <a:pt x="405000" y="783000"/>
                  </a:moveTo>
                  <a:lnTo>
                    <a:pt x="405000" y="864000"/>
                  </a:lnTo>
                  <a:lnTo>
                    <a:pt x="459000" y="864000"/>
                  </a:lnTo>
                  <a:lnTo>
                    <a:pt x="459000" y="783000"/>
                  </a:lnTo>
                  <a:cubicBezTo>
                    <a:pt x="459000" y="768150"/>
                    <a:pt x="446850" y="756000"/>
                    <a:pt x="432000" y="756000"/>
                  </a:cubicBezTo>
                  <a:cubicBezTo>
                    <a:pt x="417150" y="756000"/>
                    <a:pt x="405000" y="768150"/>
                    <a:pt x="405000" y="783000"/>
                  </a:cubicBezTo>
                  <a:close/>
                  <a:moveTo>
                    <a:pt x="567000" y="216000"/>
                  </a:moveTo>
                  <a:lnTo>
                    <a:pt x="567000" y="432000"/>
                  </a:lnTo>
                  <a:lnTo>
                    <a:pt x="594000" y="432000"/>
                  </a:lnTo>
                  <a:cubicBezTo>
                    <a:pt x="623869" y="432000"/>
                    <a:pt x="648000" y="407869"/>
                    <a:pt x="648000" y="378000"/>
                  </a:cubicBezTo>
                  <a:lnTo>
                    <a:pt x="648000" y="270000"/>
                  </a:lnTo>
                  <a:cubicBezTo>
                    <a:pt x="648000" y="240131"/>
                    <a:pt x="623869" y="216000"/>
                    <a:pt x="594000" y="216000"/>
                  </a:cubicBezTo>
                  <a:lnTo>
                    <a:pt x="567000" y="21600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80000"/>
              </a:schemeClr>
            </a:solidFill>
            <a:ln w="16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7E4EDEF-9FCD-9A3E-0C5D-CE7A218A20FE}"/>
                </a:ext>
              </a:extLst>
            </p:cNvPr>
            <p:cNvSpPr/>
            <p:nvPr/>
          </p:nvSpPr>
          <p:spPr>
            <a:xfrm>
              <a:off x="1754458" y="1712497"/>
              <a:ext cx="756000" cy="756000"/>
            </a:xfrm>
            <a:custGeom>
              <a:avLst/>
              <a:gdLst>
                <a:gd name="connsiteX0" fmla="*/ 135000 w 756000"/>
                <a:gd name="connsiteY0" fmla="*/ 108000 h 756000"/>
                <a:gd name="connsiteX1" fmla="*/ 243000 w 756000"/>
                <a:gd name="connsiteY1" fmla="*/ 0 h 756000"/>
                <a:gd name="connsiteX2" fmla="*/ 513000 w 756000"/>
                <a:gd name="connsiteY2" fmla="*/ 0 h 756000"/>
                <a:gd name="connsiteX3" fmla="*/ 621000 w 756000"/>
                <a:gd name="connsiteY3" fmla="*/ 108000 h 756000"/>
                <a:gd name="connsiteX4" fmla="*/ 621000 w 756000"/>
                <a:gd name="connsiteY4" fmla="*/ 324000 h 756000"/>
                <a:gd name="connsiteX5" fmla="*/ 513000 w 756000"/>
                <a:gd name="connsiteY5" fmla="*/ 432000 h 756000"/>
                <a:gd name="connsiteX6" fmla="*/ 243000 w 756000"/>
                <a:gd name="connsiteY6" fmla="*/ 432000 h 756000"/>
                <a:gd name="connsiteX7" fmla="*/ 135000 w 756000"/>
                <a:gd name="connsiteY7" fmla="*/ 324000 h 756000"/>
                <a:gd name="connsiteX8" fmla="*/ 135000 w 756000"/>
                <a:gd name="connsiteY8" fmla="*/ 108000 h 756000"/>
                <a:gd name="connsiteX9" fmla="*/ 324000 w 756000"/>
                <a:gd name="connsiteY9" fmla="*/ 162000 h 756000"/>
                <a:gd name="connsiteX10" fmla="*/ 270000 w 756000"/>
                <a:gd name="connsiteY10" fmla="*/ 108000 h 756000"/>
                <a:gd name="connsiteX11" fmla="*/ 216000 w 756000"/>
                <a:gd name="connsiteY11" fmla="*/ 162000 h 756000"/>
                <a:gd name="connsiteX12" fmla="*/ 270000 w 756000"/>
                <a:gd name="connsiteY12" fmla="*/ 216000 h 756000"/>
                <a:gd name="connsiteX13" fmla="*/ 324000 w 756000"/>
                <a:gd name="connsiteY13" fmla="*/ 162000 h 756000"/>
                <a:gd name="connsiteX14" fmla="*/ 486000 w 756000"/>
                <a:gd name="connsiteY14" fmla="*/ 216000 h 756000"/>
                <a:gd name="connsiteX15" fmla="*/ 540000 w 756000"/>
                <a:gd name="connsiteY15" fmla="*/ 162000 h 756000"/>
                <a:gd name="connsiteX16" fmla="*/ 486000 w 756000"/>
                <a:gd name="connsiteY16" fmla="*/ 108000 h 756000"/>
                <a:gd name="connsiteX17" fmla="*/ 432000 w 756000"/>
                <a:gd name="connsiteY17" fmla="*/ 162000 h 756000"/>
                <a:gd name="connsiteX18" fmla="*/ 486000 w 756000"/>
                <a:gd name="connsiteY18" fmla="*/ 216000 h 756000"/>
                <a:gd name="connsiteX19" fmla="*/ 243000 w 756000"/>
                <a:gd name="connsiteY19" fmla="*/ 324000 h 756000"/>
                <a:gd name="connsiteX20" fmla="*/ 270000 w 756000"/>
                <a:gd name="connsiteY20" fmla="*/ 351000 h 756000"/>
                <a:gd name="connsiteX21" fmla="*/ 297000 w 756000"/>
                <a:gd name="connsiteY21" fmla="*/ 324000 h 756000"/>
                <a:gd name="connsiteX22" fmla="*/ 270000 w 756000"/>
                <a:gd name="connsiteY22" fmla="*/ 297000 h 756000"/>
                <a:gd name="connsiteX23" fmla="*/ 243000 w 756000"/>
                <a:gd name="connsiteY23" fmla="*/ 324000 h 756000"/>
                <a:gd name="connsiteX24" fmla="*/ 378000 w 756000"/>
                <a:gd name="connsiteY24" fmla="*/ 297000 h 756000"/>
                <a:gd name="connsiteX25" fmla="*/ 351000 w 756000"/>
                <a:gd name="connsiteY25" fmla="*/ 324000 h 756000"/>
                <a:gd name="connsiteX26" fmla="*/ 378000 w 756000"/>
                <a:gd name="connsiteY26" fmla="*/ 351000 h 756000"/>
                <a:gd name="connsiteX27" fmla="*/ 405000 w 756000"/>
                <a:gd name="connsiteY27" fmla="*/ 324000 h 756000"/>
                <a:gd name="connsiteX28" fmla="*/ 378000 w 756000"/>
                <a:gd name="connsiteY28" fmla="*/ 297000 h 756000"/>
                <a:gd name="connsiteX29" fmla="*/ 459000 w 756000"/>
                <a:gd name="connsiteY29" fmla="*/ 324000 h 756000"/>
                <a:gd name="connsiteX30" fmla="*/ 486000 w 756000"/>
                <a:gd name="connsiteY30" fmla="*/ 351000 h 756000"/>
                <a:gd name="connsiteX31" fmla="*/ 513000 w 756000"/>
                <a:gd name="connsiteY31" fmla="*/ 324000 h 756000"/>
                <a:gd name="connsiteX32" fmla="*/ 486000 w 756000"/>
                <a:gd name="connsiteY32" fmla="*/ 297000 h 756000"/>
                <a:gd name="connsiteX33" fmla="*/ 459000 w 756000"/>
                <a:gd name="connsiteY33" fmla="*/ 324000 h 756000"/>
                <a:gd name="connsiteX34" fmla="*/ 0 w 756000"/>
                <a:gd name="connsiteY34" fmla="*/ 648000 h 756000"/>
                <a:gd name="connsiteX35" fmla="*/ 162000 w 756000"/>
                <a:gd name="connsiteY35" fmla="*/ 486000 h 756000"/>
                <a:gd name="connsiteX36" fmla="*/ 594000 w 756000"/>
                <a:gd name="connsiteY36" fmla="*/ 486000 h 756000"/>
                <a:gd name="connsiteX37" fmla="*/ 756000 w 756000"/>
                <a:gd name="connsiteY37" fmla="*/ 648000 h 756000"/>
                <a:gd name="connsiteX38" fmla="*/ 756000 w 756000"/>
                <a:gd name="connsiteY38" fmla="*/ 702000 h 756000"/>
                <a:gd name="connsiteX39" fmla="*/ 702000 w 756000"/>
                <a:gd name="connsiteY39" fmla="*/ 756000 h 756000"/>
                <a:gd name="connsiteX40" fmla="*/ 594000 w 756000"/>
                <a:gd name="connsiteY40" fmla="*/ 756000 h 756000"/>
                <a:gd name="connsiteX41" fmla="*/ 594000 w 756000"/>
                <a:gd name="connsiteY41" fmla="*/ 648000 h 756000"/>
                <a:gd name="connsiteX42" fmla="*/ 540000 w 756000"/>
                <a:gd name="connsiteY42" fmla="*/ 594000 h 756000"/>
                <a:gd name="connsiteX43" fmla="*/ 216000 w 756000"/>
                <a:gd name="connsiteY43" fmla="*/ 594000 h 756000"/>
                <a:gd name="connsiteX44" fmla="*/ 162000 w 756000"/>
                <a:gd name="connsiteY44" fmla="*/ 648000 h 756000"/>
                <a:gd name="connsiteX45" fmla="*/ 162000 w 756000"/>
                <a:gd name="connsiteY45" fmla="*/ 756000 h 756000"/>
                <a:gd name="connsiteX46" fmla="*/ 54000 w 756000"/>
                <a:gd name="connsiteY46" fmla="*/ 756000 h 756000"/>
                <a:gd name="connsiteX47" fmla="*/ 0 w 756000"/>
                <a:gd name="connsiteY47" fmla="*/ 702000 h 756000"/>
                <a:gd name="connsiteX48" fmla="*/ 0 w 756000"/>
                <a:gd name="connsiteY48" fmla="*/ 64800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56000" h="756000">
                  <a:moveTo>
                    <a:pt x="135000" y="108000"/>
                  </a:moveTo>
                  <a:cubicBezTo>
                    <a:pt x="135000" y="48431"/>
                    <a:pt x="183431" y="0"/>
                    <a:pt x="243000" y="0"/>
                  </a:cubicBezTo>
                  <a:lnTo>
                    <a:pt x="513000" y="0"/>
                  </a:lnTo>
                  <a:cubicBezTo>
                    <a:pt x="572569" y="0"/>
                    <a:pt x="621000" y="48431"/>
                    <a:pt x="621000" y="108000"/>
                  </a:cubicBezTo>
                  <a:lnTo>
                    <a:pt x="621000" y="324000"/>
                  </a:lnTo>
                  <a:cubicBezTo>
                    <a:pt x="621000" y="383569"/>
                    <a:pt x="572569" y="432000"/>
                    <a:pt x="513000" y="432000"/>
                  </a:cubicBezTo>
                  <a:lnTo>
                    <a:pt x="243000" y="432000"/>
                  </a:lnTo>
                  <a:cubicBezTo>
                    <a:pt x="183431" y="432000"/>
                    <a:pt x="135000" y="383569"/>
                    <a:pt x="135000" y="324000"/>
                  </a:cubicBezTo>
                  <a:lnTo>
                    <a:pt x="135000" y="108000"/>
                  </a:lnTo>
                  <a:close/>
                  <a:moveTo>
                    <a:pt x="324000" y="162000"/>
                  </a:moveTo>
                  <a:cubicBezTo>
                    <a:pt x="324000" y="132177"/>
                    <a:pt x="299823" y="108000"/>
                    <a:pt x="270000" y="108000"/>
                  </a:cubicBezTo>
                  <a:cubicBezTo>
                    <a:pt x="240177" y="108000"/>
                    <a:pt x="216000" y="132177"/>
                    <a:pt x="216000" y="162000"/>
                  </a:cubicBezTo>
                  <a:cubicBezTo>
                    <a:pt x="216000" y="191823"/>
                    <a:pt x="240177" y="216000"/>
                    <a:pt x="270000" y="216000"/>
                  </a:cubicBezTo>
                  <a:cubicBezTo>
                    <a:pt x="299823" y="216000"/>
                    <a:pt x="324000" y="191823"/>
                    <a:pt x="324000" y="162000"/>
                  </a:cubicBezTo>
                  <a:close/>
                  <a:moveTo>
                    <a:pt x="486000" y="216000"/>
                  </a:moveTo>
                  <a:cubicBezTo>
                    <a:pt x="515823" y="216000"/>
                    <a:pt x="540000" y="191823"/>
                    <a:pt x="540000" y="162000"/>
                  </a:cubicBezTo>
                  <a:cubicBezTo>
                    <a:pt x="540000" y="132177"/>
                    <a:pt x="515823" y="108000"/>
                    <a:pt x="486000" y="108000"/>
                  </a:cubicBezTo>
                  <a:cubicBezTo>
                    <a:pt x="456177" y="108000"/>
                    <a:pt x="432000" y="132177"/>
                    <a:pt x="432000" y="162000"/>
                  </a:cubicBezTo>
                  <a:cubicBezTo>
                    <a:pt x="432000" y="191823"/>
                    <a:pt x="456177" y="216000"/>
                    <a:pt x="486000" y="216000"/>
                  </a:cubicBezTo>
                  <a:close/>
                  <a:moveTo>
                    <a:pt x="243000" y="324000"/>
                  </a:moveTo>
                  <a:cubicBezTo>
                    <a:pt x="243000" y="338912"/>
                    <a:pt x="255088" y="351000"/>
                    <a:pt x="270000" y="351000"/>
                  </a:cubicBezTo>
                  <a:cubicBezTo>
                    <a:pt x="284912" y="351000"/>
                    <a:pt x="297000" y="338912"/>
                    <a:pt x="297000" y="324000"/>
                  </a:cubicBezTo>
                  <a:cubicBezTo>
                    <a:pt x="297000" y="309088"/>
                    <a:pt x="284912" y="297000"/>
                    <a:pt x="270000" y="297000"/>
                  </a:cubicBezTo>
                  <a:cubicBezTo>
                    <a:pt x="255088" y="297000"/>
                    <a:pt x="243000" y="309088"/>
                    <a:pt x="243000" y="324000"/>
                  </a:cubicBezTo>
                  <a:close/>
                  <a:moveTo>
                    <a:pt x="378000" y="297000"/>
                  </a:moveTo>
                  <a:cubicBezTo>
                    <a:pt x="363088" y="297000"/>
                    <a:pt x="351000" y="309088"/>
                    <a:pt x="351000" y="324000"/>
                  </a:cubicBezTo>
                  <a:cubicBezTo>
                    <a:pt x="351000" y="338912"/>
                    <a:pt x="363088" y="351000"/>
                    <a:pt x="378000" y="351000"/>
                  </a:cubicBezTo>
                  <a:cubicBezTo>
                    <a:pt x="392912" y="351000"/>
                    <a:pt x="405000" y="338912"/>
                    <a:pt x="405000" y="324000"/>
                  </a:cubicBezTo>
                  <a:cubicBezTo>
                    <a:pt x="405000" y="309088"/>
                    <a:pt x="392912" y="297000"/>
                    <a:pt x="378000" y="297000"/>
                  </a:cubicBezTo>
                  <a:close/>
                  <a:moveTo>
                    <a:pt x="459000" y="324000"/>
                  </a:moveTo>
                  <a:cubicBezTo>
                    <a:pt x="459000" y="338912"/>
                    <a:pt x="471088" y="351000"/>
                    <a:pt x="486000" y="351000"/>
                  </a:cubicBezTo>
                  <a:cubicBezTo>
                    <a:pt x="500912" y="351000"/>
                    <a:pt x="513000" y="338912"/>
                    <a:pt x="513000" y="324000"/>
                  </a:cubicBezTo>
                  <a:cubicBezTo>
                    <a:pt x="513000" y="309088"/>
                    <a:pt x="500912" y="297000"/>
                    <a:pt x="486000" y="297000"/>
                  </a:cubicBezTo>
                  <a:cubicBezTo>
                    <a:pt x="471088" y="297000"/>
                    <a:pt x="459000" y="309088"/>
                    <a:pt x="459000" y="324000"/>
                  </a:cubicBezTo>
                  <a:close/>
                  <a:moveTo>
                    <a:pt x="0" y="648000"/>
                  </a:moveTo>
                  <a:cubicBezTo>
                    <a:pt x="0" y="558563"/>
                    <a:pt x="72563" y="486000"/>
                    <a:pt x="162000" y="486000"/>
                  </a:cubicBezTo>
                  <a:lnTo>
                    <a:pt x="594000" y="486000"/>
                  </a:lnTo>
                  <a:cubicBezTo>
                    <a:pt x="683438" y="486000"/>
                    <a:pt x="756000" y="558563"/>
                    <a:pt x="756000" y="648000"/>
                  </a:cubicBezTo>
                  <a:lnTo>
                    <a:pt x="756000" y="702000"/>
                  </a:lnTo>
                  <a:cubicBezTo>
                    <a:pt x="756000" y="731869"/>
                    <a:pt x="731869" y="756000"/>
                    <a:pt x="702000" y="756000"/>
                  </a:cubicBezTo>
                  <a:lnTo>
                    <a:pt x="594000" y="756000"/>
                  </a:lnTo>
                  <a:lnTo>
                    <a:pt x="594000" y="648000"/>
                  </a:lnTo>
                  <a:cubicBezTo>
                    <a:pt x="594000" y="618131"/>
                    <a:pt x="569869" y="594000"/>
                    <a:pt x="540000" y="594000"/>
                  </a:cubicBezTo>
                  <a:lnTo>
                    <a:pt x="216000" y="594000"/>
                  </a:lnTo>
                  <a:cubicBezTo>
                    <a:pt x="186131" y="594000"/>
                    <a:pt x="162000" y="618131"/>
                    <a:pt x="162000" y="648000"/>
                  </a:cubicBezTo>
                  <a:lnTo>
                    <a:pt x="162000" y="756000"/>
                  </a:lnTo>
                  <a:lnTo>
                    <a:pt x="54000" y="756000"/>
                  </a:lnTo>
                  <a:cubicBezTo>
                    <a:pt x="24131" y="756000"/>
                    <a:pt x="0" y="731869"/>
                    <a:pt x="0" y="702000"/>
                  </a:cubicBezTo>
                  <a:lnTo>
                    <a:pt x="0" y="64800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6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</p:grp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D61FA64-1373-449A-F7E3-CAC0C1140FC1}"/>
              </a:ext>
            </a:extLst>
          </p:cNvPr>
          <p:cNvCxnSpPr>
            <a:cxnSpLocks/>
            <a:stCxn id="104" idx="3"/>
            <a:endCxn id="7" idx="1"/>
          </p:cNvCxnSpPr>
          <p:nvPr/>
        </p:nvCxnSpPr>
        <p:spPr>
          <a:xfrm>
            <a:off x="6053264" y="2977689"/>
            <a:ext cx="2488756" cy="0"/>
          </a:xfrm>
          <a:prstGeom prst="straightConnector1">
            <a:avLst/>
          </a:prstGeom>
          <a:ln w="50800">
            <a:gradFill flip="none" rotWithShape="1">
              <a:gsLst>
                <a:gs pos="30000">
                  <a:schemeClr val="accent2">
                    <a:lumMod val="75000"/>
                    <a:alpha val="50000"/>
                  </a:schemeClr>
                </a:gs>
                <a:gs pos="70000">
                  <a:srgbClr val="117865">
                    <a:alpha val="50000"/>
                  </a:srgbClr>
                </a:gs>
              </a:gsLst>
              <a:lin ang="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8748AB50-FB2C-E035-B930-68DAAED41074}"/>
              </a:ext>
            </a:extLst>
          </p:cNvPr>
          <p:cNvCxnSpPr>
            <a:cxnSpLocks/>
            <a:stCxn id="146" idx="38"/>
            <a:endCxn id="104" idx="1"/>
          </p:cNvCxnSpPr>
          <p:nvPr/>
        </p:nvCxnSpPr>
        <p:spPr>
          <a:xfrm>
            <a:off x="2442211" y="2714386"/>
            <a:ext cx="2452849" cy="263303"/>
          </a:xfrm>
          <a:prstGeom prst="straightConnector1">
            <a:avLst/>
          </a:prstGeom>
          <a:ln w="15875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728E35F6-9FE6-D6D4-BD42-C5EB132F0536}"/>
              </a:ext>
            </a:extLst>
          </p:cNvPr>
          <p:cNvCxnSpPr>
            <a:cxnSpLocks/>
            <a:stCxn id="166" idx="38"/>
            <a:endCxn id="104" idx="1"/>
          </p:cNvCxnSpPr>
          <p:nvPr/>
        </p:nvCxnSpPr>
        <p:spPr>
          <a:xfrm flipV="1">
            <a:off x="1690179" y="2977689"/>
            <a:ext cx="3204881" cy="293585"/>
          </a:xfrm>
          <a:prstGeom prst="straightConnector1">
            <a:avLst/>
          </a:prstGeom>
          <a:ln w="15875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D5D49946-995F-35F6-6CC4-17A8FF041784}"/>
              </a:ext>
            </a:extLst>
          </p:cNvPr>
          <p:cNvCxnSpPr>
            <a:cxnSpLocks/>
            <a:stCxn id="162" idx="38"/>
            <a:endCxn id="104" idx="1"/>
          </p:cNvCxnSpPr>
          <p:nvPr/>
        </p:nvCxnSpPr>
        <p:spPr>
          <a:xfrm flipV="1">
            <a:off x="3194243" y="2977689"/>
            <a:ext cx="1700817" cy="293585"/>
          </a:xfrm>
          <a:prstGeom prst="straightConnector1">
            <a:avLst/>
          </a:prstGeom>
          <a:ln w="15875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>
            <a:extLst>
              <a:ext uri="{FF2B5EF4-FFF2-40B4-BE49-F238E27FC236}">
                <a16:creationId xmlns:a16="http://schemas.microsoft.com/office/drawing/2014/main" id="{D8E36C95-2D4F-9D92-B03E-25C9C4D8C260}"/>
              </a:ext>
            </a:extLst>
          </p:cNvPr>
          <p:cNvCxnSpPr>
            <a:cxnSpLocks/>
            <a:stCxn id="179" idx="38"/>
            <a:endCxn id="104" idx="1"/>
          </p:cNvCxnSpPr>
          <p:nvPr/>
        </p:nvCxnSpPr>
        <p:spPr>
          <a:xfrm flipV="1">
            <a:off x="1690179" y="2977689"/>
            <a:ext cx="3204881" cy="850473"/>
          </a:xfrm>
          <a:prstGeom prst="straightConnector1">
            <a:avLst/>
          </a:prstGeom>
          <a:ln w="15875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234">
            <a:extLst>
              <a:ext uri="{FF2B5EF4-FFF2-40B4-BE49-F238E27FC236}">
                <a16:creationId xmlns:a16="http://schemas.microsoft.com/office/drawing/2014/main" id="{7DBFBC30-6C52-DAC9-9828-F17E190A1708}"/>
              </a:ext>
            </a:extLst>
          </p:cNvPr>
          <p:cNvCxnSpPr>
            <a:cxnSpLocks/>
            <a:stCxn id="177" idx="38"/>
            <a:endCxn id="104" idx="1"/>
          </p:cNvCxnSpPr>
          <p:nvPr/>
        </p:nvCxnSpPr>
        <p:spPr>
          <a:xfrm flipV="1">
            <a:off x="2442211" y="2977689"/>
            <a:ext cx="2452849" cy="850473"/>
          </a:xfrm>
          <a:prstGeom prst="straightConnector1">
            <a:avLst/>
          </a:prstGeom>
          <a:ln w="15875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Arrow Connector 235">
            <a:extLst>
              <a:ext uri="{FF2B5EF4-FFF2-40B4-BE49-F238E27FC236}">
                <a16:creationId xmlns:a16="http://schemas.microsoft.com/office/drawing/2014/main" id="{08753F70-E10F-1BE2-2CA9-DF85186CE9C5}"/>
              </a:ext>
            </a:extLst>
          </p:cNvPr>
          <p:cNvCxnSpPr>
            <a:cxnSpLocks/>
            <a:stCxn id="188" idx="38"/>
            <a:endCxn id="104" idx="1"/>
          </p:cNvCxnSpPr>
          <p:nvPr/>
        </p:nvCxnSpPr>
        <p:spPr>
          <a:xfrm flipV="1">
            <a:off x="3194243" y="2977689"/>
            <a:ext cx="1700817" cy="1407361"/>
          </a:xfrm>
          <a:prstGeom prst="straightConnector1">
            <a:avLst/>
          </a:prstGeom>
          <a:ln w="15875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28738BF3-0A4E-91A8-0D6E-745CB9DA38D0}"/>
              </a:ext>
            </a:extLst>
          </p:cNvPr>
          <p:cNvCxnSpPr>
            <a:cxnSpLocks/>
            <a:stCxn id="199" idx="38"/>
            <a:endCxn id="104" idx="1"/>
          </p:cNvCxnSpPr>
          <p:nvPr/>
        </p:nvCxnSpPr>
        <p:spPr>
          <a:xfrm flipV="1">
            <a:off x="3946275" y="2977689"/>
            <a:ext cx="948785" cy="1964250"/>
          </a:xfrm>
          <a:prstGeom prst="straightConnector1">
            <a:avLst/>
          </a:prstGeom>
          <a:ln w="15875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BC7CC850-1F93-F72E-D0AF-BF844E0642DC}"/>
              </a:ext>
            </a:extLst>
          </p:cNvPr>
          <p:cNvCxnSpPr>
            <a:cxnSpLocks/>
            <a:stCxn id="203" idx="38"/>
            <a:endCxn id="104" idx="1"/>
          </p:cNvCxnSpPr>
          <p:nvPr/>
        </p:nvCxnSpPr>
        <p:spPr>
          <a:xfrm flipV="1">
            <a:off x="2442211" y="2977689"/>
            <a:ext cx="2452849" cy="1964250"/>
          </a:xfrm>
          <a:prstGeom prst="straightConnector1">
            <a:avLst/>
          </a:prstGeom>
          <a:ln w="15875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5C12970F-ED9D-2173-D1F2-8C34021FBBD6}"/>
              </a:ext>
            </a:extLst>
          </p:cNvPr>
          <p:cNvCxnSpPr>
            <a:cxnSpLocks/>
            <a:stCxn id="205" idx="38"/>
            <a:endCxn id="104" idx="1"/>
          </p:cNvCxnSpPr>
          <p:nvPr/>
        </p:nvCxnSpPr>
        <p:spPr>
          <a:xfrm flipV="1">
            <a:off x="1690179" y="2977689"/>
            <a:ext cx="3204881" cy="1964250"/>
          </a:xfrm>
          <a:prstGeom prst="straightConnector1">
            <a:avLst/>
          </a:prstGeom>
          <a:ln w="15875">
            <a:solidFill>
              <a:schemeClr val="bg2">
                <a:lumMod val="75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5A735902-076B-4A77-C6CA-F0BC49EF803D}"/>
              </a:ext>
            </a:extLst>
          </p:cNvPr>
          <p:cNvGrpSpPr/>
          <p:nvPr/>
        </p:nvGrpSpPr>
        <p:grpSpPr>
          <a:xfrm>
            <a:off x="990533" y="2644554"/>
            <a:ext cx="2955742" cy="2716376"/>
            <a:chOff x="990533" y="2644554"/>
            <a:chExt cx="2955742" cy="2716376"/>
          </a:xfrm>
        </p:grpSpPr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CBE90EED-9E86-0103-1C28-E18EE1892CBF}"/>
                </a:ext>
              </a:extLst>
            </p:cNvPr>
            <p:cNvSpPr/>
            <p:nvPr/>
          </p:nvSpPr>
          <p:spPr>
            <a:xfrm>
              <a:off x="990533" y="2644554"/>
              <a:ext cx="699646" cy="488823"/>
            </a:xfrm>
            <a:custGeom>
              <a:avLst/>
              <a:gdLst>
                <a:gd name="connsiteX0" fmla="*/ 2743200 w 6107588"/>
                <a:gd name="connsiteY0" fmla="*/ 2743200 h 4267200"/>
                <a:gd name="connsiteX1" fmla="*/ 2743200 w 6107588"/>
                <a:gd name="connsiteY1" fmla="*/ 3657600 h 4267200"/>
                <a:gd name="connsiteX2" fmla="*/ 3557677 w 6107588"/>
                <a:gd name="connsiteY2" fmla="*/ 3657600 h 4267200"/>
                <a:gd name="connsiteX3" fmla="*/ 3595095 w 6107588"/>
                <a:gd name="connsiteY3" fmla="*/ 3657600 h 4267200"/>
                <a:gd name="connsiteX4" fmla="*/ 4825883 w 6107588"/>
                <a:gd name="connsiteY4" fmla="*/ 3657600 h 4267200"/>
                <a:gd name="connsiteX5" fmla="*/ 4839382 w 6107588"/>
                <a:gd name="connsiteY5" fmla="*/ 3657600 h 4267200"/>
                <a:gd name="connsiteX6" fmla="*/ 5497988 w 6107588"/>
                <a:gd name="connsiteY6" fmla="*/ 3657600 h 4267200"/>
                <a:gd name="connsiteX7" fmla="*/ 5497988 w 6107588"/>
                <a:gd name="connsiteY7" fmla="*/ 2743200 h 4267200"/>
                <a:gd name="connsiteX8" fmla="*/ 4839382 w 6107588"/>
                <a:gd name="connsiteY8" fmla="*/ 2743200 h 4267200"/>
                <a:gd name="connsiteX9" fmla="*/ 4825883 w 6107588"/>
                <a:gd name="connsiteY9" fmla="*/ 2743200 h 4267200"/>
                <a:gd name="connsiteX10" fmla="*/ 3595095 w 6107588"/>
                <a:gd name="connsiteY10" fmla="*/ 2743200 h 4267200"/>
                <a:gd name="connsiteX11" fmla="*/ 3557677 w 6107588"/>
                <a:gd name="connsiteY11" fmla="*/ 2743200 h 4267200"/>
                <a:gd name="connsiteX12" fmla="*/ 609600 w 6107588"/>
                <a:gd name="connsiteY12" fmla="*/ 2743200 h 4267200"/>
                <a:gd name="connsiteX13" fmla="*/ 609600 w 6107588"/>
                <a:gd name="connsiteY13" fmla="*/ 3657600 h 4267200"/>
                <a:gd name="connsiteX14" fmla="*/ 2133600 w 6107588"/>
                <a:gd name="connsiteY14" fmla="*/ 3657600 h 4267200"/>
                <a:gd name="connsiteX15" fmla="*/ 2133600 w 6107588"/>
                <a:gd name="connsiteY15" fmla="*/ 2743200 h 4267200"/>
                <a:gd name="connsiteX16" fmla="*/ 2743200 w 6107588"/>
                <a:gd name="connsiteY16" fmla="*/ 1219200 h 4267200"/>
                <a:gd name="connsiteX17" fmla="*/ 2743200 w 6107588"/>
                <a:gd name="connsiteY17" fmla="*/ 2133600 h 4267200"/>
                <a:gd name="connsiteX18" fmla="*/ 3557677 w 6107588"/>
                <a:gd name="connsiteY18" fmla="*/ 2133600 h 4267200"/>
                <a:gd name="connsiteX19" fmla="*/ 3595095 w 6107588"/>
                <a:gd name="connsiteY19" fmla="*/ 2133600 h 4267200"/>
                <a:gd name="connsiteX20" fmla="*/ 4825883 w 6107588"/>
                <a:gd name="connsiteY20" fmla="*/ 2133600 h 4267200"/>
                <a:gd name="connsiteX21" fmla="*/ 4839382 w 6107588"/>
                <a:gd name="connsiteY21" fmla="*/ 2133600 h 4267200"/>
                <a:gd name="connsiteX22" fmla="*/ 5497988 w 6107588"/>
                <a:gd name="connsiteY22" fmla="*/ 2133600 h 4267200"/>
                <a:gd name="connsiteX23" fmla="*/ 5497988 w 6107588"/>
                <a:gd name="connsiteY23" fmla="*/ 1219200 h 4267200"/>
                <a:gd name="connsiteX24" fmla="*/ 4839382 w 6107588"/>
                <a:gd name="connsiteY24" fmla="*/ 1219200 h 4267200"/>
                <a:gd name="connsiteX25" fmla="*/ 4825883 w 6107588"/>
                <a:gd name="connsiteY25" fmla="*/ 1219200 h 4267200"/>
                <a:gd name="connsiteX26" fmla="*/ 3595095 w 6107588"/>
                <a:gd name="connsiteY26" fmla="*/ 1219200 h 4267200"/>
                <a:gd name="connsiteX27" fmla="*/ 3557677 w 6107588"/>
                <a:gd name="connsiteY27" fmla="*/ 1219200 h 4267200"/>
                <a:gd name="connsiteX28" fmla="*/ 609600 w 6107588"/>
                <a:gd name="connsiteY28" fmla="*/ 1219200 h 4267200"/>
                <a:gd name="connsiteX29" fmla="*/ 609600 w 6107588"/>
                <a:gd name="connsiteY29" fmla="*/ 2133600 h 4267200"/>
                <a:gd name="connsiteX30" fmla="*/ 2133600 w 6107588"/>
                <a:gd name="connsiteY30" fmla="*/ 2133600 h 4267200"/>
                <a:gd name="connsiteX31" fmla="*/ 2133600 w 6107588"/>
                <a:gd name="connsiteY31" fmla="*/ 1219200 h 4267200"/>
                <a:gd name="connsiteX32" fmla="*/ 609600 w 6107588"/>
                <a:gd name="connsiteY32" fmla="*/ 0 h 4267200"/>
                <a:gd name="connsiteX33" fmla="*/ 3557677 w 6107588"/>
                <a:gd name="connsiteY33" fmla="*/ 0 h 4267200"/>
                <a:gd name="connsiteX34" fmla="*/ 3595095 w 6107588"/>
                <a:gd name="connsiteY34" fmla="*/ 0 h 4267200"/>
                <a:gd name="connsiteX35" fmla="*/ 4825883 w 6107588"/>
                <a:gd name="connsiteY35" fmla="*/ 0 h 4267200"/>
                <a:gd name="connsiteX36" fmla="*/ 4839382 w 6107588"/>
                <a:gd name="connsiteY36" fmla="*/ 0 h 4267200"/>
                <a:gd name="connsiteX37" fmla="*/ 5497988 w 6107588"/>
                <a:gd name="connsiteY37" fmla="*/ 0 h 4267200"/>
                <a:gd name="connsiteX38" fmla="*/ 6107588 w 6107588"/>
                <a:gd name="connsiteY38" fmla="*/ 609600 h 4267200"/>
                <a:gd name="connsiteX39" fmla="*/ 6107588 w 6107588"/>
                <a:gd name="connsiteY39" fmla="*/ 3657600 h 4267200"/>
                <a:gd name="connsiteX40" fmla="*/ 5497988 w 6107588"/>
                <a:gd name="connsiteY40" fmla="*/ 4267200 h 4267200"/>
                <a:gd name="connsiteX41" fmla="*/ 4839382 w 6107588"/>
                <a:gd name="connsiteY41" fmla="*/ 4267200 h 4267200"/>
                <a:gd name="connsiteX42" fmla="*/ 4825883 w 6107588"/>
                <a:gd name="connsiteY42" fmla="*/ 4267200 h 4267200"/>
                <a:gd name="connsiteX43" fmla="*/ 3595095 w 6107588"/>
                <a:gd name="connsiteY43" fmla="*/ 4267200 h 4267200"/>
                <a:gd name="connsiteX44" fmla="*/ 3557677 w 6107588"/>
                <a:gd name="connsiteY44" fmla="*/ 4267200 h 4267200"/>
                <a:gd name="connsiteX45" fmla="*/ 609600 w 6107588"/>
                <a:gd name="connsiteY45" fmla="*/ 4267200 h 4267200"/>
                <a:gd name="connsiteX46" fmla="*/ 0 w 6107588"/>
                <a:gd name="connsiteY46" fmla="*/ 3657600 h 4267200"/>
                <a:gd name="connsiteX47" fmla="*/ 0 w 6107588"/>
                <a:gd name="connsiteY47" fmla="*/ 609600 h 4267200"/>
                <a:gd name="connsiteX48" fmla="*/ 609600 w 6107588"/>
                <a:gd name="connsiteY48" fmla="*/ 0 h 426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6107588" h="4267200">
                  <a:moveTo>
                    <a:pt x="2743200" y="2743200"/>
                  </a:moveTo>
                  <a:lnTo>
                    <a:pt x="2743200" y="3657600"/>
                  </a:lnTo>
                  <a:lnTo>
                    <a:pt x="3557677" y="3657600"/>
                  </a:lnTo>
                  <a:lnTo>
                    <a:pt x="3595095" y="3657600"/>
                  </a:lnTo>
                  <a:lnTo>
                    <a:pt x="4825883" y="3657600"/>
                  </a:lnTo>
                  <a:lnTo>
                    <a:pt x="4839382" y="3657600"/>
                  </a:lnTo>
                  <a:lnTo>
                    <a:pt x="5497988" y="3657600"/>
                  </a:lnTo>
                  <a:lnTo>
                    <a:pt x="5497988" y="2743200"/>
                  </a:lnTo>
                  <a:lnTo>
                    <a:pt x="4839382" y="2743200"/>
                  </a:lnTo>
                  <a:lnTo>
                    <a:pt x="4825883" y="2743200"/>
                  </a:lnTo>
                  <a:lnTo>
                    <a:pt x="3595095" y="2743200"/>
                  </a:lnTo>
                  <a:lnTo>
                    <a:pt x="3557677" y="2743200"/>
                  </a:lnTo>
                  <a:close/>
                  <a:moveTo>
                    <a:pt x="609600" y="2743200"/>
                  </a:moveTo>
                  <a:lnTo>
                    <a:pt x="609600" y="3657600"/>
                  </a:lnTo>
                  <a:lnTo>
                    <a:pt x="2133600" y="3657600"/>
                  </a:lnTo>
                  <a:lnTo>
                    <a:pt x="2133600" y="2743200"/>
                  </a:lnTo>
                  <a:close/>
                  <a:moveTo>
                    <a:pt x="2743200" y="1219200"/>
                  </a:moveTo>
                  <a:lnTo>
                    <a:pt x="2743200" y="2133600"/>
                  </a:lnTo>
                  <a:lnTo>
                    <a:pt x="3557677" y="2133600"/>
                  </a:lnTo>
                  <a:lnTo>
                    <a:pt x="3595095" y="2133600"/>
                  </a:lnTo>
                  <a:lnTo>
                    <a:pt x="4825883" y="2133600"/>
                  </a:lnTo>
                  <a:lnTo>
                    <a:pt x="4839382" y="2133600"/>
                  </a:lnTo>
                  <a:lnTo>
                    <a:pt x="5497988" y="2133600"/>
                  </a:lnTo>
                  <a:lnTo>
                    <a:pt x="5497988" y="1219200"/>
                  </a:lnTo>
                  <a:lnTo>
                    <a:pt x="4839382" y="1219200"/>
                  </a:lnTo>
                  <a:lnTo>
                    <a:pt x="4825883" y="1219200"/>
                  </a:lnTo>
                  <a:lnTo>
                    <a:pt x="3595095" y="1219200"/>
                  </a:lnTo>
                  <a:lnTo>
                    <a:pt x="3557677" y="1219200"/>
                  </a:lnTo>
                  <a:close/>
                  <a:moveTo>
                    <a:pt x="609600" y="1219200"/>
                  </a:moveTo>
                  <a:lnTo>
                    <a:pt x="609600" y="2133600"/>
                  </a:lnTo>
                  <a:lnTo>
                    <a:pt x="2133600" y="2133600"/>
                  </a:lnTo>
                  <a:lnTo>
                    <a:pt x="2133600" y="1219200"/>
                  </a:lnTo>
                  <a:close/>
                  <a:moveTo>
                    <a:pt x="609600" y="0"/>
                  </a:moveTo>
                  <a:lnTo>
                    <a:pt x="3557677" y="0"/>
                  </a:lnTo>
                  <a:lnTo>
                    <a:pt x="3595095" y="0"/>
                  </a:lnTo>
                  <a:lnTo>
                    <a:pt x="4825883" y="0"/>
                  </a:lnTo>
                  <a:lnTo>
                    <a:pt x="4839382" y="0"/>
                  </a:lnTo>
                  <a:lnTo>
                    <a:pt x="5497988" y="0"/>
                  </a:lnTo>
                  <a:cubicBezTo>
                    <a:pt x="5834221" y="0"/>
                    <a:pt x="6107588" y="273368"/>
                    <a:pt x="6107588" y="609600"/>
                  </a:cubicBezTo>
                  <a:lnTo>
                    <a:pt x="6107588" y="3657600"/>
                  </a:lnTo>
                  <a:cubicBezTo>
                    <a:pt x="6107588" y="3993833"/>
                    <a:pt x="5834221" y="4267200"/>
                    <a:pt x="5497988" y="4267200"/>
                  </a:cubicBezTo>
                  <a:lnTo>
                    <a:pt x="4839382" y="4267200"/>
                  </a:lnTo>
                  <a:lnTo>
                    <a:pt x="4825883" y="4267200"/>
                  </a:lnTo>
                  <a:lnTo>
                    <a:pt x="3595095" y="4267200"/>
                  </a:lnTo>
                  <a:lnTo>
                    <a:pt x="3557677" y="4267200"/>
                  </a:lnTo>
                  <a:lnTo>
                    <a:pt x="609600" y="4267200"/>
                  </a:lnTo>
                  <a:cubicBezTo>
                    <a:pt x="273368" y="4267200"/>
                    <a:pt x="0" y="3993833"/>
                    <a:pt x="0" y="3657600"/>
                  </a:cubicBezTo>
                  <a:lnTo>
                    <a:pt x="0" y="609600"/>
                  </a:lnTo>
                  <a:cubicBezTo>
                    <a:pt x="0" y="273368"/>
                    <a:pt x="273368" y="0"/>
                    <a:pt x="609600" y="0"/>
                  </a:cubicBezTo>
                  <a:close/>
                </a:path>
              </a:pathLst>
            </a:custGeom>
            <a:solidFill>
              <a:schemeClr val="accent5">
                <a:lumMod val="75000"/>
                <a:alpha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FDCA8940-4B47-9FE6-C6F5-371A53CA893D}"/>
                </a:ext>
              </a:extLst>
            </p:cNvPr>
            <p:cNvGrpSpPr/>
            <p:nvPr/>
          </p:nvGrpSpPr>
          <p:grpSpPr>
            <a:xfrm>
              <a:off x="1742565" y="2644554"/>
              <a:ext cx="699646" cy="488823"/>
              <a:chOff x="5094699" y="1907901"/>
              <a:chExt cx="699646" cy="488823"/>
            </a:xfrm>
          </p:grpSpPr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3DC00C3C-EF32-009A-184A-8370BE9DAE71}"/>
                  </a:ext>
                </a:extLst>
              </p:cNvPr>
              <p:cNvSpPr/>
              <p:nvPr/>
            </p:nvSpPr>
            <p:spPr>
              <a:xfrm>
                <a:off x="5148699" y="2013835"/>
                <a:ext cx="604401" cy="33884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A5CE96F3-7504-F6E7-A2D2-EE64B0D4A768}"/>
                  </a:ext>
                </a:extLst>
              </p:cNvPr>
              <p:cNvSpPr/>
              <p:nvPr/>
            </p:nvSpPr>
            <p:spPr>
              <a:xfrm>
                <a:off x="5094699" y="1907901"/>
                <a:ext cx="699646" cy="488823"/>
              </a:xfrm>
              <a:custGeom>
                <a:avLst/>
                <a:gdLst>
                  <a:gd name="connsiteX0" fmla="*/ 2743200 w 6107588"/>
                  <a:gd name="connsiteY0" fmla="*/ 2743200 h 4267200"/>
                  <a:gd name="connsiteX1" fmla="*/ 2743200 w 6107588"/>
                  <a:gd name="connsiteY1" fmla="*/ 3657600 h 4267200"/>
                  <a:gd name="connsiteX2" fmla="*/ 3557677 w 6107588"/>
                  <a:gd name="connsiteY2" fmla="*/ 3657600 h 4267200"/>
                  <a:gd name="connsiteX3" fmla="*/ 3595095 w 6107588"/>
                  <a:gd name="connsiteY3" fmla="*/ 3657600 h 4267200"/>
                  <a:gd name="connsiteX4" fmla="*/ 4825883 w 6107588"/>
                  <a:gd name="connsiteY4" fmla="*/ 3657600 h 4267200"/>
                  <a:gd name="connsiteX5" fmla="*/ 4839382 w 6107588"/>
                  <a:gd name="connsiteY5" fmla="*/ 3657600 h 4267200"/>
                  <a:gd name="connsiteX6" fmla="*/ 5497988 w 6107588"/>
                  <a:gd name="connsiteY6" fmla="*/ 3657600 h 4267200"/>
                  <a:gd name="connsiteX7" fmla="*/ 5497988 w 6107588"/>
                  <a:gd name="connsiteY7" fmla="*/ 2743200 h 4267200"/>
                  <a:gd name="connsiteX8" fmla="*/ 4839382 w 6107588"/>
                  <a:gd name="connsiteY8" fmla="*/ 2743200 h 4267200"/>
                  <a:gd name="connsiteX9" fmla="*/ 4825883 w 6107588"/>
                  <a:gd name="connsiteY9" fmla="*/ 2743200 h 4267200"/>
                  <a:gd name="connsiteX10" fmla="*/ 3595095 w 6107588"/>
                  <a:gd name="connsiteY10" fmla="*/ 2743200 h 4267200"/>
                  <a:gd name="connsiteX11" fmla="*/ 3557677 w 6107588"/>
                  <a:gd name="connsiteY11" fmla="*/ 2743200 h 4267200"/>
                  <a:gd name="connsiteX12" fmla="*/ 609600 w 6107588"/>
                  <a:gd name="connsiteY12" fmla="*/ 2743200 h 4267200"/>
                  <a:gd name="connsiteX13" fmla="*/ 609600 w 6107588"/>
                  <a:gd name="connsiteY13" fmla="*/ 3657600 h 4267200"/>
                  <a:gd name="connsiteX14" fmla="*/ 2133600 w 6107588"/>
                  <a:gd name="connsiteY14" fmla="*/ 3657600 h 4267200"/>
                  <a:gd name="connsiteX15" fmla="*/ 2133600 w 6107588"/>
                  <a:gd name="connsiteY15" fmla="*/ 2743200 h 4267200"/>
                  <a:gd name="connsiteX16" fmla="*/ 2743200 w 6107588"/>
                  <a:gd name="connsiteY16" fmla="*/ 1219200 h 4267200"/>
                  <a:gd name="connsiteX17" fmla="*/ 2743200 w 6107588"/>
                  <a:gd name="connsiteY17" fmla="*/ 2133600 h 4267200"/>
                  <a:gd name="connsiteX18" fmla="*/ 3557677 w 6107588"/>
                  <a:gd name="connsiteY18" fmla="*/ 2133600 h 4267200"/>
                  <a:gd name="connsiteX19" fmla="*/ 3595095 w 6107588"/>
                  <a:gd name="connsiteY19" fmla="*/ 2133600 h 4267200"/>
                  <a:gd name="connsiteX20" fmla="*/ 4825883 w 6107588"/>
                  <a:gd name="connsiteY20" fmla="*/ 2133600 h 4267200"/>
                  <a:gd name="connsiteX21" fmla="*/ 4839382 w 6107588"/>
                  <a:gd name="connsiteY21" fmla="*/ 2133600 h 4267200"/>
                  <a:gd name="connsiteX22" fmla="*/ 5497988 w 6107588"/>
                  <a:gd name="connsiteY22" fmla="*/ 2133600 h 4267200"/>
                  <a:gd name="connsiteX23" fmla="*/ 5497988 w 6107588"/>
                  <a:gd name="connsiteY23" fmla="*/ 1219200 h 4267200"/>
                  <a:gd name="connsiteX24" fmla="*/ 4839382 w 6107588"/>
                  <a:gd name="connsiteY24" fmla="*/ 1219200 h 4267200"/>
                  <a:gd name="connsiteX25" fmla="*/ 4825883 w 6107588"/>
                  <a:gd name="connsiteY25" fmla="*/ 1219200 h 4267200"/>
                  <a:gd name="connsiteX26" fmla="*/ 3595095 w 6107588"/>
                  <a:gd name="connsiteY26" fmla="*/ 1219200 h 4267200"/>
                  <a:gd name="connsiteX27" fmla="*/ 3557677 w 6107588"/>
                  <a:gd name="connsiteY27" fmla="*/ 1219200 h 4267200"/>
                  <a:gd name="connsiteX28" fmla="*/ 609600 w 6107588"/>
                  <a:gd name="connsiteY28" fmla="*/ 1219200 h 4267200"/>
                  <a:gd name="connsiteX29" fmla="*/ 609600 w 6107588"/>
                  <a:gd name="connsiteY29" fmla="*/ 2133600 h 4267200"/>
                  <a:gd name="connsiteX30" fmla="*/ 2133600 w 6107588"/>
                  <a:gd name="connsiteY30" fmla="*/ 2133600 h 4267200"/>
                  <a:gd name="connsiteX31" fmla="*/ 2133600 w 6107588"/>
                  <a:gd name="connsiteY31" fmla="*/ 1219200 h 4267200"/>
                  <a:gd name="connsiteX32" fmla="*/ 609600 w 6107588"/>
                  <a:gd name="connsiteY32" fmla="*/ 0 h 4267200"/>
                  <a:gd name="connsiteX33" fmla="*/ 3557677 w 6107588"/>
                  <a:gd name="connsiteY33" fmla="*/ 0 h 4267200"/>
                  <a:gd name="connsiteX34" fmla="*/ 3595095 w 6107588"/>
                  <a:gd name="connsiteY34" fmla="*/ 0 h 4267200"/>
                  <a:gd name="connsiteX35" fmla="*/ 4825883 w 6107588"/>
                  <a:gd name="connsiteY35" fmla="*/ 0 h 4267200"/>
                  <a:gd name="connsiteX36" fmla="*/ 4839382 w 6107588"/>
                  <a:gd name="connsiteY36" fmla="*/ 0 h 4267200"/>
                  <a:gd name="connsiteX37" fmla="*/ 5497988 w 6107588"/>
                  <a:gd name="connsiteY37" fmla="*/ 0 h 4267200"/>
                  <a:gd name="connsiteX38" fmla="*/ 6107588 w 6107588"/>
                  <a:gd name="connsiteY38" fmla="*/ 609600 h 4267200"/>
                  <a:gd name="connsiteX39" fmla="*/ 6107588 w 6107588"/>
                  <a:gd name="connsiteY39" fmla="*/ 3657600 h 4267200"/>
                  <a:gd name="connsiteX40" fmla="*/ 5497988 w 6107588"/>
                  <a:gd name="connsiteY40" fmla="*/ 4267200 h 4267200"/>
                  <a:gd name="connsiteX41" fmla="*/ 4839382 w 6107588"/>
                  <a:gd name="connsiteY41" fmla="*/ 4267200 h 4267200"/>
                  <a:gd name="connsiteX42" fmla="*/ 4825883 w 6107588"/>
                  <a:gd name="connsiteY42" fmla="*/ 4267200 h 4267200"/>
                  <a:gd name="connsiteX43" fmla="*/ 3595095 w 6107588"/>
                  <a:gd name="connsiteY43" fmla="*/ 4267200 h 4267200"/>
                  <a:gd name="connsiteX44" fmla="*/ 3557677 w 6107588"/>
                  <a:gd name="connsiteY44" fmla="*/ 4267200 h 4267200"/>
                  <a:gd name="connsiteX45" fmla="*/ 609600 w 6107588"/>
                  <a:gd name="connsiteY45" fmla="*/ 4267200 h 4267200"/>
                  <a:gd name="connsiteX46" fmla="*/ 0 w 6107588"/>
                  <a:gd name="connsiteY46" fmla="*/ 3657600 h 4267200"/>
                  <a:gd name="connsiteX47" fmla="*/ 0 w 6107588"/>
                  <a:gd name="connsiteY47" fmla="*/ 609600 h 4267200"/>
                  <a:gd name="connsiteX48" fmla="*/ 609600 w 6107588"/>
                  <a:gd name="connsiteY48" fmla="*/ 0 h 426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6107588" h="4267200">
                    <a:moveTo>
                      <a:pt x="2743200" y="2743200"/>
                    </a:moveTo>
                    <a:lnTo>
                      <a:pt x="2743200" y="3657600"/>
                    </a:lnTo>
                    <a:lnTo>
                      <a:pt x="3557677" y="3657600"/>
                    </a:lnTo>
                    <a:lnTo>
                      <a:pt x="3595095" y="3657600"/>
                    </a:lnTo>
                    <a:lnTo>
                      <a:pt x="4825883" y="3657600"/>
                    </a:lnTo>
                    <a:lnTo>
                      <a:pt x="4839382" y="3657600"/>
                    </a:lnTo>
                    <a:lnTo>
                      <a:pt x="5497988" y="3657600"/>
                    </a:lnTo>
                    <a:lnTo>
                      <a:pt x="5497988" y="2743200"/>
                    </a:lnTo>
                    <a:lnTo>
                      <a:pt x="4839382" y="2743200"/>
                    </a:lnTo>
                    <a:lnTo>
                      <a:pt x="4825883" y="2743200"/>
                    </a:lnTo>
                    <a:lnTo>
                      <a:pt x="3595095" y="2743200"/>
                    </a:lnTo>
                    <a:lnTo>
                      <a:pt x="3557677" y="2743200"/>
                    </a:lnTo>
                    <a:close/>
                    <a:moveTo>
                      <a:pt x="609600" y="2743200"/>
                    </a:moveTo>
                    <a:lnTo>
                      <a:pt x="609600" y="3657600"/>
                    </a:lnTo>
                    <a:lnTo>
                      <a:pt x="2133600" y="3657600"/>
                    </a:lnTo>
                    <a:lnTo>
                      <a:pt x="2133600" y="2743200"/>
                    </a:lnTo>
                    <a:close/>
                    <a:moveTo>
                      <a:pt x="2743200" y="1219200"/>
                    </a:moveTo>
                    <a:lnTo>
                      <a:pt x="2743200" y="2133600"/>
                    </a:lnTo>
                    <a:lnTo>
                      <a:pt x="3557677" y="2133600"/>
                    </a:lnTo>
                    <a:lnTo>
                      <a:pt x="3595095" y="2133600"/>
                    </a:lnTo>
                    <a:lnTo>
                      <a:pt x="4825883" y="2133600"/>
                    </a:lnTo>
                    <a:lnTo>
                      <a:pt x="4839382" y="2133600"/>
                    </a:lnTo>
                    <a:lnTo>
                      <a:pt x="5497988" y="2133600"/>
                    </a:lnTo>
                    <a:lnTo>
                      <a:pt x="5497988" y="1219200"/>
                    </a:lnTo>
                    <a:lnTo>
                      <a:pt x="4839382" y="1219200"/>
                    </a:lnTo>
                    <a:lnTo>
                      <a:pt x="4825883" y="1219200"/>
                    </a:lnTo>
                    <a:lnTo>
                      <a:pt x="3595095" y="1219200"/>
                    </a:lnTo>
                    <a:lnTo>
                      <a:pt x="3557677" y="1219200"/>
                    </a:lnTo>
                    <a:close/>
                    <a:moveTo>
                      <a:pt x="609600" y="1219200"/>
                    </a:moveTo>
                    <a:lnTo>
                      <a:pt x="609600" y="2133600"/>
                    </a:lnTo>
                    <a:lnTo>
                      <a:pt x="2133600" y="2133600"/>
                    </a:lnTo>
                    <a:lnTo>
                      <a:pt x="2133600" y="1219200"/>
                    </a:lnTo>
                    <a:close/>
                    <a:moveTo>
                      <a:pt x="609600" y="0"/>
                    </a:moveTo>
                    <a:lnTo>
                      <a:pt x="3557677" y="0"/>
                    </a:lnTo>
                    <a:lnTo>
                      <a:pt x="3595095" y="0"/>
                    </a:lnTo>
                    <a:lnTo>
                      <a:pt x="4825883" y="0"/>
                    </a:lnTo>
                    <a:lnTo>
                      <a:pt x="4839382" y="0"/>
                    </a:lnTo>
                    <a:lnTo>
                      <a:pt x="5497988" y="0"/>
                    </a:lnTo>
                    <a:cubicBezTo>
                      <a:pt x="5834221" y="0"/>
                      <a:pt x="6107588" y="273368"/>
                      <a:pt x="6107588" y="609600"/>
                    </a:cubicBezTo>
                    <a:lnTo>
                      <a:pt x="6107588" y="3657600"/>
                    </a:lnTo>
                    <a:cubicBezTo>
                      <a:pt x="6107588" y="3993833"/>
                      <a:pt x="5834221" y="4267200"/>
                      <a:pt x="5497988" y="4267200"/>
                    </a:cubicBezTo>
                    <a:lnTo>
                      <a:pt x="4839382" y="4267200"/>
                    </a:lnTo>
                    <a:lnTo>
                      <a:pt x="4825883" y="4267200"/>
                    </a:lnTo>
                    <a:lnTo>
                      <a:pt x="3595095" y="4267200"/>
                    </a:lnTo>
                    <a:lnTo>
                      <a:pt x="3557677" y="4267200"/>
                    </a:lnTo>
                    <a:lnTo>
                      <a:pt x="609600" y="4267200"/>
                    </a:lnTo>
                    <a:cubicBezTo>
                      <a:pt x="273368" y="4267200"/>
                      <a:pt x="0" y="3993833"/>
                      <a:pt x="0" y="3657600"/>
                    </a:cubicBezTo>
                    <a:lnTo>
                      <a:pt x="0" y="609600"/>
                    </a:lnTo>
                    <a:cubicBezTo>
                      <a:pt x="0" y="273368"/>
                      <a:pt x="273368" y="0"/>
                      <a:pt x="609600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</p:grp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787FDA5E-31E1-6AA8-D339-CFA0B502996F}"/>
                </a:ext>
              </a:extLst>
            </p:cNvPr>
            <p:cNvSpPr/>
            <p:nvPr/>
          </p:nvSpPr>
          <p:spPr>
            <a:xfrm>
              <a:off x="2494597" y="2644554"/>
              <a:ext cx="699646" cy="488823"/>
            </a:xfrm>
            <a:custGeom>
              <a:avLst/>
              <a:gdLst>
                <a:gd name="connsiteX0" fmla="*/ 2743200 w 6107588"/>
                <a:gd name="connsiteY0" fmla="*/ 2743200 h 4267200"/>
                <a:gd name="connsiteX1" fmla="*/ 2743200 w 6107588"/>
                <a:gd name="connsiteY1" fmla="*/ 3657600 h 4267200"/>
                <a:gd name="connsiteX2" fmla="*/ 3557677 w 6107588"/>
                <a:gd name="connsiteY2" fmla="*/ 3657600 h 4267200"/>
                <a:gd name="connsiteX3" fmla="*/ 3595095 w 6107588"/>
                <a:gd name="connsiteY3" fmla="*/ 3657600 h 4267200"/>
                <a:gd name="connsiteX4" fmla="*/ 4825883 w 6107588"/>
                <a:gd name="connsiteY4" fmla="*/ 3657600 h 4267200"/>
                <a:gd name="connsiteX5" fmla="*/ 4839382 w 6107588"/>
                <a:gd name="connsiteY5" fmla="*/ 3657600 h 4267200"/>
                <a:gd name="connsiteX6" fmla="*/ 5497988 w 6107588"/>
                <a:gd name="connsiteY6" fmla="*/ 3657600 h 4267200"/>
                <a:gd name="connsiteX7" fmla="*/ 5497988 w 6107588"/>
                <a:gd name="connsiteY7" fmla="*/ 2743200 h 4267200"/>
                <a:gd name="connsiteX8" fmla="*/ 4839382 w 6107588"/>
                <a:gd name="connsiteY8" fmla="*/ 2743200 h 4267200"/>
                <a:gd name="connsiteX9" fmla="*/ 4825883 w 6107588"/>
                <a:gd name="connsiteY9" fmla="*/ 2743200 h 4267200"/>
                <a:gd name="connsiteX10" fmla="*/ 3595095 w 6107588"/>
                <a:gd name="connsiteY10" fmla="*/ 2743200 h 4267200"/>
                <a:gd name="connsiteX11" fmla="*/ 3557677 w 6107588"/>
                <a:gd name="connsiteY11" fmla="*/ 2743200 h 4267200"/>
                <a:gd name="connsiteX12" fmla="*/ 609600 w 6107588"/>
                <a:gd name="connsiteY12" fmla="*/ 2743200 h 4267200"/>
                <a:gd name="connsiteX13" fmla="*/ 609600 w 6107588"/>
                <a:gd name="connsiteY13" fmla="*/ 3657600 h 4267200"/>
                <a:gd name="connsiteX14" fmla="*/ 2133600 w 6107588"/>
                <a:gd name="connsiteY14" fmla="*/ 3657600 h 4267200"/>
                <a:gd name="connsiteX15" fmla="*/ 2133600 w 6107588"/>
                <a:gd name="connsiteY15" fmla="*/ 2743200 h 4267200"/>
                <a:gd name="connsiteX16" fmla="*/ 2743200 w 6107588"/>
                <a:gd name="connsiteY16" fmla="*/ 1219200 h 4267200"/>
                <a:gd name="connsiteX17" fmla="*/ 2743200 w 6107588"/>
                <a:gd name="connsiteY17" fmla="*/ 2133600 h 4267200"/>
                <a:gd name="connsiteX18" fmla="*/ 3557677 w 6107588"/>
                <a:gd name="connsiteY18" fmla="*/ 2133600 h 4267200"/>
                <a:gd name="connsiteX19" fmla="*/ 3595095 w 6107588"/>
                <a:gd name="connsiteY19" fmla="*/ 2133600 h 4267200"/>
                <a:gd name="connsiteX20" fmla="*/ 4825883 w 6107588"/>
                <a:gd name="connsiteY20" fmla="*/ 2133600 h 4267200"/>
                <a:gd name="connsiteX21" fmla="*/ 4839382 w 6107588"/>
                <a:gd name="connsiteY21" fmla="*/ 2133600 h 4267200"/>
                <a:gd name="connsiteX22" fmla="*/ 5497988 w 6107588"/>
                <a:gd name="connsiteY22" fmla="*/ 2133600 h 4267200"/>
                <a:gd name="connsiteX23" fmla="*/ 5497988 w 6107588"/>
                <a:gd name="connsiteY23" fmla="*/ 1219200 h 4267200"/>
                <a:gd name="connsiteX24" fmla="*/ 4839382 w 6107588"/>
                <a:gd name="connsiteY24" fmla="*/ 1219200 h 4267200"/>
                <a:gd name="connsiteX25" fmla="*/ 4825883 w 6107588"/>
                <a:gd name="connsiteY25" fmla="*/ 1219200 h 4267200"/>
                <a:gd name="connsiteX26" fmla="*/ 3595095 w 6107588"/>
                <a:gd name="connsiteY26" fmla="*/ 1219200 h 4267200"/>
                <a:gd name="connsiteX27" fmla="*/ 3557677 w 6107588"/>
                <a:gd name="connsiteY27" fmla="*/ 1219200 h 4267200"/>
                <a:gd name="connsiteX28" fmla="*/ 609600 w 6107588"/>
                <a:gd name="connsiteY28" fmla="*/ 1219200 h 4267200"/>
                <a:gd name="connsiteX29" fmla="*/ 609600 w 6107588"/>
                <a:gd name="connsiteY29" fmla="*/ 2133600 h 4267200"/>
                <a:gd name="connsiteX30" fmla="*/ 2133600 w 6107588"/>
                <a:gd name="connsiteY30" fmla="*/ 2133600 h 4267200"/>
                <a:gd name="connsiteX31" fmla="*/ 2133600 w 6107588"/>
                <a:gd name="connsiteY31" fmla="*/ 1219200 h 4267200"/>
                <a:gd name="connsiteX32" fmla="*/ 609600 w 6107588"/>
                <a:gd name="connsiteY32" fmla="*/ 0 h 4267200"/>
                <a:gd name="connsiteX33" fmla="*/ 3557677 w 6107588"/>
                <a:gd name="connsiteY33" fmla="*/ 0 h 4267200"/>
                <a:gd name="connsiteX34" fmla="*/ 3595095 w 6107588"/>
                <a:gd name="connsiteY34" fmla="*/ 0 h 4267200"/>
                <a:gd name="connsiteX35" fmla="*/ 4825883 w 6107588"/>
                <a:gd name="connsiteY35" fmla="*/ 0 h 4267200"/>
                <a:gd name="connsiteX36" fmla="*/ 4839382 w 6107588"/>
                <a:gd name="connsiteY36" fmla="*/ 0 h 4267200"/>
                <a:gd name="connsiteX37" fmla="*/ 5497988 w 6107588"/>
                <a:gd name="connsiteY37" fmla="*/ 0 h 4267200"/>
                <a:gd name="connsiteX38" fmla="*/ 6107588 w 6107588"/>
                <a:gd name="connsiteY38" fmla="*/ 609600 h 4267200"/>
                <a:gd name="connsiteX39" fmla="*/ 6107588 w 6107588"/>
                <a:gd name="connsiteY39" fmla="*/ 3657600 h 4267200"/>
                <a:gd name="connsiteX40" fmla="*/ 5497988 w 6107588"/>
                <a:gd name="connsiteY40" fmla="*/ 4267200 h 4267200"/>
                <a:gd name="connsiteX41" fmla="*/ 4839382 w 6107588"/>
                <a:gd name="connsiteY41" fmla="*/ 4267200 h 4267200"/>
                <a:gd name="connsiteX42" fmla="*/ 4825883 w 6107588"/>
                <a:gd name="connsiteY42" fmla="*/ 4267200 h 4267200"/>
                <a:gd name="connsiteX43" fmla="*/ 3595095 w 6107588"/>
                <a:gd name="connsiteY43" fmla="*/ 4267200 h 4267200"/>
                <a:gd name="connsiteX44" fmla="*/ 3557677 w 6107588"/>
                <a:gd name="connsiteY44" fmla="*/ 4267200 h 4267200"/>
                <a:gd name="connsiteX45" fmla="*/ 609600 w 6107588"/>
                <a:gd name="connsiteY45" fmla="*/ 4267200 h 4267200"/>
                <a:gd name="connsiteX46" fmla="*/ 0 w 6107588"/>
                <a:gd name="connsiteY46" fmla="*/ 3657600 h 4267200"/>
                <a:gd name="connsiteX47" fmla="*/ 0 w 6107588"/>
                <a:gd name="connsiteY47" fmla="*/ 609600 h 4267200"/>
                <a:gd name="connsiteX48" fmla="*/ 609600 w 6107588"/>
                <a:gd name="connsiteY48" fmla="*/ 0 h 426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6107588" h="4267200">
                  <a:moveTo>
                    <a:pt x="2743200" y="2743200"/>
                  </a:moveTo>
                  <a:lnTo>
                    <a:pt x="2743200" y="3657600"/>
                  </a:lnTo>
                  <a:lnTo>
                    <a:pt x="3557677" y="3657600"/>
                  </a:lnTo>
                  <a:lnTo>
                    <a:pt x="3595095" y="3657600"/>
                  </a:lnTo>
                  <a:lnTo>
                    <a:pt x="4825883" y="3657600"/>
                  </a:lnTo>
                  <a:lnTo>
                    <a:pt x="4839382" y="3657600"/>
                  </a:lnTo>
                  <a:lnTo>
                    <a:pt x="5497988" y="3657600"/>
                  </a:lnTo>
                  <a:lnTo>
                    <a:pt x="5497988" y="2743200"/>
                  </a:lnTo>
                  <a:lnTo>
                    <a:pt x="4839382" y="2743200"/>
                  </a:lnTo>
                  <a:lnTo>
                    <a:pt x="4825883" y="2743200"/>
                  </a:lnTo>
                  <a:lnTo>
                    <a:pt x="3595095" y="2743200"/>
                  </a:lnTo>
                  <a:lnTo>
                    <a:pt x="3557677" y="2743200"/>
                  </a:lnTo>
                  <a:close/>
                  <a:moveTo>
                    <a:pt x="609600" y="2743200"/>
                  </a:moveTo>
                  <a:lnTo>
                    <a:pt x="609600" y="3657600"/>
                  </a:lnTo>
                  <a:lnTo>
                    <a:pt x="2133600" y="3657600"/>
                  </a:lnTo>
                  <a:lnTo>
                    <a:pt x="2133600" y="2743200"/>
                  </a:lnTo>
                  <a:close/>
                  <a:moveTo>
                    <a:pt x="2743200" y="1219200"/>
                  </a:moveTo>
                  <a:lnTo>
                    <a:pt x="2743200" y="2133600"/>
                  </a:lnTo>
                  <a:lnTo>
                    <a:pt x="3557677" y="2133600"/>
                  </a:lnTo>
                  <a:lnTo>
                    <a:pt x="3595095" y="2133600"/>
                  </a:lnTo>
                  <a:lnTo>
                    <a:pt x="4825883" y="2133600"/>
                  </a:lnTo>
                  <a:lnTo>
                    <a:pt x="4839382" y="2133600"/>
                  </a:lnTo>
                  <a:lnTo>
                    <a:pt x="5497988" y="2133600"/>
                  </a:lnTo>
                  <a:lnTo>
                    <a:pt x="5497988" y="1219200"/>
                  </a:lnTo>
                  <a:lnTo>
                    <a:pt x="4839382" y="1219200"/>
                  </a:lnTo>
                  <a:lnTo>
                    <a:pt x="4825883" y="1219200"/>
                  </a:lnTo>
                  <a:lnTo>
                    <a:pt x="3595095" y="1219200"/>
                  </a:lnTo>
                  <a:lnTo>
                    <a:pt x="3557677" y="1219200"/>
                  </a:lnTo>
                  <a:close/>
                  <a:moveTo>
                    <a:pt x="609600" y="1219200"/>
                  </a:moveTo>
                  <a:lnTo>
                    <a:pt x="609600" y="2133600"/>
                  </a:lnTo>
                  <a:lnTo>
                    <a:pt x="2133600" y="2133600"/>
                  </a:lnTo>
                  <a:lnTo>
                    <a:pt x="2133600" y="1219200"/>
                  </a:lnTo>
                  <a:close/>
                  <a:moveTo>
                    <a:pt x="609600" y="0"/>
                  </a:moveTo>
                  <a:lnTo>
                    <a:pt x="3557677" y="0"/>
                  </a:lnTo>
                  <a:lnTo>
                    <a:pt x="3595095" y="0"/>
                  </a:lnTo>
                  <a:lnTo>
                    <a:pt x="4825883" y="0"/>
                  </a:lnTo>
                  <a:lnTo>
                    <a:pt x="4839382" y="0"/>
                  </a:lnTo>
                  <a:lnTo>
                    <a:pt x="5497988" y="0"/>
                  </a:lnTo>
                  <a:cubicBezTo>
                    <a:pt x="5834221" y="0"/>
                    <a:pt x="6107588" y="273368"/>
                    <a:pt x="6107588" y="609600"/>
                  </a:cubicBezTo>
                  <a:lnTo>
                    <a:pt x="6107588" y="3657600"/>
                  </a:lnTo>
                  <a:cubicBezTo>
                    <a:pt x="6107588" y="3993833"/>
                    <a:pt x="5834221" y="4267200"/>
                    <a:pt x="5497988" y="4267200"/>
                  </a:cubicBezTo>
                  <a:lnTo>
                    <a:pt x="4839382" y="4267200"/>
                  </a:lnTo>
                  <a:lnTo>
                    <a:pt x="4825883" y="4267200"/>
                  </a:lnTo>
                  <a:lnTo>
                    <a:pt x="3595095" y="4267200"/>
                  </a:lnTo>
                  <a:lnTo>
                    <a:pt x="3557677" y="4267200"/>
                  </a:lnTo>
                  <a:lnTo>
                    <a:pt x="609600" y="4267200"/>
                  </a:lnTo>
                  <a:cubicBezTo>
                    <a:pt x="273368" y="4267200"/>
                    <a:pt x="0" y="3993833"/>
                    <a:pt x="0" y="3657600"/>
                  </a:cubicBezTo>
                  <a:lnTo>
                    <a:pt x="0" y="609600"/>
                  </a:lnTo>
                  <a:cubicBezTo>
                    <a:pt x="0" y="273368"/>
                    <a:pt x="273368" y="0"/>
                    <a:pt x="609600" y="0"/>
                  </a:cubicBezTo>
                  <a:close/>
                </a:path>
              </a:pathLst>
            </a:custGeom>
            <a:solidFill>
              <a:schemeClr val="accent5">
                <a:lumMod val="75000"/>
                <a:alpha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23933FFF-7DA5-B7D4-C980-AE389178C57E}"/>
                </a:ext>
              </a:extLst>
            </p:cNvPr>
            <p:cNvSpPr/>
            <p:nvPr/>
          </p:nvSpPr>
          <p:spPr>
            <a:xfrm>
              <a:off x="3246629" y="2644554"/>
              <a:ext cx="699646" cy="488823"/>
            </a:xfrm>
            <a:custGeom>
              <a:avLst/>
              <a:gdLst>
                <a:gd name="connsiteX0" fmla="*/ 2743200 w 6107588"/>
                <a:gd name="connsiteY0" fmla="*/ 2743200 h 4267200"/>
                <a:gd name="connsiteX1" fmla="*/ 2743200 w 6107588"/>
                <a:gd name="connsiteY1" fmla="*/ 3657600 h 4267200"/>
                <a:gd name="connsiteX2" fmla="*/ 3557677 w 6107588"/>
                <a:gd name="connsiteY2" fmla="*/ 3657600 h 4267200"/>
                <a:gd name="connsiteX3" fmla="*/ 3595095 w 6107588"/>
                <a:gd name="connsiteY3" fmla="*/ 3657600 h 4267200"/>
                <a:gd name="connsiteX4" fmla="*/ 4825883 w 6107588"/>
                <a:gd name="connsiteY4" fmla="*/ 3657600 h 4267200"/>
                <a:gd name="connsiteX5" fmla="*/ 4839382 w 6107588"/>
                <a:gd name="connsiteY5" fmla="*/ 3657600 h 4267200"/>
                <a:gd name="connsiteX6" fmla="*/ 5497988 w 6107588"/>
                <a:gd name="connsiteY6" fmla="*/ 3657600 h 4267200"/>
                <a:gd name="connsiteX7" fmla="*/ 5497988 w 6107588"/>
                <a:gd name="connsiteY7" fmla="*/ 2743200 h 4267200"/>
                <a:gd name="connsiteX8" fmla="*/ 4839382 w 6107588"/>
                <a:gd name="connsiteY8" fmla="*/ 2743200 h 4267200"/>
                <a:gd name="connsiteX9" fmla="*/ 4825883 w 6107588"/>
                <a:gd name="connsiteY9" fmla="*/ 2743200 h 4267200"/>
                <a:gd name="connsiteX10" fmla="*/ 3595095 w 6107588"/>
                <a:gd name="connsiteY10" fmla="*/ 2743200 h 4267200"/>
                <a:gd name="connsiteX11" fmla="*/ 3557677 w 6107588"/>
                <a:gd name="connsiteY11" fmla="*/ 2743200 h 4267200"/>
                <a:gd name="connsiteX12" fmla="*/ 609600 w 6107588"/>
                <a:gd name="connsiteY12" fmla="*/ 2743200 h 4267200"/>
                <a:gd name="connsiteX13" fmla="*/ 609600 w 6107588"/>
                <a:gd name="connsiteY13" fmla="*/ 3657600 h 4267200"/>
                <a:gd name="connsiteX14" fmla="*/ 2133600 w 6107588"/>
                <a:gd name="connsiteY14" fmla="*/ 3657600 h 4267200"/>
                <a:gd name="connsiteX15" fmla="*/ 2133600 w 6107588"/>
                <a:gd name="connsiteY15" fmla="*/ 2743200 h 4267200"/>
                <a:gd name="connsiteX16" fmla="*/ 2743200 w 6107588"/>
                <a:gd name="connsiteY16" fmla="*/ 1219200 h 4267200"/>
                <a:gd name="connsiteX17" fmla="*/ 2743200 w 6107588"/>
                <a:gd name="connsiteY17" fmla="*/ 2133600 h 4267200"/>
                <a:gd name="connsiteX18" fmla="*/ 3557677 w 6107588"/>
                <a:gd name="connsiteY18" fmla="*/ 2133600 h 4267200"/>
                <a:gd name="connsiteX19" fmla="*/ 3595095 w 6107588"/>
                <a:gd name="connsiteY19" fmla="*/ 2133600 h 4267200"/>
                <a:gd name="connsiteX20" fmla="*/ 4825883 w 6107588"/>
                <a:gd name="connsiteY20" fmla="*/ 2133600 h 4267200"/>
                <a:gd name="connsiteX21" fmla="*/ 4839382 w 6107588"/>
                <a:gd name="connsiteY21" fmla="*/ 2133600 h 4267200"/>
                <a:gd name="connsiteX22" fmla="*/ 5497988 w 6107588"/>
                <a:gd name="connsiteY22" fmla="*/ 2133600 h 4267200"/>
                <a:gd name="connsiteX23" fmla="*/ 5497988 w 6107588"/>
                <a:gd name="connsiteY23" fmla="*/ 1219200 h 4267200"/>
                <a:gd name="connsiteX24" fmla="*/ 4839382 w 6107588"/>
                <a:gd name="connsiteY24" fmla="*/ 1219200 h 4267200"/>
                <a:gd name="connsiteX25" fmla="*/ 4825883 w 6107588"/>
                <a:gd name="connsiteY25" fmla="*/ 1219200 h 4267200"/>
                <a:gd name="connsiteX26" fmla="*/ 3595095 w 6107588"/>
                <a:gd name="connsiteY26" fmla="*/ 1219200 h 4267200"/>
                <a:gd name="connsiteX27" fmla="*/ 3557677 w 6107588"/>
                <a:gd name="connsiteY27" fmla="*/ 1219200 h 4267200"/>
                <a:gd name="connsiteX28" fmla="*/ 609600 w 6107588"/>
                <a:gd name="connsiteY28" fmla="*/ 1219200 h 4267200"/>
                <a:gd name="connsiteX29" fmla="*/ 609600 w 6107588"/>
                <a:gd name="connsiteY29" fmla="*/ 2133600 h 4267200"/>
                <a:gd name="connsiteX30" fmla="*/ 2133600 w 6107588"/>
                <a:gd name="connsiteY30" fmla="*/ 2133600 h 4267200"/>
                <a:gd name="connsiteX31" fmla="*/ 2133600 w 6107588"/>
                <a:gd name="connsiteY31" fmla="*/ 1219200 h 4267200"/>
                <a:gd name="connsiteX32" fmla="*/ 609600 w 6107588"/>
                <a:gd name="connsiteY32" fmla="*/ 0 h 4267200"/>
                <a:gd name="connsiteX33" fmla="*/ 3557677 w 6107588"/>
                <a:gd name="connsiteY33" fmla="*/ 0 h 4267200"/>
                <a:gd name="connsiteX34" fmla="*/ 3595095 w 6107588"/>
                <a:gd name="connsiteY34" fmla="*/ 0 h 4267200"/>
                <a:gd name="connsiteX35" fmla="*/ 4825883 w 6107588"/>
                <a:gd name="connsiteY35" fmla="*/ 0 h 4267200"/>
                <a:gd name="connsiteX36" fmla="*/ 4839382 w 6107588"/>
                <a:gd name="connsiteY36" fmla="*/ 0 h 4267200"/>
                <a:gd name="connsiteX37" fmla="*/ 5497988 w 6107588"/>
                <a:gd name="connsiteY37" fmla="*/ 0 h 4267200"/>
                <a:gd name="connsiteX38" fmla="*/ 6107588 w 6107588"/>
                <a:gd name="connsiteY38" fmla="*/ 609600 h 4267200"/>
                <a:gd name="connsiteX39" fmla="*/ 6107588 w 6107588"/>
                <a:gd name="connsiteY39" fmla="*/ 3657600 h 4267200"/>
                <a:gd name="connsiteX40" fmla="*/ 5497988 w 6107588"/>
                <a:gd name="connsiteY40" fmla="*/ 4267200 h 4267200"/>
                <a:gd name="connsiteX41" fmla="*/ 4839382 w 6107588"/>
                <a:gd name="connsiteY41" fmla="*/ 4267200 h 4267200"/>
                <a:gd name="connsiteX42" fmla="*/ 4825883 w 6107588"/>
                <a:gd name="connsiteY42" fmla="*/ 4267200 h 4267200"/>
                <a:gd name="connsiteX43" fmla="*/ 3595095 w 6107588"/>
                <a:gd name="connsiteY43" fmla="*/ 4267200 h 4267200"/>
                <a:gd name="connsiteX44" fmla="*/ 3557677 w 6107588"/>
                <a:gd name="connsiteY44" fmla="*/ 4267200 h 4267200"/>
                <a:gd name="connsiteX45" fmla="*/ 609600 w 6107588"/>
                <a:gd name="connsiteY45" fmla="*/ 4267200 h 4267200"/>
                <a:gd name="connsiteX46" fmla="*/ 0 w 6107588"/>
                <a:gd name="connsiteY46" fmla="*/ 3657600 h 4267200"/>
                <a:gd name="connsiteX47" fmla="*/ 0 w 6107588"/>
                <a:gd name="connsiteY47" fmla="*/ 609600 h 4267200"/>
                <a:gd name="connsiteX48" fmla="*/ 609600 w 6107588"/>
                <a:gd name="connsiteY48" fmla="*/ 0 h 426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6107588" h="4267200">
                  <a:moveTo>
                    <a:pt x="2743200" y="2743200"/>
                  </a:moveTo>
                  <a:lnTo>
                    <a:pt x="2743200" y="3657600"/>
                  </a:lnTo>
                  <a:lnTo>
                    <a:pt x="3557677" y="3657600"/>
                  </a:lnTo>
                  <a:lnTo>
                    <a:pt x="3595095" y="3657600"/>
                  </a:lnTo>
                  <a:lnTo>
                    <a:pt x="4825883" y="3657600"/>
                  </a:lnTo>
                  <a:lnTo>
                    <a:pt x="4839382" y="3657600"/>
                  </a:lnTo>
                  <a:lnTo>
                    <a:pt x="5497988" y="3657600"/>
                  </a:lnTo>
                  <a:lnTo>
                    <a:pt x="5497988" y="2743200"/>
                  </a:lnTo>
                  <a:lnTo>
                    <a:pt x="4839382" y="2743200"/>
                  </a:lnTo>
                  <a:lnTo>
                    <a:pt x="4825883" y="2743200"/>
                  </a:lnTo>
                  <a:lnTo>
                    <a:pt x="3595095" y="2743200"/>
                  </a:lnTo>
                  <a:lnTo>
                    <a:pt x="3557677" y="2743200"/>
                  </a:lnTo>
                  <a:close/>
                  <a:moveTo>
                    <a:pt x="609600" y="2743200"/>
                  </a:moveTo>
                  <a:lnTo>
                    <a:pt x="609600" y="3657600"/>
                  </a:lnTo>
                  <a:lnTo>
                    <a:pt x="2133600" y="3657600"/>
                  </a:lnTo>
                  <a:lnTo>
                    <a:pt x="2133600" y="2743200"/>
                  </a:lnTo>
                  <a:close/>
                  <a:moveTo>
                    <a:pt x="2743200" y="1219200"/>
                  </a:moveTo>
                  <a:lnTo>
                    <a:pt x="2743200" y="2133600"/>
                  </a:lnTo>
                  <a:lnTo>
                    <a:pt x="3557677" y="2133600"/>
                  </a:lnTo>
                  <a:lnTo>
                    <a:pt x="3595095" y="2133600"/>
                  </a:lnTo>
                  <a:lnTo>
                    <a:pt x="4825883" y="2133600"/>
                  </a:lnTo>
                  <a:lnTo>
                    <a:pt x="4839382" y="2133600"/>
                  </a:lnTo>
                  <a:lnTo>
                    <a:pt x="5497988" y="2133600"/>
                  </a:lnTo>
                  <a:lnTo>
                    <a:pt x="5497988" y="1219200"/>
                  </a:lnTo>
                  <a:lnTo>
                    <a:pt x="4839382" y="1219200"/>
                  </a:lnTo>
                  <a:lnTo>
                    <a:pt x="4825883" y="1219200"/>
                  </a:lnTo>
                  <a:lnTo>
                    <a:pt x="3595095" y="1219200"/>
                  </a:lnTo>
                  <a:lnTo>
                    <a:pt x="3557677" y="1219200"/>
                  </a:lnTo>
                  <a:close/>
                  <a:moveTo>
                    <a:pt x="609600" y="1219200"/>
                  </a:moveTo>
                  <a:lnTo>
                    <a:pt x="609600" y="2133600"/>
                  </a:lnTo>
                  <a:lnTo>
                    <a:pt x="2133600" y="2133600"/>
                  </a:lnTo>
                  <a:lnTo>
                    <a:pt x="2133600" y="1219200"/>
                  </a:lnTo>
                  <a:close/>
                  <a:moveTo>
                    <a:pt x="609600" y="0"/>
                  </a:moveTo>
                  <a:lnTo>
                    <a:pt x="3557677" y="0"/>
                  </a:lnTo>
                  <a:lnTo>
                    <a:pt x="3595095" y="0"/>
                  </a:lnTo>
                  <a:lnTo>
                    <a:pt x="4825883" y="0"/>
                  </a:lnTo>
                  <a:lnTo>
                    <a:pt x="4839382" y="0"/>
                  </a:lnTo>
                  <a:lnTo>
                    <a:pt x="5497988" y="0"/>
                  </a:lnTo>
                  <a:cubicBezTo>
                    <a:pt x="5834221" y="0"/>
                    <a:pt x="6107588" y="273368"/>
                    <a:pt x="6107588" y="609600"/>
                  </a:cubicBezTo>
                  <a:lnTo>
                    <a:pt x="6107588" y="3657600"/>
                  </a:lnTo>
                  <a:cubicBezTo>
                    <a:pt x="6107588" y="3993833"/>
                    <a:pt x="5834221" y="4267200"/>
                    <a:pt x="5497988" y="4267200"/>
                  </a:cubicBezTo>
                  <a:lnTo>
                    <a:pt x="4839382" y="4267200"/>
                  </a:lnTo>
                  <a:lnTo>
                    <a:pt x="4825883" y="4267200"/>
                  </a:lnTo>
                  <a:lnTo>
                    <a:pt x="3595095" y="4267200"/>
                  </a:lnTo>
                  <a:lnTo>
                    <a:pt x="3557677" y="4267200"/>
                  </a:lnTo>
                  <a:lnTo>
                    <a:pt x="609600" y="4267200"/>
                  </a:lnTo>
                  <a:cubicBezTo>
                    <a:pt x="273368" y="4267200"/>
                    <a:pt x="0" y="3993833"/>
                    <a:pt x="0" y="3657600"/>
                  </a:cubicBezTo>
                  <a:lnTo>
                    <a:pt x="0" y="609600"/>
                  </a:lnTo>
                  <a:cubicBezTo>
                    <a:pt x="0" y="273368"/>
                    <a:pt x="273368" y="0"/>
                    <a:pt x="609600" y="0"/>
                  </a:cubicBezTo>
                  <a:close/>
                </a:path>
              </a:pathLst>
            </a:custGeom>
            <a:solidFill>
              <a:schemeClr val="accent5">
                <a:lumMod val="75000"/>
                <a:alpha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7270D65E-C6B9-508B-9200-BA5780114D21}"/>
                </a:ext>
              </a:extLst>
            </p:cNvPr>
            <p:cNvGrpSpPr/>
            <p:nvPr/>
          </p:nvGrpSpPr>
          <p:grpSpPr>
            <a:xfrm>
              <a:off x="990533" y="3201442"/>
              <a:ext cx="699646" cy="488823"/>
              <a:chOff x="5094699" y="1907901"/>
              <a:chExt cx="699646" cy="488823"/>
            </a:xfrm>
          </p:grpSpPr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12C14D64-B98D-85F2-C47F-0E9BE3E2CEA4}"/>
                  </a:ext>
                </a:extLst>
              </p:cNvPr>
              <p:cNvSpPr/>
              <p:nvPr/>
            </p:nvSpPr>
            <p:spPr>
              <a:xfrm>
                <a:off x="5148699" y="2013835"/>
                <a:ext cx="604401" cy="33884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4CA580DF-985D-007E-B1D2-E5F7538F9D07}"/>
                  </a:ext>
                </a:extLst>
              </p:cNvPr>
              <p:cNvSpPr/>
              <p:nvPr/>
            </p:nvSpPr>
            <p:spPr>
              <a:xfrm>
                <a:off x="5094699" y="1907901"/>
                <a:ext cx="699646" cy="488823"/>
              </a:xfrm>
              <a:custGeom>
                <a:avLst/>
                <a:gdLst>
                  <a:gd name="connsiteX0" fmla="*/ 2743200 w 6107588"/>
                  <a:gd name="connsiteY0" fmla="*/ 2743200 h 4267200"/>
                  <a:gd name="connsiteX1" fmla="*/ 2743200 w 6107588"/>
                  <a:gd name="connsiteY1" fmla="*/ 3657600 h 4267200"/>
                  <a:gd name="connsiteX2" fmla="*/ 3557677 w 6107588"/>
                  <a:gd name="connsiteY2" fmla="*/ 3657600 h 4267200"/>
                  <a:gd name="connsiteX3" fmla="*/ 3595095 w 6107588"/>
                  <a:gd name="connsiteY3" fmla="*/ 3657600 h 4267200"/>
                  <a:gd name="connsiteX4" fmla="*/ 4825883 w 6107588"/>
                  <a:gd name="connsiteY4" fmla="*/ 3657600 h 4267200"/>
                  <a:gd name="connsiteX5" fmla="*/ 4839382 w 6107588"/>
                  <a:gd name="connsiteY5" fmla="*/ 3657600 h 4267200"/>
                  <a:gd name="connsiteX6" fmla="*/ 5497988 w 6107588"/>
                  <a:gd name="connsiteY6" fmla="*/ 3657600 h 4267200"/>
                  <a:gd name="connsiteX7" fmla="*/ 5497988 w 6107588"/>
                  <a:gd name="connsiteY7" fmla="*/ 2743200 h 4267200"/>
                  <a:gd name="connsiteX8" fmla="*/ 4839382 w 6107588"/>
                  <a:gd name="connsiteY8" fmla="*/ 2743200 h 4267200"/>
                  <a:gd name="connsiteX9" fmla="*/ 4825883 w 6107588"/>
                  <a:gd name="connsiteY9" fmla="*/ 2743200 h 4267200"/>
                  <a:gd name="connsiteX10" fmla="*/ 3595095 w 6107588"/>
                  <a:gd name="connsiteY10" fmla="*/ 2743200 h 4267200"/>
                  <a:gd name="connsiteX11" fmla="*/ 3557677 w 6107588"/>
                  <a:gd name="connsiteY11" fmla="*/ 2743200 h 4267200"/>
                  <a:gd name="connsiteX12" fmla="*/ 609600 w 6107588"/>
                  <a:gd name="connsiteY12" fmla="*/ 2743200 h 4267200"/>
                  <a:gd name="connsiteX13" fmla="*/ 609600 w 6107588"/>
                  <a:gd name="connsiteY13" fmla="*/ 3657600 h 4267200"/>
                  <a:gd name="connsiteX14" fmla="*/ 2133600 w 6107588"/>
                  <a:gd name="connsiteY14" fmla="*/ 3657600 h 4267200"/>
                  <a:gd name="connsiteX15" fmla="*/ 2133600 w 6107588"/>
                  <a:gd name="connsiteY15" fmla="*/ 2743200 h 4267200"/>
                  <a:gd name="connsiteX16" fmla="*/ 2743200 w 6107588"/>
                  <a:gd name="connsiteY16" fmla="*/ 1219200 h 4267200"/>
                  <a:gd name="connsiteX17" fmla="*/ 2743200 w 6107588"/>
                  <a:gd name="connsiteY17" fmla="*/ 2133600 h 4267200"/>
                  <a:gd name="connsiteX18" fmla="*/ 3557677 w 6107588"/>
                  <a:gd name="connsiteY18" fmla="*/ 2133600 h 4267200"/>
                  <a:gd name="connsiteX19" fmla="*/ 3595095 w 6107588"/>
                  <a:gd name="connsiteY19" fmla="*/ 2133600 h 4267200"/>
                  <a:gd name="connsiteX20" fmla="*/ 4825883 w 6107588"/>
                  <a:gd name="connsiteY20" fmla="*/ 2133600 h 4267200"/>
                  <a:gd name="connsiteX21" fmla="*/ 4839382 w 6107588"/>
                  <a:gd name="connsiteY21" fmla="*/ 2133600 h 4267200"/>
                  <a:gd name="connsiteX22" fmla="*/ 5497988 w 6107588"/>
                  <a:gd name="connsiteY22" fmla="*/ 2133600 h 4267200"/>
                  <a:gd name="connsiteX23" fmla="*/ 5497988 w 6107588"/>
                  <a:gd name="connsiteY23" fmla="*/ 1219200 h 4267200"/>
                  <a:gd name="connsiteX24" fmla="*/ 4839382 w 6107588"/>
                  <a:gd name="connsiteY24" fmla="*/ 1219200 h 4267200"/>
                  <a:gd name="connsiteX25" fmla="*/ 4825883 w 6107588"/>
                  <a:gd name="connsiteY25" fmla="*/ 1219200 h 4267200"/>
                  <a:gd name="connsiteX26" fmla="*/ 3595095 w 6107588"/>
                  <a:gd name="connsiteY26" fmla="*/ 1219200 h 4267200"/>
                  <a:gd name="connsiteX27" fmla="*/ 3557677 w 6107588"/>
                  <a:gd name="connsiteY27" fmla="*/ 1219200 h 4267200"/>
                  <a:gd name="connsiteX28" fmla="*/ 609600 w 6107588"/>
                  <a:gd name="connsiteY28" fmla="*/ 1219200 h 4267200"/>
                  <a:gd name="connsiteX29" fmla="*/ 609600 w 6107588"/>
                  <a:gd name="connsiteY29" fmla="*/ 2133600 h 4267200"/>
                  <a:gd name="connsiteX30" fmla="*/ 2133600 w 6107588"/>
                  <a:gd name="connsiteY30" fmla="*/ 2133600 h 4267200"/>
                  <a:gd name="connsiteX31" fmla="*/ 2133600 w 6107588"/>
                  <a:gd name="connsiteY31" fmla="*/ 1219200 h 4267200"/>
                  <a:gd name="connsiteX32" fmla="*/ 609600 w 6107588"/>
                  <a:gd name="connsiteY32" fmla="*/ 0 h 4267200"/>
                  <a:gd name="connsiteX33" fmla="*/ 3557677 w 6107588"/>
                  <a:gd name="connsiteY33" fmla="*/ 0 h 4267200"/>
                  <a:gd name="connsiteX34" fmla="*/ 3595095 w 6107588"/>
                  <a:gd name="connsiteY34" fmla="*/ 0 h 4267200"/>
                  <a:gd name="connsiteX35" fmla="*/ 4825883 w 6107588"/>
                  <a:gd name="connsiteY35" fmla="*/ 0 h 4267200"/>
                  <a:gd name="connsiteX36" fmla="*/ 4839382 w 6107588"/>
                  <a:gd name="connsiteY36" fmla="*/ 0 h 4267200"/>
                  <a:gd name="connsiteX37" fmla="*/ 5497988 w 6107588"/>
                  <a:gd name="connsiteY37" fmla="*/ 0 h 4267200"/>
                  <a:gd name="connsiteX38" fmla="*/ 6107588 w 6107588"/>
                  <a:gd name="connsiteY38" fmla="*/ 609600 h 4267200"/>
                  <a:gd name="connsiteX39" fmla="*/ 6107588 w 6107588"/>
                  <a:gd name="connsiteY39" fmla="*/ 3657600 h 4267200"/>
                  <a:gd name="connsiteX40" fmla="*/ 5497988 w 6107588"/>
                  <a:gd name="connsiteY40" fmla="*/ 4267200 h 4267200"/>
                  <a:gd name="connsiteX41" fmla="*/ 4839382 w 6107588"/>
                  <a:gd name="connsiteY41" fmla="*/ 4267200 h 4267200"/>
                  <a:gd name="connsiteX42" fmla="*/ 4825883 w 6107588"/>
                  <a:gd name="connsiteY42" fmla="*/ 4267200 h 4267200"/>
                  <a:gd name="connsiteX43" fmla="*/ 3595095 w 6107588"/>
                  <a:gd name="connsiteY43" fmla="*/ 4267200 h 4267200"/>
                  <a:gd name="connsiteX44" fmla="*/ 3557677 w 6107588"/>
                  <a:gd name="connsiteY44" fmla="*/ 4267200 h 4267200"/>
                  <a:gd name="connsiteX45" fmla="*/ 609600 w 6107588"/>
                  <a:gd name="connsiteY45" fmla="*/ 4267200 h 4267200"/>
                  <a:gd name="connsiteX46" fmla="*/ 0 w 6107588"/>
                  <a:gd name="connsiteY46" fmla="*/ 3657600 h 4267200"/>
                  <a:gd name="connsiteX47" fmla="*/ 0 w 6107588"/>
                  <a:gd name="connsiteY47" fmla="*/ 609600 h 4267200"/>
                  <a:gd name="connsiteX48" fmla="*/ 609600 w 6107588"/>
                  <a:gd name="connsiteY48" fmla="*/ 0 h 426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6107588" h="4267200">
                    <a:moveTo>
                      <a:pt x="2743200" y="2743200"/>
                    </a:moveTo>
                    <a:lnTo>
                      <a:pt x="2743200" y="3657600"/>
                    </a:lnTo>
                    <a:lnTo>
                      <a:pt x="3557677" y="3657600"/>
                    </a:lnTo>
                    <a:lnTo>
                      <a:pt x="3595095" y="3657600"/>
                    </a:lnTo>
                    <a:lnTo>
                      <a:pt x="4825883" y="3657600"/>
                    </a:lnTo>
                    <a:lnTo>
                      <a:pt x="4839382" y="3657600"/>
                    </a:lnTo>
                    <a:lnTo>
                      <a:pt x="5497988" y="3657600"/>
                    </a:lnTo>
                    <a:lnTo>
                      <a:pt x="5497988" y="2743200"/>
                    </a:lnTo>
                    <a:lnTo>
                      <a:pt x="4839382" y="2743200"/>
                    </a:lnTo>
                    <a:lnTo>
                      <a:pt x="4825883" y="2743200"/>
                    </a:lnTo>
                    <a:lnTo>
                      <a:pt x="3595095" y="2743200"/>
                    </a:lnTo>
                    <a:lnTo>
                      <a:pt x="3557677" y="2743200"/>
                    </a:lnTo>
                    <a:close/>
                    <a:moveTo>
                      <a:pt x="609600" y="2743200"/>
                    </a:moveTo>
                    <a:lnTo>
                      <a:pt x="609600" y="3657600"/>
                    </a:lnTo>
                    <a:lnTo>
                      <a:pt x="2133600" y="3657600"/>
                    </a:lnTo>
                    <a:lnTo>
                      <a:pt x="2133600" y="2743200"/>
                    </a:lnTo>
                    <a:close/>
                    <a:moveTo>
                      <a:pt x="2743200" y="1219200"/>
                    </a:moveTo>
                    <a:lnTo>
                      <a:pt x="2743200" y="2133600"/>
                    </a:lnTo>
                    <a:lnTo>
                      <a:pt x="3557677" y="2133600"/>
                    </a:lnTo>
                    <a:lnTo>
                      <a:pt x="3595095" y="2133600"/>
                    </a:lnTo>
                    <a:lnTo>
                      <a:pt x="4825883" y="2133600"/>
                    </a:lnTo>
                    <a:lnTo>
                      <a:pt x="4839382" y="2133600"/>
                    </a:lnTo>
                    <a:lnTo>
                      <a:pt x="5497988" y="2133600"/>
                    </a:lnTo>
                    <a:lnTo>
                      <a:pt x="5497988" y="1219200"/>
                    </a:lnTo>
                    <a:lnTo>
                      <a:pt x="4839382" y="1219200"/>
                    </a:lnTo>
                    <a:lnTo>
                      <a:pt x="4825883" y="1219200"/>
                    </a:lnTo>
                    <a:lnTo>
                      <a:pt x="3595095" y="1219200"/>
                    </a:lnTo>
                    <a:lnTo>
                      <a:pt x="3557677" y="1219200"/>
                    </a:lnTo>
                    <a:close/>
                    <a:moveTo>
                      <a:pt x="609600" y="1219200"/>
                    </a:moveTo>
                    <a:lnTo>
                      <a:pt x="609600" y="2133600"/>
                    </a:lnTo>
                    <a:lnTo>
                      <a:pt x="2133600" y="2133600"/>
                    </a:lnTo>
                    <a:lnTo>
                      <a:pt x="2133600" y="1219200"/>
                    </a:lnTo>
                    <a:close/>
                    <a:moveTo>
                      <a:pt x="609600" y="0"/>
                    </a:moveTo>
                    <a:lnTo>
                      <a:pt x="3557677" y="0"/>
                    </a:lnTo>
                    <a:lnTo>
                      <a:pt x="3595095" y="0"/>
                    </a:lnTo>
                    <a:lnTo>
                      <a:pt x="4825883" y="0"/>
                    </a:lnTo>
                    <a:lnTo>
                      <a:pt x="4839382" y="0"/>
                    </a:lnTo>
                    <a:lnTo>
                      <a:pt x="5497988" y="0"/>
                    </a:lnTo>
                    <a:cubicBezTo>
                      <a:pt x="5834221" y="0"/>
                      <a:pt x="6107588" y="273368"/>
                      <a:pt x="6107588" y="609600"/>
                    </a:cubicBezTo>
                    <a:lnTo>
                      <a:pt x="6107588" y="3657600"/>
                    </a:lnTo>
                    <a:cubicBezTo>
                      <a:pt x="6107588" y="3993833"/>
                      <a:pt x="5834221" y="4267200"/>
                      <a:pt x="5497988" y="4267200"/>
                    </a:cubicBezTo>
                    <a:lnTo>
                      <a:pt x="4839382" y="4267200"/>
                    </a:lnTo>
                    <a:lnTo>
                      <a:pt x="4825883" y="4267200"/>
                    </a:lnTo>
                    <a:lnTo>
                      <a:pt x="3595095" y="4267200"/>
                    </a:lnTo>
                    <a:lnTo>
                      <a:pt x="3557677" y="4267200"/>
                    </a:lnTo>
                    <a:lnTo>
                      <a:pt x="609600" y="4267200"/>
                    </a:lnTo>
                    <a:cubicBezTo>
                      <a:pt x="273368" y="4267200"/>
                      <a:pt x="0" y="3993833"/>
                      <a:pt x="0" y="3657600"/>
                    </a:cubicBezTo>
                    <a:lnTo>
                      <a:pt x="0" y="609600"/>
                    </a:lnTo>
                    <a:cubicBezTo>
                      <a:pt x="0" y="273368"/>
                      <a:pt x="273368" y="0"/>
                      <a:pt x="609600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</p:grp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40B274D-BA97-D1C4-7AF3-D0CFF034E039}"/>
                </a:ext>
              </a:extLst>
            </p:cNvPr>
            <p:cNvSpPr/>
            <p:nvPr/>
          </p:nvSpPr>
          <p:spPr>
            <a:xfrm>
              <a:off x="1742565" y="3201442"/>
              <a:ext cx="699646" cy="488823"/>
            </a:xfrm>
            <a:custGeom>
              <a:avLst/>
              <a:gdLst>
                <a:gd name="connsiteX0" fmla="*/ 2743200 w 6107588"/>
                <a:gd name="connsiteY0" fmla="*/ 2743200 h 4267200"/>
                <a:gd name="connsiteX1" fmla="*/ 2743200 w 6107588"/>
                <a:gd name="connsiteY1" fmla="*/ 3657600 h 4267200"/>
                <a:gd name="connsiteX2" fmla="*/ 3557677 w 6107588"/>
                <a:gd name="connsiteY2" fmla="*/ 3657600 h 4267200"/>
                <a:gd name="connsiteX3" fmla="*/ 3595095 w 6107588"/>
                <a:gd name="connsiteY3" fmla="*/ 3657600 h 4267200"/>
                <a:gd name="connsiteX4" fmla="*/ 4825883 w 6107588"/>
                <a:gd name="connsiteY4" fmla="*/ 3657600 h 4267200"/>
                <a:gd name="connsiteX5" fmla="*/ 4839382 w 6107588"/>
                <a:gd name="connsiteY5" fmla="*/ 3657600 h 4267200"/>
                <a:gd name="connsiteX6" fmla="*/ 5497988 w 6107588"/>
                <a:gd name="connsiteY6" fmla="*/ 3657600 h 4267200"/>
                <a:gd name="connsiteX7" fmla="*/ 5497988 w 6107588"/>
                <a:gd name="connsiteY7" fmla="*/ 2743200 h 4267200"/>
                <a:gd name="connsiteX8" fmla="*/ 4839382 w 6107588"/>
                <a:gd name="connsiteY8" fmla="*/ 2743200 h 4267200"/>
                <a:gd name="connsiteX9" fmla="*/ 4825883 w 6107588"/>
                <a:gd name="connsiteY9" fmla="*/ 2743200 h 4267200"/>
                <a:gd name="connsiteX10" fmla="*/ 3595095 w 6107588"/>
                <a:gd name="connsiteY10" fmla="*/ 2743200 h 4267200"/>
                <a:gd name="connsiteX11" fmla="*/ 3557677 w 6107588"/>
                <a:gd name="connsiteY11" fmla="*/ 2743200 h 4267200"/>
                <a:gd name="connsiteX12" fmla="*/ 609600 w 6107588"/>
                <a:gd name="connsiteY12" fmla="*/ 2743200 h 4267200"/>
                <a:gd name="connsiteX13" fmla="*/ 609600 w 6107588"/>
                <a:gd name="connsiteY13" fmla="*/ 3657600 h 4267200"/>
                <a:gd name="connsiteX14" fmla="*/ 2133600 w 6107588"/>
                <a:gd name="connsiteY14" fmla="*/ 3657600 h 4267200"/>
                <a:gd name="connsiteX15" fmla="*/ 2133600 w 6107588"/>
                <a:gd name="connsiteY15" fmla="*/ 2743200 h 4267200"/>
                <a:gd name="connsiteX16" fmla="*/ 2743200 w 6107588"/>
                <a:gd name="connsiteY16" fmla="*/ 1219200 h 4267200"/>
                <a:gd name="connsiteX17" fmla="*/ 2743200 w 6107588"/>
                <a:gd name="connsiteY17" fmla="*/ 2133600 h 4267200"/>
                <a:gd name="connsiteX18" fmla="*/ 3557677 w 6107588"/>
                <a:gd name="connsiteY18" fmla="*/ 2133600 h 4267200"/>
                <a:gd name="connsiteX19" fmla="*/ 3595095 w 6107588"/>
                <a:gd name="connsiteY19" fmla="*/ 2133600 h 4267200"/>
                <a:gd name="connsiteX20" fmla="*/ 4825883 w 6107588"/>
                <a:gd name="connsiteY20" fmla="*/ 2133600 h 4267200"/>
                <a:gd name="connsiteX21" fmla="*/ 4839382 w 6107588"/>
                <a:gd name="connsiteY21" fmla="*/ 2133600 h 4267200"/>
                <a:gd name="connsiteX22" fmla="*/ 5497988 w 6107588"/>
                <a:gd name="connsiteY22" fmla="*/ 2133600 h 4267200"/>
                <a:gd name="connsiteX23" fmla="*/ 5497988 w 6107588"/>
                <a:gd name="connsiteY23" fmla="*/ 1219200 h 4267200"/>
                <a:gd name="connsiteX24" fmla="*/ 4839382 w 6107588"/>
                <a:gd name="connsiteY24" fmla="*/ 1219200 h 4267200"/>
                <a:gd name="connsiteX25" fmla="*/ 4825883 w 6107588"/>
                <a:gd name="connsiteY25" fmla="*/ 1219200 h 4267200"/>
                <a:gd name="connsiteX26" fmla="*/ 3595095 w 6107588"/>
                <a:gd name="connsiteY26" fmla="*/ 1219200 h 4267200"/>
                <a:gd name="connsiteX27" fmla="*/ 3557677 w 6107588"/>
                <a:gd name="connsiteY27" fmla="*/ 1219200 h 4267200"/>
                <a:gd name="connsiteX28" fmla="*/ 609600 w 6107588"/>
                <a:gd name="connsiteY28" fmla="*/ 1219200 h 4267200"/>
                <a:gd name="connsiteX29" fmla="*/ 609600 w 6107588"/>
                <a:gd name="connsiteY29" fmla="*/ 2133600 h 4267200"/>
                <a:gd name="connsiteX30" fmla="*/ 2133600 w 6107588"/>
                <a:gd name="connsiteY30" fmla="*/ 2133600 h 4267200"/>
                <a:gd name="connsiteX31" fmla="*/ 2133600 w 6107588"/>
                <a:gd name="connsiteY31" fmla="*/ 1219200 h 4267200"/>
                <a:gd name="connsiteX32" fmla="*/ 609600 w 6107588"/>
                <a:gd name="connsiteY32" fmla="*/ 0 h 4267200"/>
                <a:gd name="connsiteX33" fmla="*/ 3557677 w 6107588"/>
                <a:gd name="connsiteY33" fmla="*/ 0 h 4267200"/>
                <a:gd name="connsiteX34" fmla="*/ 3595095 w 6107588"/>
                <a:gd name="connsiteY34" fmla="*/ 0 h 4267200"/>
                <a:gd name="connsiteX35" fmla="*/ 4825883 w 6107588"/>
                <a:gd name="connsiteY35" fmla="*/ 0 h 4267200"/>
                <a:gd name="connsiteX36" fmla="*/ 4839382 w 6107588"/>
                <a:gd name="connsiteY36" fmla="*/ 0 h 4267200"/>
                <a:gd name="connsiteX37" fmla="*/ 5497988 w 6107588"/>
                <a:gd name="connsiteY37" fmla="*/ 0 h 4267200"/>
                <a:gd name="connsiteX38" fmla="*/ 6107588 w 6107588"/>
                <a:gd name="connsiteY38" fmla="*/ 609600 h 4267200"/>
                <a:gd name="connsiteX39" fmla="*/ 6107588 w 6107588"/>
                <a:gd name="connsiteY39" fmla="*/ 3657600 h 4267200"/>
                <a:gd name="connsiteX40" fmla="*/ 5497988 w 6107588"/>
                <a:gd name="connsiteY40" fmla="*/ 4267200 h 4267200"/>
                <a:gd name="connsiteX41" fmla="*/ 4839382 w 6107588"/>
                <a:gd name="connsiteY41" fmla="*/ 4267200 h 4267200"/>
                <a:gd name="connsiteX42" fmla="*/ 4825883 w 6107588"/>
                <a:gd name="connsiteY42" fmla="*/ 4267200 h 4267200"/>
                <a:gd name="connsiteX43" fmla="*/ 3595095 w 6107588"/>
                <a:gd name="connsiteY43" fmla="*/ 4267200 h 4267200"/>
                <a:gd name="connsiteX44" fmla="*/ 3557677 w 6107588"/>
                <a:gd name="connsiteY44" fmla="*/ 4267200 h 4267200"/>
                <a:gd name="connsiteX45" fmla="*/ 609600 w 6107588"/>
                <a:gd name="connsiteY45" fmla="*/ 4267200 h 4267200"/>
                <a:gd name="connsiteX46" fmla="*/ 0 w 6107588"/>
                <a:gd name="connsiteY46" fmla="*/ 3657600 h 4267200"/>
                <a:gd name="connsiteX47" fmla="*/ 0 w 6107588"/>
                <a:gd name="connsiteY47" fmla="*/ 609600 h 4267200"/>
                <a:gd name="connsiteX48" fmla="*/ 609600 w 6107588"/>
                <a:gd name="connsiteY48" fmla="*/ 0 h 426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6107588" h="4267200">
                  <a:moveTo>
                    <a:pt x="2743200" y="2743200"/>
                  </a:moveTo>
                  <a:lnTo>
                    <a:pt x="2743200" y="3657600"/>
                  </a:lnTo>
                  <a:lnTo>
                    <a:pt x="3557677" y="3657600"/>
                  </a:lnTo>
                  <a:lnTo>
                    <a:pt x="3595095" y="3657600"/>
                  </a:lnTo>
                  <a:lnTo>
                    <a:pt x="4825883" y="3657600"/>
                  </a:lnTo>
                  <a:lnTo>
                    <a:pt x="4839382" y="3657600"/>
                  </a:lnTo>
                  <a:lnTo>
                    <a:pt x="5497988" y="3657600"/>
                  </a:lnTo>
                  <a:lnTo>
                    <a:pt x="5497988" y="2743200"/>
                  </a:lnTo>
                  <a:lnTo>
                    <a:pt x="4839382" y="2743200"/>
                  </a:lnTo>
                  <a:lnTo>
                    <a:pt x="4825883" y="2743200"/>
                  </a:lnTo>
                  <a:lnTo>
                    <a:pt x="3595095" y="2743200"/>
                  </a:lnTo>
                  <a:lnTo>
                    <a:pt x="3557677" y="2743200"/>
                  </a:lnTo>
                  <a:close/>
                  <a:moveTo>
                    <a:pt x="609600" y="2743200"/>
                  </a:moveTo>
                  <a:lnTo>
                    <a:pt x="609600" y="3657600"/>
                  </a:lnTo>
                  <a:lnTo>
                    <a:pt x="2133600" y="3657600"/>
                  </a:lnTo>
                  <a:lnTo>
                    <a:pt x="2133600" y="2743200"/>
                  </a:lnTo>
                  <a:close/>
                  <a:moveTo>
                    <a:pt x="2743200" y="1219200"/>
                  </a:moveTo>
                  <a:lnTo>
                    <a:pt x="2743200" y="2133600"/>
                  </a:lnTo>
                  <a:lnTo>
                    <a:pt x="3557677" y="2133600"/>
                  </a:lnTo>
                  <a:lnTo>
                    <a:pt x="3595095" y="2133600"/>
                  </a:lnTo>
                  <a:lnTo>
                    <a:pt x="4825883" y="2133600"/>
                  </a:lnTo>
                  <a:lnTo>
                    <a:pt x="4839382" y="2133600"/>
                  </a:lnTo>
                  <a:lnTo>
                    <a:pt x="5497988" y="2133600"/>
                  </a:lnTo>
                  <a:lnTo>
                    <a:pt x="5497988" y="1219200"/>
                  </a:lnTo>
                  <a:lnTo>
                    <a:pt x="4839382" y="1219200"/>
                  </a:lnTo>
                  <a:lnTo>
                    <a:pt x="4825883" y="1219200"/>
                  </a:lnTo>
                  <a:lnTo>
                    <a:pt x="3595095" y="1219200"/>
                  </a:lnTo>
                  <a:lnTo>
                    <a:pt x="3557677" y="1219200"/>
                  </a:lnTo>
                  <a:close/>
                  <a:moveTo>
                    <a:pt x="609600" y="1219200"/>
                  </a:moveTo>
                  <a:lnTo>
                    <a:pt x="609600" y="2133600"/>
                  </a:lnTo>
                  <a:lnTo>
                    <a:pt x="2133600" y="2133600"/>
                  </a:lnTo>
                  <a:lnTo>
                    <a:pt x="2133600" y="1219200"/>
                  </a:lnTo>
                  <a:close/>
                  <a:moveTo>
                    <a:pt x="609600" y="0"/>
                  </a:moveTo>
                  <a:lnTo>
                    <a:pt x="3557677" y="0"/>
                  </a:lnTo>
                  <a:lnTo>
                    <a:pt x="3595095" y="0"/>
                  </a:lnTo>
                  <a:lnTo>
                    <a:pt x="4825883" y="0"/>
                  </a:lnTo>
                  <a:lnTo>
                    <a:pt x="4839382" y="0"/>
                  </a:lnTo>
                  <a:lnTo>
                    <a:pt x="5497988" y="0"/>
                  </a:lnTo>
                  <a:cubicBezTo>
                    <a:pt x="5834221" y="0"/>
                    <a:pt x="6107588" y="273368"/>
                    <a:pt x="6107588" y="609600"/>
                  </a:cubicBezTo>
                  <a:lnTo>
                    <a:pt x="6107588" y="3657600"/>
                  </a:lnTo>
                  <a:cubicBezTo>
                    <a:pt x="6107588" y="3993833"/>
                    <a:pt x="5834221" y="4267200"/>
                    <a:pt x="5497988" y="4267200"/>
                  </a:cubicBezTo>
                  <a:lnTo>
                    <a:pt x="4839382" y="4267200"/>
                  </a:lnTo>
                  <a:lnTo>
                    <a:pt x="4825883" y="4267200"/>
                  </a:lnTo>
                  <a:lnTo>
                    <a:pt x="3595095" y="4267200"/>
                  </a:lnTo>
                  <a:lnTo>
                    <a:pt x="3557677" y="4267200"/>
                  </a:lnTo>
                  <a:lnTo>
                    <a:pt x="609600" y="4267200"/>
                  </a:lnTo>
                  <a:cubicBezTo>
                    <a:pt x="273368" y="4267200"/>
                    <a:pt x="0" y="3993833"/>
                    <a:pt x="0" y="3657600"/>
                  </a:cubicBezTo>
                  <a:lnTo>
                    <a:pt x="0" y="609600"/>
                  </a:lnTo>
                  <a:cubicBezTo>
                    <a:pt x="0" y="273368"/>
                    <a:pt x="273368" y="0"/>
                    <a:pt x="609600" y="0"/>
                  </a:cubicBezTo>
                  <a:close/>
                </a:path>
              </a:pathLst>
            </a:custGeom>
            <a:solidFill>
              <a:schemeClr val="accent5">
                <a:lumMod val="75000"/>
                <a:alpha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3E6B05D1-FF7D-DD35-92BF-43EF1E04F63B}"/>
                </a:ext>
              </a:extLst>
            </p:cNvPr>
            <p:cNvGrpSpPr/>
            <p:nvPr/>
          </p:nvGrpSpPr>
          <p:grpSpPr>
            <a:xfrm>
              <a:off x="2494597" y="3201442"/>
              <a:ext cx="699646" cy="488823"/>
              <a:chOff x="5094699" y="1907901"/>
              <a:chExt cx="699646" cy="488823"/>
            </a:xfrm>
          </p:grpSpPr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2E5D2DCA-BAD1-4F66-D4A3-D3138DEBA364}"/>
                  </a:ext>
                </a:extLst>
              </p:cNvPr>
              <p:cNvSpPr/>
              <p:nvPr/>
            </p:nvSpPr>
            <p:spPr>
              <a:xfrm>
                <a:off x="5148699" y="2013835"/>
                <a:ext cx="604401" cy="33884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F302EF4E-8AA8-4FE6-A54A-066FA4B1713F}"/>
                  </a:ext>
                </a:extLst>
              </p:cNvPr>
              <p:cNvSpPr/>
              <p:nvPr/>
            </p:nvSpPr>
            <p:spPr>
              <a:xfrm>
                <a:off x="5094699" y="1907901"/>
                <a:ext cx="699646" cy="488823"/>
              </a:xfrm>
              <a:custGeom>
                <a:avLst/>
                <a:gdLst>
                  <a:gd name="connsiteX0" fmla="*/ 2743200 w 6107588"/>
                  <a:gd name="connsiteY0" fmla="*/ 2743200 h 4267200"/>
                  <a:gd name="connsiteX1" fmla="*/ 2743200 w 6107588"/>
                  <a:gd name="connsiteY1" fmla="*/ 3657600 h 4267200"/>
                  <a:gd name="connsiteX2" fmla="*/ 3557677 w 6107588"/>
                  <a:gd name="connsiteY2" fmla="*/ 3657600 h 4267200"/>
                  <a:gd name="connsiteX3" fmla="*/ 3595095 w 6107588"/>
                  <a:gd name="connsiteY3" fmla="*/ 3657600 h 4267200"/>
                  <a:gd name="connsiteX4" fmla="*/ 4825883 w 6107588"/>
                  <a:gd name="connsiteY4" fmla="*/ 3657600 h 4267200"/>
                  <a:gd name="connsiteX5" fmla="*/ 4839382 w 6107588"/>
                  <a:gd name="connsiteY5" fmla="*/ 3657600 h 4267200"/>
                  <a:gd name="connsiteX6" fmla="*/ 5497988 w 6107588"/>
                  <a:gd name="connsiteY6" fmla="*/ 3657600 h 4267200"/>
                  <a:gd name="connsiteX7" fmla="*/ 5497988 w 6107588"/>
                  <a:gd name="connsiteY7" fmla="*/ 2743200 h 4267200"/>
                  <a:gd name="connsiteX8" fmla="*/ 4839382 w 6107588"/>
                  <a:gd name="connsiteY8" fmla="*/ 2743200 h 4267200"/>
                  <a:gd name="connsiteX9" fmla="*/ 4825883 w 6107588"/>
                  <a:gd name="connsiteY9" fmla="*/ 2743200 h 4267200"/>
                  <a:gd name="connsiteX10" fmla="*/ 3595095 w 6107588"/>
                  <a:gd name="connsiteY10" fmla="*/ 2743200 h 4267200"/>
                  <a:gd name="connsiteX11" fmla="*/ 3557677 w 6107588"/>
                  <a:gd name="connsiteY11" fmla="*/ 2743200 h 4267200"/>
                  <a:gd name="connsiteX12" fmla="*/ 609600 w 6107588"/>
                  <a:gd name="connsiteY12" fmla="*/ 2743200 h 4267200"/>
                  <a:gd name="connsiteX13" fmla="*/ 609600 w 6107588"/>
                  <a:gd name="connsiteY13" fmla="*/ 3657600 h 4267200"/>
                  <a:gd name="connsiteX14" fmla="*/ 2133600 w 6107588"/>
                  <a:gd name="connsiteY14" fmla="*/ 3657600 h 4267200"/>
                  <a:gd name="connsiteX15" fmla="*/ 2133600 w 6107588"/>
                  <a:gd name="connsiteY15" fmla="*/ 2743200 h 4267200"/>
                  <a:gd name="connsiteX16" fmla="*/ 2743200 w 6107588"/>
                  <a:gd name="connsiteY16" fmla="*/ 1219200 h 4267200"/>
                  <a:gd name="connsiteX17" fmla="*/ 2743200 w 6107588"/>
                  <a:gd name="connsiteY17" fmla="*/ 2133600 h 4267200"/>
                  <a:gd name="connsiteX18" fmla="*/ 3557677 w 6107588"/>
                  <a:gd name="connsiteY18" fmla="*/ 2133600 h 4267200"/>
                  <a:gd name="connsiteX19" fmla="*/ 3595095 w 6107588"/>
                  <a:gd name="connsiteY19" fmla="*/ 2133600 h 4267200"/>
                  <a:gd name="connsiteX20" fmla="*/ 4825883 w 6107588"/>
                  <a:gd name="connsiteY20" fmla="*/ 2133600 h 4267200"/>
                  <a:gd name="connsiteX21" fmla="*/ 4839382 w 6107588"/>
                  <a:gd name="connsiteY21" fmla="*/ 2133600 h 4267200"/>
                  <a:gd name="connsiteX22" fmla="*/ 5497988 w 6107588"/>
                  <a:gd name="connsiteY22" fmla="*/ 2133600 h 4267200"/>
                  <a:gd name="connsiteX23" fmla="*/ 5497988 w 6107588"/>
                  <a:gd name="connsiteY23" fmla="*/ 1219200 h 4267200"/>
                  <a:gd name="connsiteX24" fmla="*/ 4839382 w 6107588"/>
                  <a:gd name="connsiteY24" fmla="*/ 1219200 h 4267200"/>
                  <a:gd name="connsiteX25" fmla="*/ 4825883 w 6107588"/>
                  <a:gd name="connsiteY25" fmla="*/ 1219200 h 4267200"/>
                  <a:gd name="connsiteX26" fmla="*/ 3595095 w 6107588"/>
                  <a:gd name="connsiteY26" fmla="*/ 1219200 h 4267200"/>
                  <a:gd name="connsiteX27" fmla="*/ 3557677 w 6107588"/>
                  <a:gd name="connsiteY27" fmla="*/ 1219200 h 4267200"/>
                  <a:gd name="connsiteX28" fmla="*/ 609600 w 6107588"/>
                  <a:gd name="connsiteY28" fmla="*/ 1219200 h 4267200"/>
                  <a:gd name="connsiteX29" fmla="*/ 609600 w 6107588"/>
                  <a:gd name="connsiteY29" fmla="*/ 2133600 h 4267200"/>
                  <a:gd name="connsiteX30" fmla="*/ 2133600 w 6107588"/>
                  <a:gd name="connsiteY30" fmla="*/ 2133600 h 4267200"/>
                  <a:gd name="connsiteX31" fmla="*/ 2133600 w 6107588"/>
                  <a:gd name="connsiteY31" fmla="*/ 1219200 h 4267200"/>
                  <a:gd name="connsiteX32" fmla="*/ 609600 w 6107588"/>
                  <a:gd name="connsiteY32" fmla="*/ 0 h 4267200"/>
                  <a:gd name="connsiteX33" fmla="*/ 3557677 w 6107588"/>
                  <a:gd name="connsiteY33" fmla="*/ 0 h 4267200"/>
                  <a:gd name="connsiteX34" fmla="*/ 3595095 w 6107588"/>
                  <a:gd name="connsiteY34" fmla="*/ 0 h 4267200"/>
                  <a:gd name="connsiteX35" fmla="*/ 4825883 w 6107588"/>
                  <a:gd name="connsiteY35" fmla="*/ 0 h 4267200"/>
                  <a:gd name="connsiteX36" fmla="*/ 4839382 w 6107588"/>
                  <a:gd name="connsiteY36" fmla="*/ 0 h 4267200"/>
                  <a:gd name="connsiteX37" fmla="*/ 5497988 w 6107588"/>
                  <a:gd name="connsiteY37" fmla="*/ 0 h 4267200"/>
                  <a:gd name="connsiteX38" fmla="*/ 6107588 w 6107588"/>
                  <a:gd name="connsiteY38" fmla="*/ 609600 h 4267200"/>
                  <a:gd name="connsiteX39" fmla="*/ 6107588 w 6107588"/>
                  <a:gd name="connsiteY39" fmla="*/ 3657600 h 4267200"/>
                  <a:gd name="connsiteX40" fmla="*/ 5497988 w 6107588"/>
                  <a:gd name="connsiteY40" fmla="*/ 4267200 h 4267200"/>
                  <a:gd name="connsiteX41" fmla="*/ 4839382 w 6107588"/>
                  <a:gd name="connsiteY41" fmla="*/ 4267200 h 4267200"/>
                  <a:gd name="connsiteX42" fmla="*/ 4825883 w 6107588"/>
                  <a:gd name="connsiteY42" fmla="*/ 4267200 h 4267200"/>
                  <a:gd name="connsiteX43" fmla="*/ 3595095 w 6107588"/>
                  <a:gd name="connsiteY43" fmla="*/ 4267200 h 4267200"/>
                  <a:gd name="connsiteX44" fmla="*/ 3557677 w 6107588"/>
                  <a:gd name="connsiteY44" fmla="*/ 4267200 h 4267200"/>
                  <a:gd name="connsiteX45" fmla="*/ 609600 w 6107588"/>
                  <a:gd name="connsiteY45" fmla="*/ 4267200 h 4267200"/>
                  <a:gd name="connsiteX46" fmla="*/ 0 w 6107588"/>
                  <a:gd name="connsiteY46" fmla="*/ 3657600 h 4267200"/>
                  <a:gd name="connsiteX47" fmla="*/ 0 w 6107588"/>
                  <a:gd name="connsiteY47" fmla="*/ 609600 h 4267200"/>
                  <a:gd name="connsiteX48" fmla="*/ 609600 w 6107588"/>
                  <a:gd name="connsiteY48" fmla="*/ 0 h 426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6107588" h="4267200">
                    <a:moveTo>
                      <a:pt x="2743200" y="2743200"/>
                    </a:moveTo>
                    <a:lnTo>
                      <a:pt x="2743200" y="3657600"/>
                    </a:lnTo>
                    <a:lnTo>
                      <a:pt x="3557677" y="3657600"/>
                    </a:lnTo>
                    <a:lnTo>
                      <a:pt x="3595095" y="3657600"/>
                    </a:lnTo>
                    <a:lnTo>
                      <a:pt x="4825883" y="3657600"/>
                    </a:lnTo>
                    <a:lnTo>
                      <a:pt x="4839382" y="3657600"/>
                    </a:lnTo>
                    <a:lnTo>
                      <a:pt x="5497988" y="3657600"/>
                    </a:lnTo>
                    <a:lnTo>
                      <a:pt x="5497988" y="2743200"/>
                    </a:lnTo>
                    <a:lnTo>
                      <a:pt x="4839382" y="2743200"/>
                    </a:lnTo>
                    <a:lnTo>
                      <a:pt x="4825883" y="2743200"/>
                    </a:lnTo>
                    <a:lnTo>
                      <a:pt x="3595095" y="2743200"/>
                    </a:lnTo>
                    <a:lnTo>
                      <a:pt x="3557677" y="2743200"/>
                    </a:lnTo>
                    <a:close/>
                    <a:moveTo>
                      <a:pt x="609600" y="2743200"/>
                    </a:moveTo>
                    <a:lnTo>
                      <a:pt x="609600" y="3657600"/>
                    </a:lnTo>
                    <a:lnTo>
                      <a:pt x="2133600" y="3657600"/>
                    </a:lnTo>
                    <a:lnTo>
                      <a:pt x="2133600" y="2743200"/>
                    </a:lnTo>
                    <a:close/>
                    <a:moveTo>
                      <a:pt x="2743200" y="1219200"/>
                    </a:moveTo>
                    <a:lnTo>
                      <a:pt x="2743200" y="2133600"/>
                    </a:lnTo>
                    <a:lnTo>
                      <a:pt x="3557677" y="2133600"/>
                    </a:lnTo>
                    <a:lnTo>
                      <a:pt x="3595095" y="2133600"/>
                    </a:lnTo>
                    <a:lnTo>
                      <a:pt x="4825883" y="2133600"/>
                    </a:lnTo>
                    <a:lnTo>
                      <a:pt x="4839382" y="2133600"/>
                    </a:lnTo>
                    <a:lnTo>
                      <a:pt x="5497988" y="2133600"/>
                    </a:lnTo>
                    <a:lnTo>
                      <a:pt x="5497988" y="1219200"/>
                    </a:lnTo>
                    <a:lnTo>
                      <a:pt x="4839382" y="1219200"/>
                    </a:lnTo>
                    <a:lnTo>
                      <a:pt x="4825883" y="1219200"/>
                    </a:lnTo>
                    <a:lnTo>
                      <a:pt x="3595095" y="1219200"/>
                    </a:lnTo>
                    <a:lnTo>
                      <a:pt x="3557677" y="1219200"/>
                    </a:lnTo>
                    <a:close/>
                    <a:moveTo>
                      <a:pt x="609600" y="1219200"/>
                    </a:moveTo>
                    <a:lnTo>
                      <a:pt x="609600" y="2133600"/>
                    </a:lnTo>
                    <a:lnTo>
                      <a:pt x="2133600" y="2133600"/>
                    </a:lnTo>
                    <a:lnTo>
                      <a:pt x="2133600" y="1219200"/>
                    </a:lnTo>
                    <a:close/>
                    <a:moveTo>
                      <a:pt x="609600" y="0"/>
                    </a:moveTo>
                    <a:lnTo>
                      <a:pt x="3557677" y="0"/>
                    </a:lnTo>
                    <a:lnTo>
                      <a:pt x="3595095" y="0"/>
                    </a:lnTo>
                    <a:lnTo>
                      <a:pt x="4825883" y="0"/>
                    </a:lnTo>
                    <a:lnTo>
                      <a:pt x="4839382" y="0"/>
                    </a:lnTo>
                    <a:lnTo>
                      <a:pt x="5497988" y="0"/>
                    </a:lnTo>
                    <a:cubicBezTo>
                      <a:pt x="5834221" y="0"/>
                      <a:pt x="6107588" y="273368"/>
                      <a:pt x="6107588" y="609600"/>
                    </a:cubicBezTo>
                    <a:lnTo>
                      <a:pt x="6107588" y="3657600"/>
                    </a:lnTo>
                    <a:cubicBezTo>
                      <a:pt x="6107588" y="3993833"/>
                      <a:pt x="5834221" y="4267200"/>
                      <a:pt x="5497988" y="4267200"/>
                    </a:cubicBezTo>
                    <a:lnTo>
                      <a:pt x="4839382" y="4267200"/>
                    </a:lnTo>
                    <a:lnTo>
                      <a:pt x="4825883" y="4267200"/>
                    </a:lnTo>
                    <a:lnTo>
                      <a:pt x="3595095" y="4267200"/>
                    </a:lnTo>
                    <a:lnTo>
                      <a:pt x="3557677" y="4267200"/>
                    </a:lnTo>
                    <a:lnTo>
                      <a:pt x="609600" y="4267200"/>
                    </a:lnTo>
                    <a:cubicBezTo>
                      <a:pt x="273368" y="4267200"/>
                      <a:pt x="0" y="3993833"/>
                      <a:pt x="0" y="3657600"/>
                    </a:cubicBezTo>
                    <a:lnTo>
                      <a:pt x="0" y="609600"/>
                    </a:lnTo>
                    <a:cubicBezTo>
                      <a:pt x="0" y="273368"/>
                      <a:pt x="273368" y="0"/>
                      <a:pt x="609600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</p:grp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2761560-53A7-72D3-46B1-4EE5C069DD20}"/>
                </a:ext>
              </a:extLst>
            </p:cNvPr>
            <p:cNvSpPr/>
            <p:nvPr/>
          </p:nvSpPr>
          <p:spPr>
            <a:xfrm>
              <a:off x="3246629" y="3201442"/>
              <a:ext cx="699646" cy="488823"/>
            </a:xfrm>
            <a:custGeom>
              <a:avLst/>
              <a:gdLst>
                <a:gd name="connsiteX0" fmla="*/ 2743200 w 6107588"/>
                <a:gd name="connsiteY0" fmla="*/ 2743200 h 4267200"/>
                <a:gd name="connsiteX1" fmla="*/ 2743200 w 6107588"/>
                <a:gd name="connsiteY1" fmla="*/ 3657600 h 4267200"/>
                <a:gd name="connsiteX2" fmla="*/ 3557677 w 6107588"/>
                <a:gd name="connsiteY2" fmla="*/ 3657600 h 4267200"/>
                <a:gd name="connsiteX3" fmla="*/ 3595095 w 6107588"/>
                <a:gd name="connsiteY3" fmla="*/ 3657600 h 4267200"/>
                <a:gd name="connsiteX4" fmla="*/ 4825883 w 6107588"/>
                <a:gd name="connsiteY4" fmla="*/ 3657600 h 4267200"/>
                <a:gd name="connsiteX5" fmla="*/ 4839382 w 6107588"/>
                <a:gd name="connsiteY5" fmla="*/ 3657600 h 4267200"/>
                <a:gd name="connsiteX6" fmla="*/ 5497988 w 6107588"/>
                <a:gd name="connsiteY6" fmla="*/ 3657600 h 4267200"/>
                <a:gd name="connsiteX7" fmla="*/ 5497988 w 6107588"/>
                <a:gd name="connsiteY7" fmla="*/ 2743200 h 4267200"/>
                <a:gd name="connsiteX8" fmla="*/ 4839382 w 6107588"/>
                <a:gd name="connsiteY8" fmla="*/ 2743200 h 4267200"/>
                <a:gd name="connsiteX9" fmla="*/ 4825883 w 6107588"/>
                <a:gd name="connsiteY9" fmla="*/ 2743200 h 4267200"/>
                <a:gd name="connsiteX10" fmla="*/ 3595095 w 6107588"/>
                <a:gd name="connsiteY10" fmla="*/ 2743200 h 4267200"/>
                <a:gd name="connsiteX11" fmla="*/ 3557677 w 6107588"/>
                <a:gd name="connsiteY11" fmla="*/ 2743200 h 4267200"/>
                <a:gd name="connsiteX12" fmla="*/ 609600 w 6107588"/>
                <a:gd name="connsiteY12" fmla="*/ 2743200 h 4267200"/>
                <a:gd name="connsiteX13" fmla="*/ 609600 w 6107588"/>
                <a:gd name="connsiteY13" fmla="*/ 3657600 h 4267200"/>
                <a:gd name="connsiteX14" fmla="*/ 2133600 w 6107588"/>
                <a:gd name="connsiteY14" fmla="*/ 3657600 h 4267200"/>
                <a:gd name="connsiteX15" fmla="*/ 2133600 w 6107588"/>
                <a:gd name="connsiteY15" fmla="*/ 2743200 h 4267200"/>
                <a:gd name="connsiteX16" fmla="*/ 2743200 w 6107588"/>
                <a:gd name="connsiteY16" fmla="*/ 1219200 h 4267200"/>
                <a:gd name="connsiteX17" fmla="*/ 2743200 w 6107588"/>
                <a:gd name="connsiteY17" fmla="*/ 2133600 h 4267200"/>
                <a:gd name="connsiteX18" fmla="*/ 3557677 w 6107588"/>
                <a:gd name="connsiteY18" fmla="*/ 2133600 h 4267200"/>
                <a:gd name="connsiteX19" fmla="*/ 3595095 w 6107588"/>
                <a:gd name="connsiteY19" fmla="*/ 2133600 h 4267200"/>
                <a:gd name="connsiteX20" fmla="*/ 4825883 w 6107588"/>
                <a:gd name="connsiteY20" fmla="*/ 2133600 h 4267200"/>
                <a:gd name="connsiteX21" fmla="*/ 4839382 w 6107588"/>
                <a:gd name="connsiteY21" fmla="*/ 2133600 h 4267200"/>
                <a:gd name="connsiteX22" fmla="*/ 5497988 w 6107588"/>
                <a:gd name="connsiteY22" fmla="*/ 2133600 h 4267200"/>
                <a:gd name="connsiteX23" fmla="*/ 5497988 w 6107588"/>
                <a:gd name="connsiteY23" fmla="*/ 1219200 h 4267200"/>
                <a:gd name="connsiteX24" fmla="*/ 4839382 w 6107588"/>
                <a:gd name="connsiteY24" fmla="*/ 1219200 h 4267200"/>
                <a:gd name="connsiteX25" fmla="*/ 4825883 w 6107588"/>
                <a:gd name="connsiteY25" fmla="*/ 1219200 h 4267200"/>
                <a:gd name="connsiteX26" fmla="*/ 3595095 w 6107588"/>
                <a:gd name="connsiteY26" fmla="*/ 1219200 h 4267200"/>
                <a:gd name="connsiteX27" fmla="*/ 3557677 w 6107588"/>
                <a:gd name="connsiteY27" fmla="*/ 1219200 h 4267200"/>
                <a:gd name="connsiteX28" fmla="*/ 609600 w 6107588"/>
                <a:gd name="connsiteY28" fmla="*/ 1219200 h 4267200"/>
                <a:gd name="connsiteX29" fmla="*/ 609600 w 6107588"/>
                <a:gd name="connsiteY29" fmla="*/ 2133600 h 4267200"/>
                <a:gd name="connsiteX30" fmla="*/ 2133600 w 6107588"/>
                <a:gd name="connsiteY30" fmla="*/ 2133600 h 4267200"/>
                <a:gd name="connsiteX31" fmla="*/ 2133600 w 6107588"/>
                <a:gd name="connsiteY31" fmla="*/ 1219200 h 4267200"/>
                <a:gd name="connsiteX32" fmla="*/ 609600 w 6107588"/>
                <a:gd name="connsiteY32" fmla="*/ 0 h 4267200"/>
                <a:gd name="connsiteX33" fmla="*/ 3557677 w 6107588"/>
                <a:gd name="connsiteY33" fmla="*/ 0 h 4267200"/>
                <a:gd name="connsiteX34" fmla="*/ 3595095 w 6107588"/>
                <a:gd name="connsiteY34" fmla="*/ 0 h 4267200"/>
                <a:gd name="connsiteX35" fmla="*/ 4825883 w 6107588"/>
                <a:gd name="connsiteY35" fmla="*/ 0 h 4267200"/>
                <a:gd name="connsiteX36" fmla="*/ 4839382 w 6107588"/>
                <a:gd name="connsiteY36" fmla="*/ 0 h 4267200"/>
                <a:gd name="connsiteX37" fmla="*/ 5497988 w 6107588"/>
                <a:gd name="connsiteY37" fmla="*/ 0 h 4267200"/>
                <a:gd name="connsiteX38" fmla="*/ 6107588 w 6107588"/>
                <a:gd name="connsiteY38" fmla="*/ 609600 h 4267200"/>
                <a:gd name="connsiteX39" fmla="*/ 6107588 w 6107588"/>
                <a:gd name="connsiteY39" fmla="*/ 3657600 h 4267200"/>
                <a:gd name="connsiteX40" fmla="*/ 5497988 w 6107588"/>
                <a:gd name="connsiteY40" fmla="*/ 4267200 h 4267200"/>
                <a:gd name="connsiteX41" fmla="*/ 4839382 w 6107588"/>
                <a:gd name="connsiteY41" fmla="*/ 4267200 h 4267200"/>
                <a:gd name="connsiteX42" fmla="*/ 4825883 w 6107588"/>
                <a:gd name="connsiteY42" fmla="*/ 4267200 h 4267200"/>
                <a:gd name="connsiteX43" fmla="*/ 3595095 w 6107588"/>
                <a:gd name="connsiteY43" fmla="*/ 4267200 h 4267200"/>
                <a:gd name="connsiteX44" fmla="*/ 3557677 w 6107588"/>
                <a:gd name="connsiteY44" fmla="*/ 4267200 h 4267200"/>
                <a:gd name="connsiteX45" fmla="*/ 609600 w 6107588"/>
                <a:gd name="connsiteY45" fmla="*/ 4267200 h 4267200"/>
                <a:gd name="connsiteX46" fmla="*/ 0 w 6107588"/>
                <a:gd name="connsiteY46" fmla="*/ 3657600 h 4267200"/>
                <a:gd name="connsiteX47" fmla="*/ 0 w 6107588"/>
                <a:gd name="connsiteY47" fmla="*/ 609600 h 4267200"/>
                <a:gd name="connsiteX48" fmla="*/ 609600 w 6107588"/>
                <a:gd name="connsiteY48" fmla="*/ 0 h 426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6107588" h="4267200">
                  <a:moveTo>
                    <a:pt x="2743200" y="2743200"/>
                  </a:moveTo>
                  <a:lnTo>
                    <a:pt x="2743200" y="3657600"/>
                  </a:lnTo>
                  <a:lnTo>
                    <a:pt x="3557677" y="3657600"/>
                  </a:lnTo>
                  <a:lnTo>
                    <a:pt x="3595095" y="3657600"/>
                  </a:lnTo>
                  <a:lnTo>
                    <a:pt x="4825883" y="3657600"/>
                  </a:lnTo>
                  <a:lnTo>
                    <a:pt x="4839382" y="3657600"/>
                  </a:lnTo>
                  <a:lnTo>
                    <a:pt x="5497988" y="3657600"/>
                  </a:lnTo>
                  <a:lnTo>
                    <a:pt x="5497988" y="2743200"/>
                  </a:lnTo>
                  <a:lnTo>
                    <a:pt x="4839382" y="2743200"/>
                  </a:lnTo>
                  <a:lnTo>
                    <a:pt x="4825883" y="2743200"/>
                  </a:lnTo>
                  <a:lnTo>
                    <a:pt x="3595095" y="2743200"/>
                  </a:lnTo>
                  <a:lnTo>
                    <a:pt x="3557677" y="2743200"/>
                  </a:lnTo>
                  <a:close/>
                  <a:moveTo>
                    <a:pt x="609600" y="2743200"/>
                  </a:moveTo>
                  <a:lnTo>
                    <a:pt x="609600" y="3657600"/>
                  </a:lnTo>
                  <a:lnTo>
                    <a:pt x="2133600" y="3657600"/>
                  </a:lnTo>
                  <a:lnTo>
                    <a:pt x="2133600" y="2743200"/>
                  </a:lnTo>
                  <a:close/>
                  <a:moveTo>
                    <a:pt x="2743200" y="1219200"/>
                  </a:moveTo>
                  <a:lnTo>
                    <a:pt x="2743200" y="2133600"/>
                  </a:lnTo>
                  <a:lnTo>
                    <a:pt x="3557677" y="2133600"/>
                  </a:lnTo>
                  <a:lnTo>
                    <a:pt x="3595095" y="2133600"/>
                  </a:lnTo>
                  <a:lnTo>
                    <a:pt x="4825883" y="2133600"/>
                  </a:lnTo>
                  <a:lnTo>
                    <a:pt x="4839382" y="2133600"/>
                  </a:lnTo>
                  <a:lnTo>
                    <a:pt x="5497988" y="2133600"/>
                  </a:lnTo>
                  <a:lnTo>
                    <a:pt x="5497988" y="1219200"/>
                  </a:lnTo>
                  <a:lnTo>
                    <a:pt x="4839382" y="1219200"/>
                  </a:lnTo>
                  <a:lnTo>
                    <a:pt x="4825883" y="1219200"/>
                  </a:lnTo>
                  <a:lnTo>
                    <a:pt x="3595095" y="1219200"/>
                  </a:lnTo>
                  <a:lnTo>
                    <a:pt x="3557677" y="1219200"/>
                  </a:lnTo>
                  <a:close/>
                  <a:moveTo>
                    <a:pt x="609600" y="1219200"/>
                  </a:moveTo>
                  <a:lnTo>
                    <a:pt x="609600" y="2133600"/>
                  </a:lnTo>
                  <a:lnTo>
                    <a:pt x="2133600" y="2133600"/>
                  </a:lnTo>
                  <a:lnTo>
                    <a:pt x="2133600" y="1219200"/>
                  </a:lnTo>
                  <a:close/>
                  <a:moveTo>
                    <a:pt x="609600" y="0"/>
                  </a:moveTo>
                  <a:lnTo>
                    <a:pt x="3557677" y="0"/>
                  </a:lnTo>
                  <a:lnTo>
                    <a:pt x="3595095" y="0"/>
                  </a:lnTo>
                  <a:lnTo>
                    <a:pt x="4825883" y="0"/>
                  </a:lnTo>
                  <a:lnTo>
                    <a:pt x="4839382" y="0"/>
                  </a:lnTo>
                  <a:lnTo>
                    <a:pt x="5497988" y="0"/>
                  </a:lnTo>
                  <a:cubicBezTo>
                    <a:pt x="5834221" y="0"/>
                    <a:pt x="6107588" y="273368"/>
                    <a:pt x="6107588" y="609600"/>
                  </a:cubicBezTo>
                  <a:lnTo>
                    <a:pt x="6107588" y="3657600"/>
                  </a:lnTo>
                  <a:cubicBezTo>
                    <a:pt x="6107588" y="3993833"/>
                    <a:pt x="5834221" y="4267200"/>
                    <a:pt x="5497988" y="4267200"/>
                  </a:cubicBezTo>
                  <a:lnTo>
                    <a:pt x="4839382" y="4267200"/>
                  </a:lnTo>
                  <a:lnTo>
                    <a:pt x="4825883" y="4267200"/>
                  </a:lnTo>
                  <a:lnTo>
                    <a:pt x="3595095" y="4267200"/>
                  </a:lnTo>
                  <a:lnTo>
                    <a:pt x="3557677" y="4267200"/>
                  </a:lnTo>
                  <a:lnTo>
                    <a:pt x="609600" y="4267200"/>
                  </a:lnTo>
                  <a:cubicBezTo>
                    <a:pt x="273368" y="4267200"/>
                    <a:pt x="0" y="3993833"/>
                    <a:pt x="0" y="3657600"/>
                  </a:cubicBezTo>
                  <a:lnTo>
                    <a:pt x="0" y="609600"/>
                  </a:lnTo>
                  <a:cubicBezTo>
                    <a:pt x="0" y="273368"/>
                    <a:pt x="273368" y="0"/>
                    <a:pt x="609600" y="0"/>
                  </a:cubicBezTo>
                  <a:close/>
                </a:path>
              </a:pathLst>
            </a:custGeom>
            <a:solidFill>
              <a:schemeClr val="accent5">
                <a:lumMod val="75000"/>
                <a:alpha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8BB3DE6A-9E30-02AF-0A3C-CA51A38D3B7A}"/>
                </a:ext>
              </a:extLst>
            </p:cNvPr>
            <p:cNvGrpSpPr/>
            <p:nvPr/>
          </p:nvGrpSpPr>
          <p:grpSpPr>
            <a:xfrm>
              <a:off x="990533" y="3758330"/>
              <a:ext cx="699646" cy="488823"/>
              <a:chOff x="5094699" y="1907901"/>
              <a:chExt cx="699646" cy="488823"/>
            </a:xfrm>
          </p:grpSpPr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529DA24B-9D26-6B5A-78CE-D66D020972B6}"/>
                  </a:ext>
                </a:extLst>
              </p:cNvPr>
              <p:cNvSpPr/>
              <p:nvPr/>
            </p:nvSpPr>
            <p:spPr>
              <a:xfrm>
                <a:off x="5148699" y="2013835"/>
                <a:ext cx="604401" cy="33884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84B3468D-41FD-9841-6A05-F90C6D4EB793}"/>
                  </a:ext>
                </a:extLst>
              </p:cNvPr>
              <p:cNvSpPr/>
              <p:nvPr/>
            </p:nvSpPr>
            <p:spPr>
              <a:xfrm>
                <a:off x="5094699" y="1907901"/>
                <a:ext cx="699646" cy="488823"/>
              </a:xfrm>
              <a:custGeom>
                <a:avLst/>
                <a:gdLst>
                  <a:gd name="connsiteX0" fmla="*/ 2743200 w 6107588"/>
                  <a:gd name="connsiteY0" fmla="*/ 2743200 h 4267200"/>
                  <a:gd name="connsiteX1" fmla="*/ 2743200 w 6107588"/>
                  <a:gd name="connsiteY1" fmla="*/ 3657600 h 4267200"/>
                  <a:gd name="connsiteX2" fmla="*/ 3557677 w 6107588"/>
                  <a:gd name="connsiteY2" fmla="*/ 3657600 h 4267200"/>
                  <a:gd name="connsiteX3" fmla="*/ 3595095 w 6107588"/>
                  <a:gd name="connsiteY3" fmla="*/ 3657600 h 4267200"/>
                  <a:gd name="connsiteX4" fmla="*/ 4825883 w 6107588"/>
                  <a:gd name="connsiteY4" fmla="*/ 3657600 h 4267200"/>
                  <a:gd name="connsiteX5" fmla="*/ 4839382 w 6107588"/>
                  <a:gd name="connsiteY5" fmla="*/ 3657600 h 4267200"/>
                  <a:gd name="connsiteX6" fmla="*/ 5497988 w 6107588"/>
                  <a:gd name="connsiteY6" fmla="*/ 3657600 h 4267200"/>
                  <a:gd name="connsiteX7" fmla="*/ 5497988 w 6107588"/>
                  <a:gd name="connsiteY7" fmla="*/ 2743200 h 4267200"/>
                  <a:gd name="connsiteX8" fmla="*/ 4839382 w 6107588"/>
                  <a:gd name="connsiteY8" fmla="*/ 2743200 h 4267200"/>
                  <a:gd name="connsiteX9" fmla="*/ 4825883 w 6107588"/>
                  <a:gd name="connsiteY9" fmla="*/ 2743200 h 4267200"/>
                  <a:gd name="connsiteX10" fmla="*/ 3595095 w 6107588"/>
                  <a:gd name="connsiteY10" fmla="*/ 2743200 h 4267200"/>
                  <a:gd name="connsiteX11" fmla="*/ 3557677 w 6107588"/>
                  <a:gd name="connsiteY11" fmla="*/ 2743200 h 4267200"/>
                  <a:gd name="connsiteX12" fmla="*/ 609600 w 6107588"/>
                  <a:gd name="connsiteY12" fmla="*/ 2743200 h 4267200"/>
                  <a:gd name="connsiteX13" fmla="*/ 609600 w 6107588"/>
                  <a:gd name="connsiteY13" fmla="*/ 3657600 h 4267200"/>
                  <a:gd name="connsiteX14" fmla="*/ 2133600 w 6107588"/>
                  <a:gd name="connsiteY14" fmla="*/ 3657600 h 4267200"/>
                  <a:gd name="connsiteX15" fmla="*/ 2133600 w 6107588"/>
                  <a:gd name="connsiteY15" fmla="*/ 2743200 h 4267200"/>
                  <a:gd name="connsiteX16" fmla="*/ 2743200 w 6107588"/>
                  <a:gd name="connsiteY16" fmla="*/ 1219200 h 4267200"/>
                  <a:gd name="connsiteX17" fmla="*/ 2743200 w 6107588"/>
                  <a:gd name="connsiteY17" fmla="*/ 2133600 h 4267200"/>
                  <a:gd name="connsiteX18" fmla="*/ 3557677 w 6107588"/>
                  <a:gd name="connsiteY18" fmla="*/ 2133600 h 4267200"/>
                  <a:gd name="connsiteX19" fmla="*/ 3595095 w 6107588"/>
                  <a:gd name="connsiteY19" fmla="*/ 2133600 h 4267200"/>
                  <a:gd name="connsiteX20" fmla="*/ 4825883 w 6107588"/>
                  <a:gd name="connsiteY20" fmla="*/ 2133600 h 4267200"/>
                  <a:gd name="connsiteX21" fmla="*/ 4839382 w 6107588"/>
                  <a:gd name="connsiteY21" fmla="*/ 2133600 h 4267200"/>
                  <a:gd name="connsiteX22" fmla="*/ 5497988 w 6107588"/>
                  <a:gd name="connsiteY22" fmla="*/ 2133600 h 4267200"/>
                  <a:gd name="connsiteX23" fmla="*/ 5497988 w 6107588"/>
                  <a:gd name="connsiteY23" fmla="*/ 1219200 h 4267200"/>
                  <a:gd name="connsiteX24" fmla="*/ 4839382 w 6107588"/>
                  <a:gd name="connsiteY24" fmla="*/ 1219200 h 4267200"/>
                  <a:gd name="connsiteX25" fmla="*/ 4825883 w 6107588"/>
                  <a:gd name="connsiteY25" fmla="*/ 1219200 h 4267200"/>
                  <a:gd name="connsiteX26" fmla="*/ 3595095 w 6107588"/>
                  <a:gd name="connsiteY26" fmla="*/ 1219200 h 4267200"/>
                  <a:gd name="connsiteX27" fmla="*/ 3557677 w 6107588"/>
                  <a:gd name="connsiteY27" fmla="*/ 1219200 h 4267200"/>
                  <a:gd name="connsiteX28" fmla="*/ 609600 w 6107588"/>
                  <a:gd name="connsiteY28" fmla="*/ 1219200 h 4267200"/>
                  <a:gd name="connsiteX29" fmla="*/ 609600 w 6107588"/>
                  <a:gd name="connsiteY29" fmla="*/ 2133600 h 4267200"/>
                  <a:gd name="connsiteX30" fmla="*/ 2133600 w 6107588"/>
                  <a:gd name="connsiteY30" fmla="*/ 2133600 h 4267200"/>
                  <a:gd name="connsiteX31" fmla="*/ 2133600 w 6107588"/>
                  <a:gd name="connsiteY31" fmla="*/ 1219200 h 4267200"/>
                  <a:gd name="connsiteX32" fmla="*/ 609600 w 6107588"/>
                  <a:gd name="connsiteY32" fmla="*/ 0 h 4267200"/>
                  <a:gd name="connsiteX33" fmla="*/ 3557677 w 6107588"/>
                  <a:gd name="connsiteY33" fmla="*/ 0 h 4267200"/>
                  <a:gd name="connsiteX34" fmla="*/ 3595095 w 6107588"/>
                  <a:gd name="connsiteY34" fmla="*/ 0 h 4267200"/>
                  <a:gd name="connsiteX35" fmla="*/ 4825883 w 6107588"/>
                  <a:gd name="connsiteY35" fmla="*/ 0 h 4267200"/>
                  <a:gd name="connsiteX36" fmla="*/ 4839382 w 6107588"/>
                  <a:gd name="connsiteY36" fmla="*/ 0 h 4267200"/>
                  <a:gd name="connsiteX37" fmla="*/ 5497988 w 6107588"/>
                  <a:gd name="connsiteY37" fmla="*/ 0 h 4267200"/>
                  <a:gd name="connsiteX38" fmla="*/ 6107588 w 6107588"/>
                  <a:gd name="connsiteY38" fmla="*/ 609600 h 4267200"/>
                  <a:gd name="connsiteX39" fmla="*/ 6107588 w 6107588"/>
                  <a:gd name="connsiteY39" fmla="*/ 3657600 h 4267200"/>
                  <a:gd name="connsiteX40" fmla="*/ 5497988 w 6107588"/>
                  <a:gd name="connsiteY40" fmla="*/ 4267200 h 4267200"/>
                  <a:gd name="connsiteX41" fmla="*/ 4839382 w 6107588"/>
                  <a:gd name="connsiteY41" fmla="*/ 4267200 h 4267200"/>
                  <a:gd name="connsiteX42" fmla="*/ 4825883 w 6107588"/>
                  <a:gd name="connsiteY42" fmla="*/ 4267200 h 4267200"/>
                  <a:gd name="connsiteX43" fmla="*/ 3595095 w 6107588"/>
                  <a:gd name="connsiteY43" fmla="*/ 4267200 h 4267200"/>
                  <a:gd name="connsiteX44" fmla="*/ 3557677 w 6107588"/>
                  <a:gd name="connsiteY44" fmla="*/ 4267200 h 4267200"/>
                  <a:gd name="connsiteX45" fmla="*/ 609600 w 6107588"/>
                  <a:gd name="connsiteY45" fmla="*/ 4267200 h 4267200"/>
                  <a:gd name="connsiteX46" fmla="*/ 0 w 6107588"/>
                  <a:gd name="connsiteY46" fmla="*/ 3657600 h 4267200"/>
                  <a:gd name="connsiteX47" fmla="*/ 0 w 6107588"/>
                  <a:gd name="connsiteY47" fmla="*/ 609600 h 4267200"/>
                  <a:gd name="connsiteX48" fmla="*/ 609600 w 6107588"/>
                  <a:gd name="connsiteY48" fmla="*/ 0 h 426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6107588" h="4267200">
                    <a:moveTo>
                      <a:pt x="2743200" y="2743200"/>
                    </a:moveTo>
                    <a:lnTo>
                      <a:pt x="2743200" y="3657600"/>
                    </a:lnTo>
                    <a:lnTo>
                      <a:pt x="3557677" y="3657600"/>
                    </a:lnTo>
                    <a:lnTo>
                      <a:pt x="3595095" y="3657600"/>
                    </a:lnTo>
                    <a:lnTo>
                      <a:pt x="4825883" y="3657600"/>
                    </a:lnTo>
                    <a:lnTo>
                      <a:pt x="4839382" y="3657600"/>
                    </a:lnTo>
                    <a:lnTo>
                      <a:pt x="5497988" y="3657600"/>
                    </a:lnTo>
                    <a:lnTo>
                      <a:pt x="5497988" y="2743200"/>
                    </a:lnTo>
                    <a:lnTo>
                      <a:pt x="4839382" y="2743200"/>
                    </a:lnTo>
                    <a:lnTo>
                      <a:pt x="4825883" y="2743200"/>
                    </a:lnTo>
                    <a:lnTo>
                      <a:pt x="3595095" y="2743200"/>
                    </a:lnTo>
                    <a:lnTo>
                      <a:pt x="3557677" y="2743200"/>
                    </a:lnTo>
                    <a:close/>
                    <a:moveTo>
                      <a:pt x="609600" y="2743200"/>
                    </a:moveTo>
                    <a:lnTo>
                      <a:pt x="609600" y="3657600"/>
                    </a:lnTo>
                    <a:lnTo>
                      <a:pt x="2133600" y="3657600"/>
                    </a:lnTo>
                    <a:lnTo>
                      <a:pt x="2133600" y="2743200"/>
                    </a:lnTo>
                    <a:close/>
                    <a:moveTo>
                      <a:pt x="2743200" y="1219200"/>
                    </a:moveTo>
                    <a:lnTo>
                      <a:pt x="2743200" y="2133600"/>
                    </a:lnTo>
                    <a:lnTo>
                      <a:pt x="3557677" y="2133600"/>
                    </a:lnTo>
                    <a:lnTo>
                      <a:pt x="3595095" y="2133600"/>
                    </a:lnTo>
                    <a:lnTo>
                      <a:pt x="4825883" y="2133600"/>
                    </a:lnTo>
                    <a:lnTo>
                      <a:pt x="4839382" y="2133600"/>
                    </a:lnTo>
                    <a:lnTo>
                      <a:pt x="5497988" y="2133600"/>
                    </a:lnTo>
                    <a:lnTo>
                      <a:pt x="5497988" y="1219200"/>
                    </a:lnTo>
                    <a:lnTo>
                      <a:pt x="4839382" y="1219200"/>
                    </a:lnTo>
                    <a:lnTo>
                      <a:pt x="4825883" y="1219200"/>
                    </a:lnTo>
                    <a:lnTo>
                      <a:pt x="3595095" y="1219200"/>
                    </a:lnTo>
                    <a:lnTo>
                      <a:pt x="3557677" y="1219200"/>
                    </a:lnTo>
                    <a:close/>
                    <a:moveTo>
                      <a:pt x="609600" y="1219200"/>
                    </a:moveTo>
                    <a:lnTo>
                      <a:pt x="609600" y="2133600"/>
                    </a:lnTo>
                    <a:lnTo>
                      <a:pt x="2133600" y="2133600"/>
                    </a:lnTo>
                    <a:lnTo>
                      <a:pt x="2133600" y="1219200"/>
                    </a:lnTo>
                    <a:close/>
                    <a:moveTo>
                      <a:pt x="609600" y="0"/>
                    </a:moveTo>
                    <a:lnTo>
                      <a:pt x="3557677" y="0"/>
                    </a:lnTo>
                    <a:lnTo>
                      <a:pt x="3595095" y="0"/>
                    </a:lnTo>
                    <a:lnTo>
                      <a:pt x="4825883" y="0"/>
                    </a:lnTo>
                    <a:lnTo>
                      <a:pt x="4839382" y="0"/>
                    </a:lnTo>
                    <a:lnTo>
                      <a:pt x="5497988" y="0"/>
                    </a:lnTo>
                    <a:cubicBezTo>
                      <a:pt x="5834221" y="0"/>
                      <a:pt x="6107588" y="273368"/>
                      <a:pt x="6107588" y="609600"/>
                    </a:cubicBezTo>
                    <a:lnTo>
                      <a:pt x="6107588" y="3657600"/>
                    </a:lnTo>
                    <a:cubicBezTo>
                      <a:pt x="6107588" y="3993833"/>
                      <a:pt x="5834221" y="4267200"/>
                      <a:pt x="5497988" y="4267200"/>
                    </a:cubicBezTo>
                    <a:lnTo>
                      <a:pt x="4839382" y="4267200"/>
                    </a:lnTo>
                    <a:lnTo>
                      <a:pt x="4825883" y="4267200"/>
                    </a:lnTo>
                    <a:lnTo>
                      <a:pt x="3595095" y="4267200"/>
                    </a:lnTo>
                    <a:lnTo>
                      <a:pt x="3557677" y="4267200"/>
                    </a:lnTo>
                    <a:lnTo>
                      <a:pt x="609600" y="4267200"/>
                    </a:lnTo>
                    <a:cubicBezTo>
                      <a:pt x="273368" y="4267200"/>
                      <a:pt x="0" y="3993833"/>
                      <a:pt x="0" y="3657600"/>
                    </a:cubicBezTo>
                    <a:lnTo>
                      <a:pt x="0" y="609600"/>
                    </a:lnTo>
                    <a:cubicBezTo>
                      <a:pt x="0" y="273368"/>
                      <a:pt x="273368" y="0"/>
                      <a:pt x="609600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8921B255-0314-D10B-BCAA-B65754FA011D}"/>
                </a:ext>
              </a:extLst>
            </p:cNvPr>
            <p:cNvGrpSpPr/>
            <p:nvPr/>
          </p:nvGrpSpPr>
          <p:grpSpPr>
            <a:xfrm>
              <a:off x="1742565" y="3758330"/>
              <a:ext cx="699646" cy="488823"/>
              <a:chOff x="5094699" y="1907901"/>
              <a:chExt cx="699646" cy="488823"/>
            </a:xfrm>
          </p:grpSpPr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DA0A1D6A-E034-64F6-53A2-6BF2089A883D}"/>
                  </a:ext>
                </a:extLst>
              </p:cNvPr>
              <p:cNvSpPr/>
              <p:nvPr/>
            </p:nvSpPr>
            <p:spPr>
              <a:xfrm>
                <a:off x="5148699" y="2013835"/>
                <a:ext cx="604401" cy="33884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7039D5AB-D68B-F83B-BF1E-5A36B4AEC543}"/>
                  </a:ext>
                </a:extLst>
              </p:cNvPr>
              <p:cNvSpPr/>
              <p:nvPr/>
            </p:nvSpPr>
            <p:spPr>
              <a:xfrm>
                <a:off x="5094699" y="1907901"/>
                <a:ext cx="699646" cy="488823"/>
              </a:xfrm>
              <a:custGeom>
                <a:avLst/>
                <a:gdLst>
                  <a:gd name="connsiteX0" fmla="*/ 2743200 w 6107588"/>
                  <a:gd name="connsiteY0" fmla="*/ 2743200 h 4267200"/>
                  <a:gd name="connsiteX1" fmla="*/ 2743200 w 6107588"/>
                  <a:gd name="connsiteY1" fmla="*/ 3657600 h 4267200"/>
                  <a:gd name="connsiteX2" fmla="*/ 3557677 w 6107588"/>
                  <a:gd name="connsiteY2" fmla="*/ 3657600 h 4267200"/>
                  <a:gd name="connsiteX3" fmla="*/ 3595095 w 6107588"/>
                  <a:gd name="connsiteY3" fmla="*/ 3657600 h 4267200"/>
                  <a:gd name="connsiteX4" fmla="*/ 4825883 w 6107588"/>
                  <a:gd name="connsiteY4" fmla="*/ 3657600 h 4267200"/>
                  <a:gd name="connsiteX5" fmla="*/ 4839382 w 6107588"/>
                  <a:gd name="connsiteY5" fmla="*/ 3657600 h 4267200"/>
                  <a:gd name="connsiteX6" fmla="*/ 5497988 w 6107588"/>
                  <a:gd name="connsiteY6" fmla="*/ 3657600 h 4267200"/>
                  <a:gd name="connsiteX7" fmla="*/ 5497988 w 6107588"/>
                  <a:gd name="connsiteY7" fmla="*/ 2743200 h 4267200"/>
                  <a:gd name="connsiteX8" fmla="*/ 4839382 w 6107588"/>
                  <a:gd name="connsiteY8" fmla="*/ 2743200 h 4267200"/>
                  <a:gd name="connsiteX9" fmla="*/ 4825883 w 6107588"/>
                  <a:gd name="connsiteY9" fmla="*/ 2743200 h 4267200"/>
                  <a:gd name="connsiteX10" fmla="*/ 3595095 w 6107588"/>
                  <a:gd name="connsiteY10" fmla="*/ 2743200 h 4267200"/>
                  <a:gd name="connsiteX11" fmla="*/ 3557677 w 6107588"/>
                  <a:gd name="connsiteY11" fmla="*/ 2743200 h 4267200"/>
                  <a:gd name="connsiteX12" fmla="*/ 609600 w 6107588"/>
                  <a:gd name="connsiteY12" fmla="*/ 2743200 h 4267200"/>
                  <a:gd name="connsiteX13" fmla="*/ 609600 w 6107588"/>
                  <a:gd name="connsiteY13" fmla="*/ 3657600 h 4267200"/>
                  <a:gd name="connsiteX14" fmla="*/ 2133600 w 6107588"/>
                  <a:gd name="connsiteY14" fmla="*/ 3657600 h 4267200"/>
                  <a:gd name="connsiteX15" fmla="*/ 2133600 w 6107588"/>
                  <a:gd name="connsiteY15" fmla="*/ 2743200 h 4267200"/>
                  <a:gd name="connsiteX16" fmla="*/ 2743200 w 6107588"/>
                  <a:gd name="connsiteY16" fmla="*/ 1219200 h 4267200"/>
                  <a:gd name="connsiteX17" fmla="*/ 2743200 w 6107588"/>
                  <a:gd name="connsiteY17" fmla="*/ 2133600 h 4267200"/>
                  <a:gd name="connsiteX18" fmla="*/ 3557677 w 6107588"/>
                  <a:gd name="connsiteY18" fmla="*/ 2133600 h 4267200"/>
                  <a:gd name="connsiteX19" fmla="*/ 3595095 w 6107588"/>
                  <a:gd name="connsiteY19" fmla="*/ 2133600 h 4267200"/>
                  <a:gd name="connsiteX20" fmla="*/ 4825883 w 6107588"/>
                  <a:gd name="connsiteY20" fmla="*/ 2133600 h 4267200"/>
                  <a:gd name="connsiteX21" fmla="*/ 4839382 w 6107588"/>
                  <a:gd name="connsiteY21" fmla="*/ 2133600 h 4267200"/>
                  <a:gd name="connsiteX22" fmla="*/ 5497988 w 6107588"/>
                  <a:gd name="connsiteY22" fmla="*/ 2133600 h 4267200"/>
                  <a:gd name="connsiteX23" fmla="*/ 5497988 w 6107588"/>
                  <a:gd name="connsiteY23" fmla="*/ 1219200 h 4267200"/>
                  <a:gd name="connsiteX24" fmla="*/ 4839382 w 6107588"/>
                  <a:gd name="connsiteY24" fmla="*/ 1219200 h 4267200"/>
                  <a:gd name="connsiteX25" fmla="*/ 4825883 w 6107588"/>
                  <a:gd name="connsiteY25" fmla="*/ 1219200 h 4267200"/>
                  <a:gd name="connsiteX26" fmla="*/ 3595095 w 6107588"/>
                  <a:gd name="connsiteY26" fmla="*/ 1219200 h 4267200"/>
                  <a:gd name="connsiteX27" fmla="*/ 3557677 w 6107588"/>
                  <a:gd name="connsiteY27" fmla="*/ 1219200 h 4267200"/>
                  <a:gd name="connsiteX28" fmla="*/ 609600 w 6107588"/>
                  <a:gd name="connsiteY28" fmla="*/ 1219200 h 4267200"/>
                  <a:gd name="connsiteX29" fmla="*/ 609600 w 6107588"/>
                  <a:gd name="connsiteY29" fmla="*/ 2133600 h 4267200"/>
                  <a:gd name="connsiteX30" fmla="*/ 2133600 w 6107588"/>
                  <a:gd name="connsiteY30" fmla="*/ 2133600 h 4267200"/>
                  <a:gd name="connsiteX31" fmla="*/ 2133600 w 6107588"/>
                  <a:gd name="connsiteY31" fmla="*/ 1219200 h 4267200"/>
                  <a:gd name="connsiteX32" fmla="*/ 609600 w 6107588"/>
                  <a:gd name="connsiteY32" fmla="*/ 0 h 4267200"/>
                  <a:gd name="connsiteX33" fmla="*/ 3557677 w 6107588"/>
                  <a:gd name="connsiteY33" fmla="*/ 0 h 4267200"/>
                  <a:gd name="connsiteX34" fmla="*/ 3595095 w 6107588"/>
                  <a:gd name="connsiteY34" fmla="*/ 0 h 4267200"/>
                  <a:gd name="connsiteX35" fmla="*/ 4825883 w 6107588"/>
                  <a:gd name="connsiteY35" fmla="*/ 0 h 4267200"/>
                  <a:gd name="connsiteX36" fmla="*/ 4839382 w 6107588"/>
                  <a:gd name="connsiteY36" fmla="*/ 0 h 4267200"/>
                  <a:gd name="connsiteX37" fmla="*/ 5497988 w 6107588"/>
                  <a:gd name="connsiteY37" fmla="*/ 0 h 4267200"/>
                  <a:gd name="connsiteX38" fmla="*/ 6107588 w 6107588"/>
                  <a:gd name="connsiteY38" fmla="*/ 609600 h 4267200"/>
                  <a:gd name="connsiteX39" fmla="*/ 6107588 w 6107588"/>
                  <a:gd name="connsiteY39" fmla="*/ 3657600 h 4267200"/>
                  <a:gd name="connsiteX40" fmla="*/ 5497988 w 6107588"/>
                  <a:gd name="connsiteY40" fmla="*/ 4267200 h 4267200"/>
                  <a:gd name="connsiteX41" fmla="*/ 4839382 w 6107588"/>
                  <a:gd name="connsiteY41" fmla="*/ 4267200 h 4267200"/>
                  <a:gd name="connsiteX42" fmla="*/ 4825883 w 6107588"/>
                  <a:gd name="connsiteY42" fmla="*/ 4267200 h 4267200"/>
                  <a:gd name="connsiteX43" fmla="*/ 3595095 w 6107588"/>
                  <a:gd name="connsiteY43" fmla="*/ 4267200 h 4267200"/>
                  <a:gd name="connsiteX44" fmla="*/ 3557677 w 6107588"/>
                  <a:gd name="connsiteY44" fmla="*/ 4267200 h 4267200"/>
                  <a:gd name="connsiteX45" fmla="*/ 609600 w 6107588"/>
                  <a:gd name="connsiteY45" fmla="*/ 4267200 h 4267200"/>
                  <a:gd name="connsiteX46" fmla="*/ 0 w 6107588"/>
                  <a:gd name="connsiteY46" fmla="*/ 3657600 h 4267200"/>
                  <a:gd name="connsiteX47" fmla="*/ 0 w 6107588"/>
                  <a:gd name="connsiteY47" fmla="*/ 609600 h 4267200"/>
                  <a:gd name="connsiteX48" fmla="*/ 609600 w 6107588"/>
                  <a:gd name="connsiteY48" fmla="*/ 0 h 426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6107588" h="4267200">
                    <a:moveTo>
                      <a:pt x="2743200" y="2743200"/>
                    </a:moveTo>
                    <a:lnTo>
                      <a:pt x="2743200" y="3657600"/>
                    </a:lnTo>
                    <a:lnTo>
                      <a:pt x="3557677" y="3657600"/>
                    </a:lnTo>
                    <a:lnTo>
                      <a:pt x="3595095" y="3657600"/>
                    </a:lnTo>
                    <a:lnTo>
                      <a:pt x="4825883" y="3657600"/>
                    </a:lnTo>
                    <a:lnTo>
                      <a:pt x="4839382" y="3657600"/>
                    </a:lnTo>
                    <a:lnTo>
                      <a:pt x="5497988" y="3657600"/>
                    </a:lnTo>
                    <a:lnTo>
                      <a:pt x="5497988" y="2743200"/>
                    </a:lnTo>
                    <a:lnTo>
                      <a:pt x="4839382" y="2743200"/>
                    </a:lnTo>
                    <a:lnTo>
                      <a:pt x="4825883" y="2743200"/>
                    </a:lnTo>
                    <a:lnTo>
                      <a:pt x="3595095" y="2743200"/>
                    </a:lnTo>
                    <a:lnTo>
                      <a:pt x="3557677" y="2743200"/>
                    </a:lnTo>
                    <a:close/>
                    <a:moveTo>
                      <a:pt x="609600" y="2743200"/>
                    </a:moveTo>
                    <a:lnTo>
                      <a:pt x="609600" y="3657600"/>
                    </a:lnTo>
                    <a:lnTo>
                      <a:pt x="2133600" y="3657600"/>
                    </a:lnTo>
                    <a:lnTo>
                      <a:pt x="2133600" y="2743200"/>
                    </a:lnTo>
                    <a:close/>
                    <a:moveTo>
                      <a:pt x="2743200" y="1219200"/>
                    </a:moveTo>
                    <a:lnTo>
                      <a:pt x="2743200" y="2133600"/>
                    </a:lnTo>
                    <a:lnTo>
                      <a:pt x="3557677" y="2133600"/>
                    </a:lnTo>
                    <a:lnTo>
                      <a:pt x="3595095" y="2133600"/>
                    </a:lnTo>
                    <a:lnTo>
                      <a:pt x="4825883" y="2133600"/>
                    </a:lnTo>
                    <a:lnTo>
                      <a:pt x="4839382" y="2133600"/>
                    </a:lnTo>
                    <a:lnTo>
                      <a:pt x="5497988" y="2133600"/>
                    </a:lnTo>
                    <a:lnTo>
                      <a:pt x="5497988" y="1219200"/>
                    </a:lnTo>
                    <a:lnTo>
                      <a:pt x="4839382" y="1219200"/>
                    </a:lnTo>
                    <a:lnTo>
                      <a:pt x="4825883" y="1219200"/>
                    </a:lnTo>
                    <a:lnTo>
                      <a:pt x="3595095" y="1219200"/>
                    </a:lnTo>
                    <a:lnTo>
                      <a:pt x="3557677" y="1219200"/>
                    </a:lnTo>
                    <a:close/>
                    <a:moveTo>
                      <a:pt x="609600" y="1219200"/>
                    </a:moveTo>
                    <a:lnTo>
                      <a:pt x="609600" y="2133600"/>
                    </a:lnTo>
                    <a:lnTo>
                      <a:pt x="2133600" y="2133600"/>
                    </a:lnTo>
                    <a:lnTo>
                      <a:pt x="2133600" y="1219200"/>
                    </a:lnTo>
                    <a:close/>
                    <a:moveTo>
                      <a:pt x="609600" y="0"/>
                    </a:moveTo>
                    <a:lnTo>
                      <a:pt x="3557677" y="0"/>
                    </a:lnTo>
                    <a:lnTo>
                      <a:pt x="3595095" y="0"/>
                    </a:lnTo>
                    <a:lnTo>
                      <a:pt x="4825883" y="0"/>
                    </a:lnTo>
                    <a:lnTo>
                      <a:pt x="4839382" y="0"/>
                    </a:lnTo>
                    <a:lnTo>
                      <a:pt x="5497988" y="0"/>
                    </a:lnTo>
                    <a:cubicBezTo>
                      <a:pt x="5834221" y="0"/>
                      <a:pt x="6107588" y="273368"/>
                      <a:pt x="6107588" y="609600"/>
                    </a:cubicBezTo>
                    <a:lnTo>
                      <a:pt x="6107588" y="3657600"/>
                    </a:lnTo>
                    <a:cubicBezTo>
                      <a:pt x="6107588" y="3993833"/>
                      <a:pt x="5834221" y="4267200"/>
                      <a:pt x="5497988" y="4267200"/>
                    </a:cubicBezTo>
                    <a:lnTo>
                      <a:pt x="4839382" y="4267200"/>
                    </a:lnTo>
                    <a:lnTo>
                      <a:pt x="4825883" y="4267200"/>
                    </a:lnTo>
                    <a:lnTo>
                      <a:pt x="3595095" y="4267200"/>
                    </a:lnTo>
                    <a:lnTo>
                      <a:pt x="3557677" y="4267200"/>
                    </a:lnTo>
                    <a:lnTo>
                      <a:pt x="609600" y="4267200"/>
                    </a:lnTo>
                    <a:cubicBezTo>
                      <a:pt x="273368" y="4267200"/>
                      <a:pt x="0" y="3993833"/>
                      <a:pt x="0" y="3657600"/>
                    </a:cubicBezTo>
                    <a:lnTo>
                      <a:pt x="0" y="609600"/>
                    </a:lnTo>
                    <a:cubicBezTo>
                      <a:pt x="0" y="273368"/>
                      <a:pt x="273368" y="0"/>
                      <a:pt x="609600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</p:grp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7F960DDC-D32F-23FA-00CF-23843EE6ED36}"/>
                </a:ext>
              </a:extLst>
            </p:cNvPr>
            <p:cNvSpPr/>
            <p:nvPr/>
          </p:nvSpPr>
          <p:spPr>
            <a:xfrm>
              <a:off x="2494597" y="3758330"/>
              <a:ext cx="699646" cy="488823"/>
            </a:xfrm>
            <a:custGeom>
              <a:avLst/>
              <a:gdLst>
                <a:gd name="connsiteX0" fmla="*/ 2743200 w 6107588"/>
                <a:gd name="connsiteY0" fmla="*/ 2743200 h 4267200"/>
                <a:gd name="connsiteX1" fmla="*/ 2743200 w 6107588"/>
                <a:gd name="connsiteY1" fmla="*/ 3657600 h 4267200"/>
                <a:gd name="connsiteX2" fmla="*/ 3557677 w 6107588"/>
                <a:gd name="connsiteY2" fmla="*/ 3657600 h 4267200"/>
                <a:gd name="connsiteX3" fmla="*/ 3595095 w 6107588"/>
                <a:gd name="connsiteY3" fmla="*/ 3657600 h 4267200"/>
                <a:gd name="connsiteX4" fmla="*/ 4825883 w 6107588"/>
                <a:gd name="connsiteY4" fmla="*/ 3657600 h 4267200"/>
                <a:gd name="connsiteX5" fmla="*/ 4839382 w 6107588"/>
                <a:gd name="connsiteY5" fmla="*/ 3657600 h 4267200"/>
                <a:gd name="connsiteX6" fmla="*/ 5497988 w 6107588"/>
                <a:gd name="connsiteY6" fmla="*/ 3657600 h 4267200"/>
                <a:gd name="connsiteX7" fmla="*/ 5497988 w 6107588"/>
                <a:gd name="connsiteY7" fmla="*/ 2743200 h 4267200"/>
                <a:gd name="connsiteX8" fmla="*/ 4839382 w 6107588"/>
                <a:gd name="connsiteY8" fmla="*/ 2743200 h 4267200"/>
                <a:gd name="connsiteX9" fmla="*/ 4825883 w 6107588"/>
                <a:gd name="connsiteY9" fmla="*/ 2743200 h 4267200"/>
                <a:gd name="connsiteX10" fmla="*/ 3595095 w 6107588"/>
                <a:gd name="connsiteY10" fmla="*/ 2743200 h 4267200"/>
                <a:gd name="connsiteX11" fmla="*/ 3557677 w 6107588"/>
                <a:gd name="connsiteY11" fmla="*/ 2743200 h 4267200"/>
                <a:gd name="connsiteX12" fmla="*/ 609600 w 6107588"/>
                <a:gd name="connsiteY12" fmla="*/ 2743200 h 4267200"/>
                <a:gd name="connsiteX13" fmla="*/ 609600 w 6107588"/>
                <a:gd name="connsiteY13" fmla="*/ 3657600 h 4267200"/>
                <a:gd name="connsiteX14" fmla="*/ 2133600 w 6107588"/>
                <a:gd name="connsiteY14" fmla="*/ 3657600 h 4267200"/>
                <a:gd name="connsiteX15" fmla="*/ 2133600 w 6107588"/>
                <a:gd name="connsiteY15" fmla="*/ 2743200 h 4267200"/>
                <a:gd name="connsiteX16" fmla="*/ 2743200 w 6107588"/>
                <a:gd name="connsiteY16" fmla="*/ 1219200 h 4267200"/>
                <a:gd name="connsiteX17" fmla="*/ 2743200 w 6107588"/>
                <a:gd name="connsiteY17" fmla="*/ 2133600 h 4267200"/>
                <a:gd name="connsiteX18" fmla="*/ 3557677 w 6107588"/>
                <a:gd name="connsiteY18" fmla="*/ 2133600 h 4267200"/>
                <a:gd name="connsiteX19" fmla="*/ 3595095 w 6107588"/>
                <a:gd name="connsiteY19" fmla="*/ 2133600 h 4267200"/>
                <a:gd name="connsiteX20" fmla="*/ 4825883 w 6107588"/>
                <a:gd name="connsiteY20" fmla="*/ 2133600 h 4267200"/>
                <a:gd name="connsiteX21" fmla="*/ 4839382 w 6107588"/>
                <a:gd name="connsiteY21" fmla="*/ 2133600 h 4267200"/>
                <a:gd name="connsiteX22" fmla="*/ 5497988 w 6107588"/>
                <a:gd name="connsiteY22" fmla="*/ 2133600 h 4267200"/>
                <a:gd name="connsiteX23" fmla="*/ 5497988 w 6107588"/>
                <a:gd name="connsiteY23" fmla="*/ 1219200 h 4267200"/>
                <a:gd name="connsiteX24" fmla="*/ 4839382 w 6107588"/>
                <a:gd name="connsiteY24" fmla="*/ 1219200 h 4267200"/>
                <a:gd name="connsiteX25" fmla="*/ 4825883 w 6107588"/>
                <a:gd name="connsiteY25" fmla="*/ 1219200 h 4267200"/>
                <a:gd name="connsiteX26" fmla="*/ 3595095 w 6107588"/>
                <a:gd name="connsiteY26" fmla="*/ 1219200 h 4267200"/>
                <a:gd name="connsiteX27" fmla="*/ 3557677 w 6107588"/>
                <a:gd name="connsiteY27" fmla="*/ 1219200 h 4267200"/>
                <a:gd name="connsiteX28" fmla="*/ 609600 w 6107588"/>
                <a:gd name="connsiteY28" fmla="*/ 1219200 h 4267200"/>
                <a:gd name="connsiteX29" fmla="*/ 609600 w 6107588"/>
                <a:gd name="connsiteY29" fmla="*/ 2133600 h 4267200"/>
                <a:gd name="connsiteX30" fmla="*/ 2133600 w 6107588"/>
                <a:gd name="connsiteY30" fmla="*/ 2133600 h 4267200"/>
                <a:gd name="connsiteX31" fmla="*/ 2133600 w 6107588"/>
                <a:gd name="connsiteY31" fmla="*/ 1219200 h 4267200"/>
                <a:gd name="connsiteX32" fmla="*/ 609600 w 6107588"/>
                <a:gd name="connsiteY32" fmla="*/ 0 h 4267200"/>
                <a:gd name="connsiteX33" fmla="*/ 3557677 w 6107588"/>
                <a:gd name="connsiteY33" fmla="*/ 0 h 4267200"/>
                <a:gd name="connsiteX34" fmla="*/ 3595095 w 6107588"/>
                <a:gd name="connsiteY34" fmla="*/ 0 h 4267200"/>
                <a:gd name="connsiteX35" fmla="*/ 4825883 w 6107588"/>
                <a:gd name="connsiteY35" fmla="*/ 0 h 4267200"/>
                <a:gd name="connsiteX36" fmla="*/ 4839382 w 6107588"/>
                <a:gd name="connsiteY36" fmla="*/ 0 h 4267200"/>
                <a:gd name="connsiteX37" fmla="*/ 5497988 w 6107588"/>
                <a:gd name="connsiteY37" fmla="*/ 0 h 4267200"/>
                <a:gd name="connsiteX38" fmla="*/ 6107588 w 6107588"/>
                <a:gd name="connsiteY38" fmla="*/ 609600 h 4267200"/>
                <a:gd name="connsiteX39" fmla="*/ 6107588 w 6107588"/>
                <a:gd name="connsiteY39" fmla="*/ 3657600 h 4267200"/>
                <a:gd name="connsiteX40" fmla="*/ 5497988 w 6107588"/>
                <a:gd name="connsiteY40" fmla="*/ 4267200 h 4267200"/>
                <a:gd name="connsiteX41" fmla="*/ 4839382 w 6107588"/>
                <a:gd name="connsiteY41" fmla="*/ 4267200 h 4267200"/>
                <a:gd name="connsiteX42" fmla="*/ 4825883 w 6107588"/>
                <a:gd name="connsiteY42" fmla="*/ 4267200 h 4267200"/>
                <a:gd name="connsiteX43" fmla="*/ 3595095 w 6107588"/>
                <a:gd name="connsiteY43" fmla="*/ 4267200 h 4267200"/>
                <a:gd name="connsiteX44" fmla="*/ 3557677 w 6107588"/>
                <a:gd name="connsiteY44" fmla="*/ 4267200 h 4267200"/>
                <a:gd name="connsiteX45" fmla="*/ 609600 w 6107588"/>
                <a:gd name="connsiteY45" fmla="*/ 4267200 h 4267200"/>
                <a:gd name="connsiteX46" fmla="*/ 0 w 6107588"/>
                <a:gd name="connsiteY46" fmla="*/ 3657600 h 4267200"/>
                <a:gd name="connsiteX47" fmla="*/ 0 w 6107588"/>
                <a:gd name="connsiteY47" fmla="*/ 609600 h 4267200"/>
                <a:gd name="connsiteX48" fmla="*/ 609600 w 6107588"/>
                <a:gd name="connsiteY48" fmla="*/ 0 h 426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6107588" h="4267200">
                  <a:moveTo>
                    <a:pt x="2743200" y="2743200"/>
                  </a:moveTo>
                  <a:lnTo>
                    <a:pt x="2743200" y="3657600"/>
                  </a:lnTo>
                  <a:lnTo>
                    <a:pt x="3557677" y="3657600"/>
                  </a:lnTo>
                  <a:lnTo>
                    <a:pt x="3595095" y="3657600"/>
                  </a:lnTo>
                  <a:lnTo>
                    <a:pt x="4825883" y="3657600"/>
                  </a:lnTo>
                  <a:lnTo>
                    <a:pt x="4839382" y="3657600"/>
                  </a:lnTo>
                  <a:lnTo>
                    <a:pt x="5497988" y="3657600"/>
                  </a:lnTo>
                  <a:lnTo>
                    <a:pt x="5497988" y="2743200"/>
                  </a:lnTo>
                  <a:lnTo>
                    <a:pt x="4839382" y="2743200"/>
                  </a:lnTo>
                  <a:lnTo>
                    <a:pt x="4825883" y="2743200"/>
                  </a:lnTo>
                  <a:lnTo>
                    <a:pt x="3595095" y="2743200"/>
                  </a:lnTo>
                  <a:lnTo>
                    <a:pt x="3557677" y="2743200"/>
                  </a:lnTo>
                  <a:close/>
                  <a:moveTo>
                    <a:pt x="609600" y="2743200"/>
                  </a:moveTo>
                  <a:lnTo>
                    <a:pt x="609600" y="3657600"/>
                  </a:lnTo>
                  <a:lnTo>
                    <a:pt x="2133600" y="3657600"/>
                  </a:lnTo>
                  <a:lnTo>
                    <a:pt x="2133600" y="2743200"/>
                  </a:lnTo>
                  <a:close/>
                  <a:moveTo>
                    <a:pt x="2743200" y="1219200"/>
                  </a:moveTo>
                  <a:lnTo>
                    <a:pt x="2743200" y="2133600"/>
                  </a:lnTo>
                  <a:lnTo>
                    <a:pt x="3557677" y="2133600"/>
                  </a:lnTo>
                  <a:lnTo>
                    <a:pt x="3595095" y="2133600"/>
                  </a:lnTo>
                  <a:lnTo>
                    <a:pt x="4825883" y="2133600"/>
                  </a:lnTo>
                  <a:lnTo>
                    <a:pt x="4839382" y="2133600"/>
                  </a:lnTo>
                  <a:lnTo>
                    <a:pt x="5497988" y="2133600"/>
                  </a:lnTo>
                  <a:lnTo>
                    <a:pt x="5497988" y="1219200"/>
                  </a:lnTo>
                  <a:lnTo>
                    <a:pt x="4839382" y="1219200"/>
                  </a:lnTo>
                  <a:lnTo>
                    <a:pt x="4825883" y="1219200"/>
                  </a:lnTo>
                  <a:lnTo>
                    <a:pt x="3595095" y="1219200"/>
                  </a:lnTo>
                  <a:lnTo>
                    <a:pt x="3557677" y="1219200"/>
                  </a:lnTo>
                  <a:close/>
                  <a:moveTo>
                    <a:pt x="609600" y="1219200"/>
                  </a:moveTo>
                  <a:lnTo>
                    <a:pt x="609600" y="2133600"/>
                  </a:lnTo>
                  <a:lnTo>
                    <a:pt x="2133600" y="2133600"/>
                  </a:lnTo>
                  <a:lnTo>
                    <a:pt x="2133600" y="1219200"/>
                  </a:lnTo>
                  <a:close/>
                  <a:moveTo>
                    <a:pt x="609600" y="0"/>
                  </a:moveTo>
                  <a:lnTo>
                    <a:pt x="3557677" y="0"/>
                  </a:lnTo>
                  <a:lnTo>
                    <a:pt x="3595095" y="0"/>
                  </a:lnTo>
                  <a:lnTo>
                    <a:pt x="4825883" y="0"/>
                  </a:lnTo>
                  <a:lnTo>
                    <a:pt x="4839382" y="0"/>
                  </a:lnTo>
                  <a:lnTo>
                    <a:pt x="5497988" y="0"/>
                  </a:lnTo>
                  <a:cubicBezTo>
                    <a:pt x="5834221" y="0"/>
                    <a:pt x="6107588" y="273368"/>
                    <a:pt x="6107588" y="609600"/>
                  </a:cubicBezTo>
                  <a:lnTo>
                    <a:pt x="6107588" y="3657600"/>
                  </a:lnTo>
                  <a:cubicBezTo>
                    <a:pt x="6107588" y="3993833"/>
                    <a:pt x="5834221" y="4267200"/>
                    <a:pt x="5497988" y="4267200"/>
                  </a:cubicBezTo>
                  <a:lnTo>
                    <a:pt x="4839382" y="4267200"/>
                  </a:lnTo>
                  <a:lnTo>
                    <a:pt x="4825883" y="4267200"/>
                  </a:lnTo>
                  <a:lnTo>
                    <a:pt x="3595095" y="4267200"/>
                  </a:lnTo>
                  <a:lnTo>
                    <a:pt x="3557677" y="4267200"/>
                  </a:lnTo>
                  <a:lnTo>
                    <a:pt x="609600" y="4267200"/>
                  </a:lnTo>
                  <a:cubicBezTo>
                    <a:pt x="273368" y="4267200"/>
                    <a:pt x="0" y="3993833"/>
                    <a:pt x="0" y="3657600"/>
                  </a:cubicBezTo>
                  <a:lnTo>
                    <a:pt x="0" y="609600"/>
                  </a:lnTo>
                  <a:cubicBezTo>
                    <a:pt x="0" y="273368"/>
                    <a:pt x="273368" y="0"/>
                    <a:pt x="609600" y="0"/>
                  </a:cubicBezTo>
                  <a:close/>
                </a:path>
              </a:pathLst>
            </a:custGeom>
            <a:solidFill>
              <a:schemeClr val="accent5">
                <a:lumMod val="75000"/>
                <a:alpha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1870EDA4-2F73-114B-9E91-1E85C97312DA}"/>
                </a:ext>
              </a:extLst>
            </p:cNvPr>
            <p:cNvSpPr/>
            <p:nvPr/>
          </p:nvSpPr>
          <p:spPr>
            <a:xfrm>
              <a:off x="3246629" y="3758330"/>
              <a:ext cx="699646" cy="488823"/>
            </a:xfrm>
            <a:custGeom>
              <a:avLst/>
              <a:gdLst>
                <a:gd name="connsiteX0" fmla="*/ 2743200 w 6107588"/>
                <a:gd name="connsiteY0" fmla="*/ 2743200 h 4267200"/>
                <a:gd name="connsiteX1" fmla="*/ 2743200 w 6107588"/>
                <a:gd name="connsiteY1" fmla="*/ 3657600 h 4267200"/>
                <a:gd name="connsiteX2" fmla="*/ 3557677 w 6107588"/>
                <a:gd name="connsiteY2" fmla="*/ 3657600 h 4267200"/>
                <a:gd name="connsiteX3" fmla="*/ 3595095 w 6107588"/>
                <a:gd name="connsiteY3" fmla="*/ 3657600 h 4267200"/>
                <a:gd name="connsiteX4" fmla="*/ 4825883 w 6107588"/>
                <a:gd name="connsiteY4" fmla="*/ 3657600 h 4267200"/>
                <a:gd name="connsiteX5" fmla="*/ 4839382 w 6107588"/>
                <a:gd name="connsiteY5" fmla="*/ 3657600 h 4267200"/>
                <a:gd name="connsiteX6" fmla="*/ 5497988 w 6107588"/>
                <a:gd name="connsiteY6" fmla="*/ 3657600 h 4267200"/>
                <a:gd name="connsiteX7" fmla="*/ 5497988 w 6107588"/>
                <a:gd name="connsiteY7" fmla="*/ 2743200 h 4267200"/>
                <a:gd name="connsiteX8" fmla="*/ 4839382 w 6107588"/>
                <a:gd name="connsiteY8" fmla="*/ 2743200 h 4267200"/>
                <a:gd name="connsiteX9" fmla="*/ 4825883 w 6107588"/>
                <a:gd name="connsiteY9" fmla="*/ 2743200 h 4267200"/>
                <a:gd name="connsiteX10" fmla="*/ 3595095 w 6107588"/>
                <a:gd name="connsiteY10" fmla="*/ 2743200 h 4267200"/>
                <a:gd name="connsiteX11" fmla="*/ 3557677 w 6107588"/>
                <a:gd name="connsiteY11" fmla="*/ 2743200 h 4267200"/>
                <a:gd name="connsiteX12" fmla="*/ 609600 w 6107588"/>
                <a:gd name="connsiteY12" fmla="*/ 2743200 h 4267200"/>
                <a:gd name="connsiteX13" fmla="*/ 609600 w 6107588"/>
                <a:gd name="connsiteY13" fmla="*/ 3657600 h 4267200"/>
                <a:gd name="connsiteX14" fmla="*/ 2133600 w 6107588"/>
                <a:gd name="connsiteY14" fmla="*/ 3657600 h 4267200"/>
                <a:gd name="connsiteX15" fmla="*/ 2133600 w 6107588"/>
                <a:gd name="connsiteY15" fmla="*/ 2743200 h 4267200"/>
                <a:gd name="connsiteX16" fmla="*/ 2743200 w 6107588"/>
                <a:gd name="connsiteY16" fmla="*/ 1219200 h 4267200"/>
                <a:gd name="connsiteX17" fmla="*/ 2743200 w 6107588"/>
                <a:gd name="connsiteY17" fmla="*/ 2133600 h 4267200"/>
                <a:gd name="connsiteX18" fmla="*/ 3557677 w 6107588"/>
                <a:gd name="connsiteY18" fmla="*/ 2133600 h 4267200"/>
                <a:gd name="connsiteX19" fmla="*/ 3595095 w 6107588"/>
                <a:gd name="connsiteY19" fmla="*/ 2133600 h 4267200"/>
                <a:gd name="connsiteX20" fmla="*/ 4825883 w 6107588"/>
                <a:gd name="connsiteY20" fmla="*/ 2133600 h 4267200"/>
                <a:gd name="connsiteX21" fmla="*/ 4839382 w 6107588"/>
                <a:gd name="connsiteY21" fmla="*/ 2133600 h 4267200"/>
                <a:gd name="connsiteX22" fmla="*/ 5497988 w 6107588"/>
                <a:gd name="connsiteY22" fmla="*/ 2133600 h 4267200"/>
                <a:gd name="connsiteX23" fmla="*/ 5497988 w 6107588"/>
                <a:gd name="connsiteY23" fmla="*/ 1219200 h 4267200"/>
                <a:gd name="connsiteX24" fmla="*/ 4839382 w 6107588"/>
                <a:gd name="connsiteY24" fmla="*/ 1219200 h 4267200"/>
                <a:gd name="connsiteX25" fmla="*/ 4825883 w 6107588"/>
                <a:gd name="connsiteY25" fmla="*/ 1219200 h 4267200"/>
                <a:gd name="connsiteX26" fmla="*/ 3595095 w 6107588"/>
                <a:gd name="connsiteY26" fmla="*/ 1219200 h 4267200"/>
                <a:gd name="connsiteX27" fmla="*/ 3557677 w 6107588"/>
                <a:gd name="connsiteY27" fmla="*/ 1219200 h 4267200"/>
                <a:gd name="connsiteX28" fmla="*/ 609600 w 6107588"/>
                <a:gd name="connsiteY28" fmla="*/ 1219200 h 4267200"/>
                <a:gd name="connsiteX29" fmla="*/ 609600 w 6107588"/>
                <a:gd name="connsiteY29" fmla="*/ 2133600 h 4267200"/>
                <a:gd name="connsiteX30" fmla="*/ 2133600 w 6107588"/>
                <a:gd name="connsiteY30" fmla="*/ 2133600 h 4267200"/>
                <a:gd name="connsiteX31" fmla="*/ 2133600 w 6107588"/>
                <a:gd name="connsiteY31" fmla="*/ 1219200 h 4267200"/>
                <a:gd name="connsiteX32" fmla="*/ 609600 w 6107588"/>
                <a:gd name="connsiteY32" fmla="*/ 0 h 4267200"/>
                <a:gd name="connsiteX33" fmla="*/ 3557677 w 6107588"/>
                <a:gd name="connsiteY33" fmla="*/ 0 h 4267200"/>
                <a:gd name="connsiteX34" fmla="*/ 3595095 w 6107588"/>
                <a:gd name="connsiteY34" fmla="*/ 0 h 4267200"/>
                <a:gd name="connsiteX35" fmla="*/ 4825883 w 6107588"/>
                <a:gd name="connsiteY35" fmla="*/ 0 h 4267200"/>
                <a:gd name="connsiteX36" fmla="*/ 4839382 w 6107588"/>
                <a:gd name="connsiteY36" fmla="*/ 0 h 4267200"/>
                <a:gd name="connsiteX37" fmla="*/ 5497988 w 6107588"/>
                <a:gd name="connsiteY37" fmla="*/ 0 h 4267200"/>
                <a:gd name="connsiteX38" fmla="*/ 6107588 w 6107588"/>
                <a:gd name="connsiteY38" fmla="*/ 609600 h 4267200"/>
                <a:gd name="connsiteX39" fmla="*/ 6107588 w 6107588"/>
                <a:gd name="connsiteY39" fmla="*/ 3657600 h 4267200"/>
                <a:gd name="connsiteX40" fmla="*/ 5497988 w 6107588"/>
                <a:gd name="connsiteY40" fmla="*/ 4267200 h 4267200"/>
                <a:gd name="connsiteX41" fmla="*/ 4839382 w 6107588"/>
                <a:gd name="connsiteY41" fmla="*/ 4267200 h 4267200"/>
                <a:gd name="connsiteX42" fmla="*/ 4825883 w 6107588"/>
                <a:gd name="connsiteY42" fmla="*/ 4267200 h 4267200"/>
                <a:gd name="connsiteX43" fmla="*/ 3595095 w 6107588"/>
                <a:gd name="connsiteY43" fmla="*/ 4267200 h 4267200"/>
                <a:gd name="connsiteX44" fmla="*/ 3557677 w 6107588"/>
                <a:gd name="connsiteY44" fmla="*/ 4267200 h 4267200"/>
                <a:gd name="connsiteX45" fmla="*/ 609600 w 6107588"/>
                <a:gd name="connsiteY45" fmla="*/ 4267200 h 4267200"/>
                <a:gd name="connsiteX46" fmla="*/ 0 w 6107588"/>
                <a:gd name="connsiteY46" fmla="*/ 3657600 h 4267200"/>
                <a:gd name="connsiteX47" fmla="*/ 0 w 6107588"/>
                <a:gd name="connsiteY47" fmla="*/ 609600 h 4267200"/>
                <a:gd name="connsiteX48" fmla="*/ 609600 w 6107588"/>
                <a:gd name="connsiteY48" fmla="*/ 0 h 426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6107588" h="4267200">
                  <a:moveTo>
                    <a:pt x="2743200" y="2743200"/>
                  </a:moveTo>
                  <a:lnTo>
                    <a:pt x="2743200" y="3657600"/>
                  </a:lnTo>
                  <a:lnTo>
                    <a:pt x="3557677" y="3657600"/>
                  </a:lnTo>
                  <a:lnTo>
                    <a:pt x="3595095" y="3657600"/>
                  </a:lnTo>
                  <a:lnTo>
                    <a:pt x="4825883" y="3657600"/>
                  </a:lnTo>
                  <a:lnTo>
                    <a:pt x="4839382" y="3657600"/>
                  </a:lnTo>
                  <a:lnTo>
                    <a:pt x="5497988" y="3657600"/>
                  </a:lnTo>
                  <a:lnTo>
                    <a:pt x="5497988" y="2743200"/>
                  </a:lnTo>
                  <a:lnTo>
                    <a:pt x="4839382" y="2743200"/>
                  </a:lnTo>
                  <a:lnTo>
                    <a:pt x="4825883" y="2743200"/>
                  </a:lnTo>
                  <a:lnTo>
                    <a:pt x="3595095" y="2743200"/>
                  </a:lnTo>
                  <a:lnTo>
                    <a:pt x="3557677" y="2743200"/>
                  </a:lnTo>
                  <a:close/>
                  <a:moveTo>
                    <a:pt x="609600" y="2743200"/>
                  </a:moveTo>
                  <a:lnTo>
                    <a:pt x="609600" y="3657600"/>
                  </a:lnTo>
                  <a:lnTo>
                    <a:pt x="2133600" y="3657600"/>
                  </a:lnTo>
                  <a:lnTo>
                    <a:pt x="2133600" y="2743200"/>
                  </a:lnTo>
                  <a:close/>
                  <a:moveTo>
                    <a:pt x="2743200" y="1219200"/>
                  </a:moveTo>
                  <a:lnTo>
                    <a:pt x="2743200" y="2133600"/>
                  </a:lnTo>
                  <a:lnTo>
                    <a:pt x="3557677" y="2133600"/>
                  </a:lnTo>
                  <a:lnTo>
                    <a:pt x="3595095" y="2133600"/>
                  </a:lnTo>
                  <a:lnTo>
                    <a:pt x="4825883" y="2133600"/>
                  </a:lnTo>
                  <a:lnTo>
                    <a:pt x="4839382" y="2133600"/>
                  </a:lnTo>
                  <a:lnTo>
                    <a:pt x="5497988" y="2133600"/>
                  </a:lnTo>
                  <a:lnTo>
                    <a:pt x="5497988" y="1219200"/>
                  </a:lnTo>
                  <a:lnTo>
                    <a:pt x="4839382" y="1219200"/>
                  </a:lnTo>
                  <a:lnTo>
                    <a:pt x="4825883" y="1219200"/>
                  </a:lnTo>
                  <a:lnTo>
                    <a:pt x="3595095" y="1219200"/>
                  </a:lnTo>
                  <a:lnTo>
                    <a:pt x="3557677" y="1219200"/>
                  </a:lnTo>
                  <a:close/>
                  <a:moveTo>
                    <a:pt x="609600" y="1219200"/>
                  </a:moveTo>
                  <a:lnTo>
                    <a:pt x="609600" y="2133600"/>
                  </a:lnTo>
                  <a:lnTo>
                    <a:pt x="2133600" y="2133600"/>
                  </a:lnTo>
                  <a:lnTo>
                    <a:pt x="2133600" y="1219200"/>
                  </a:lnTo>
                  <a:close/>
                  <a:moveTo>
                    <a:pt x="609600" y="0"/>
                  </a:moveTo>
                  <a:lnTo>
                    <a:pt x="3557677" y="0"/>
                  </a:lnTo>
                  <a:lnTo>
                    <a:pt x="3595095" y="0"/>
                  </a:lnTo>
                  <a:lnTo>
                    <a:pt x="4825883" y="0"/>
                  </a:lnTo>
                  <a:lnTo>
                    <a:pt x="4839382" y="0"/>
                  </a:lnTo>
                  <a:lnTo>
                    <a:pt x="5497988" y="0"/>
                  </a:lnTo>
                  <a:cubicBezTo>
                    <a:pt x="5834221" y="0"/>
                    <a:pt x="6107588" y="273368"/>
                    <a:pt x="6107588" y="609600"/>
                  </a:cubicBezTo>
                  <a:lnTo>
                    <a:pt x="6107588" y="3657600"/>
                  </a:lnTo>
                  <a:cubicBezTo>
                    <a:pt x="6107588" y="3993833"/>
                    <a:pt x="5834221" y="4267200"/>
                    <a:pt x="5497988" y="4267200"/>
                  </a:cubicBezTo>
                  <a:lnTo>
                    <a:pt x="4839382" y="4267200"/>
                  </a:lnTo>
                  <a:lnTo>
                    <a:pt x="4825883" y="4267200"/>
                  </a:lnTo>
                  <a:lnTo>
                    <a:pt x="3595095" y="4267200"/>
                  </a:lnTo>
                  <a:lnTo>
                    <a:pt x="3557677" y="4267200"/>
                  </a:lnTo>
                  <a:lnTo>
                    <a:pt x="609600" y="4267200"/>
                  </a:lnTo>
                  <a:cubicBezTo>
                    <a:pt x="273368" y="4267200"/>
                    <a:pt x="0" y="3993833"/>
                    <a:pt x="0" y="3657600"/>
                  </a:cubicBezTo>
                  <a:lnTo>
                    <a:pt x="0" y="609600"/>
                  </a:lnTo>
                  <a:cubicBezTo>
                    <a:pt x="0" y="273368"/>
                    <a:pt x="273368" y="0"/>
                    <a:pt x="609600" y="0"/>
                  </a:cubicBezTo>
                  <a:close/>
                </a:path>
              </a:pathLst>
            </a:custGeom>
            <a:solidFill>
              <a:schemeClr val="accent5">
                <a:lumMod val="75000"/>
                <a:alpha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7DC3CD9C-7600-7E5A-25DC-D34141C976FD}"/>
                </a:ext>
              </a:extLst>
            </p:cNvPr>
            <p:cNvSpPr/>
            <p:nvPr/>
          </p:nvSpPr>
          <p:spPr>
            <a:xfrm>
              <a:off x="990533" y="4315218"/>
              <a:ext cx="699646" cy="488823"/>
            </a:xfrm>
            <a:custGeom>
              <a:avLst/>
              <a:gdLst>
                <a:gd name="connsiteX0" fmla="*/ 2743200 w 6107588"/>
                <a:gd name="connsiteY0" fmla="*/ 2743200 h 4267200"/>
                <a:gd name="connsiteX1" fmla="*/ 2743200 w 6107588"/>
                <a:gd name="connsiteY1" fmla="*/ 3657600 h 4267200"/>
                <a:gd name="connsiteX2" fmla="*/ 3557677 w 6107588"/>
                <a:gd name="connsiteY2" fmla="*/ 3657600 h 4267200"/>
                <a:gd name="connsiteX3" fmla="*/ 3595095 w 6107588"/>
                <a:gd name="connsiteY3" fmla="*/ 3657600 h 4267200"/>
                <a:gd name="connsiteX4" fmla="*/ 4825883 w 6107588"/>
                <a:gd name="connsiteY4" fmla="*/ 3657600 h 4267200"/>
                <a:gd name="connsiteX5" fmla="*/ 4839382 w 6107588"/>
                <a:gd name="connsiteY5" fmla="*/ 3657600 h 4267200"/>
                <a:gd name="connsiteX6" fmla="*/ 5497988 w 6107588"/>
                <a:gd name="connsiteY6" fmla="*/ 3657600 h 4267200"/>
                <a:gd name="connsiteX7" fmla="*/ 5497988 w 6107588"/>
                <a:gd name="connsiteY7" fmla="*/ 2743200 h 4267200"/>
                <a:gd name="connsiteX8" fmla="*/ 4839382 w 6107588"/>
                <a:gd name="connsiteY8" fmla="*/ 2743200 h 4267200"/>
                <a:gd name="connsiteX9" fmla="*/ 4825883 w 6107588"/>
                <a:gd name="connsiteY9" fmla="*/ 2743200 h 4267200"/>
                <a:gd name="connsiteX10" fmla="*/ 3595095 w 6107588"/>
                <a:gd name="connsiteY10" fmla="*/ 2743200 h 4267200"/>
                <a:gd name="connsiteX11" fmla="*/ 3557677 w 6107588"/>
                <a:gd name="connsiteY11" fmla="*/ 2743200 h 4267200"/>
                <a:gd name="connsiteX12" fmla="*/ 609600 w 6107588"/>
                <a:gd name="connsiteY12" fmla="*/ 2743200 h 4267200"/>
                <a:gd name="connsiteX13" fmla="*/ 609600 w 6107588"/>
                <a:gd name="connsiteY13" fmla="*/ 3657600 h 4267200"/>
                <a:gd name="connsiteX14" fmla="*/ 2133600 w 6107588"/>
                <a:gd name="connsiteY14" fmla="*/ 3657600 h 4267200"/>
                <a:gd name="connsiteX15" fmla="*/ 2133600 w 6107588"/>
                <a:gd name="connsiteY15" fmla="*/ 2743200 h 4267200"/>
                <a:gd name="connsiteX16" fmla="*/ 2743200 w 6107588"/>
                <a:gd name="connsiteY16" fmla="*/ 1219200 h 4267200"/>
                <a:gd name="connsiteX17" fmla="*/ 2743200 w 6107588"/>
                <a:gd name="connsiteY17" fmla="*/ 2133600 h 4267200"/>
                <a:gd name="connsiteX18" fmla="*/ 3557677 w 6107588"/>
                <a:gd name="connsiteY18" fmla="*/ 2133600 h 4267200"/>
                <a:gd name="connsiteX19" fmla="*/ 3595095 w 6107588"/>
                <a:gd name="connsiteY19" fmla="*/ 2133600 h 4267200"/>
                <a:gd name="connsiteX20" fmla="*/ 4825883 w 6107588"/>
                <a:gd name="connsiteY20" fmla="*/ 2133600 h 4267200"/>
                <a:gd name="connsiteX21" fmla="*/ 4839382 w 6107588"/>
                <a:gd name="connsiteY21" fmla="*/ 2133600 h 4267200"/>
                <a:gd name="connsiteX22" fmla="*/ 5497988 w 6107588"/>
                <a:gd name="connsiteY22" fmla="*/ 2133600 h 4267200"/>
                <a:gd name="connsiteX23" fmla="*/ 5497988 w 6107588"/>
                <a:gd name="connsiteY23" fmla="*/ 1219200 h 4267200"/>
                <a:gd name="connsiteX24" fmla="*/ 4839382 w 6107588"/>
                <a:gd name="connsiteY24" fmla="*/ 1219200 h 4267200"/>
                <a:gd name="connsiteX25" fmla="*/ 4825883 w 6107588"/>
                <a:gd name="connsiteY25" fmla="*/ 1219200 h 4267200"/>
                <a:gd name="connsiteX26" fmla="*/ 3595095 w 6107588"/>
                <a:gd name="connsiteY26" fmla="*/ 1219200 h 4267200"/>
                <a:gd name="connsiteX27" fmla="*/ 3557677 w 6107588"/>
                <a:gd name="connsiteY27" fmla="*/ 1219200 h 4267200"/>
                <a:gd name="connsiteX28" fmla="*/ 609600 w 6107588"/>
                <a:gd name="connsiteY28" fmla="*/ 1219200 h 4267200"/>
                <a:gd name="connsiteX29" fmla="*/ 609600 w 6107588"/>
                <a:gd name="connsiteY29" fmla="*/ 2133600 h 4267200"/>
                <a:gd name="connsiteX30" fmla="*/ 2133600 w 6107588"/>
                <a:gd name="connsiteY30" fmla="*/ 2133600 h 4267200"/>
                <a:gd name="connsiteX31" fmla="*/ 2133600 w 6107588"/>
                <a:gd name="connsiteY31" fmla="*/ 1219200 h 4267200"/>
                <a:gd name="connsiteX32" fmla="*/ 609600 w 6107588"/>
                <a:gd name="connsiteY32" fmla="*/ 0 h 4267200"/>
                <a:gd name="connsiteX33" fmla="*/ 3557677 w 6107588"/>
                <a:gd name="connsiteY33" fmla="*/ 0 h 4267200"/>
                <a:gd name="connsiteX34" fmla="*/ 3595095 w 6107588"/>
                <a:gd name="connsiteY34" fmla="*/ 0 h 4267200"/>
                <a:gd name="connsiteX35" fmla="*/ 4825883 w 6107588"/>
                <a:gd name="connsiteY35" fmla="*/ 0 h 4267200"/>
                <a:gd name="connsiteX36" fmla="*/ 4839382 w 6107588"/>
                <a:gd name="connsiteY36" fmla="*/ 0 h 4267200"/>
                <a:gd name="connsiteX37" fmla="*/ 5497988 w 6107588"/>
                <a:gd name="connsiteY37" fmla="*/ 0 h 4267200"/>
                <a:gd name="connsiteX38" fmla="*/ 6107588 w 6107588"/>
                <a:gd name="connsiteY38" fmla="*/ 609600 h 4267200"/>
                <a:gd name="connsiteX39" fmla="*/ 6107588 w 6107588"/>
                <a:gd name="connsiteY39" fmla="*/ 3657600 h 4267200"/>
                <a:gd name="connsiteX40" fmla="*/ 5497988 w 6107588"/>
                <a:gd name="connsiteY40" fmla="*/ 4267200 h 4267200"/>
                <a:gd name="connsiteX41" fmla="*/ 4839382 w 6107588"/>
                <a:gd name="connsiteY41" fmla="*/ 4267200 h 4267200"/>
                <a:gd name="connsiteX42" fmla="*/ 4825883 w 6107588"/>
                <a:gd name="connsiteY42" fmla="*/ 4267200 h 4267200"/>
                <a:gd name="connsiteX43" fmla="*/ 3595095 w 6107588"/>
                <a:gd name="connsiteY43" fmla="*/ 4267200 h 4267200"/>
                <a:gd name="connsiteX44" fmla="*/ 3557677 w 6107588"/>
                <a:gd name="connsiteY44" fmla="*/ 4267200 h 4267200"/>
                <a:gd name="connsiteX45" fmla="*/ 609600 w 6107588"/>
                <a:gd name="connsiteY45" fmla="*/ 4267200 h 4267200"/>
                <a:gd name="connsiteX46" fmla="*/ 0 w 6107588"/>
                <a:gd name="connsiteY46" fmla="*/ 3657600 h 4267200"/>
                <a:gd name="connsiteX47" fmla="*/ 0 w 6107588"/>
                <a:gd name="connsiteY47" fmla="*/ 609600 h 4267200"/>
                <a:gd name="connsiteX48" fmla="*/ 609600 w 6107588"/>
                <a:gd name="connsiteY48" fmla="*/ 0 h 426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6107588" h="4267200">
                  <a:moveTo>
                    <a:pt x="2743200" y="2743200"/>
                  </a:moveTo>
                  <a:lnTo>
                    <a:pt x="2743200" y="3657600"/>
                  </a:lnTo>
                  <a:lnTo>
                    <a:pt x="3557677" y="3657600"/>
                  </a:lnTo>
                  <a:lnTo>
                    <a:pt x="3595095" y="3657600"/>
                  </a:lnTo>
                  <a:lnTo>
                    <a:pt x="4825883" y="3657600"/>
                  </a:lnTo>
                  <a:lnTo>
                    <a:pt x="4839382" y="3657600"/>
                  </a:lnTo>
                  <a:lnTo>
                    <a:pt x="5497988" y="3657600"/>
                  </a:lnTo>
                  <a:lnTo>
                    <a:pt x="5497988" y="2743200"/>
                  </a:lnTo>
                  <a:lnTo>
                    <a:pt x="4839382" y="2743200"/>
                  </a:lnTo>
                  <a:lnTo>
                    <a:pt x="4825883" y="2743200"/>
                  </a:lnTo>
                  <a:lnTo>
                    <a:pt x="3595095" y="2743200"/>
                  </a:lnTo>
                  <a:lnTo>
                    <a:pt x="3557677" y="2743200"/>
                  </a:lnTo>
                  <a:close/>
                  <a:moveTo>
                    <a:pt x="609600" y="2743200"/>
                  </a:moveTo>
                  <a:lnTo>
                    <a:pt x="609600" y="3657600"/>
                  </a:lnTo>
                  <a:lnTo>
                    <a:pt x="2133600" y="3657600"/>
                  </a:lnTo>
                  <a:lnTo>
                    <a:pt x="2133600" y="2743200"/>
                  </a:lnTo>
                  <a:close/>
                  <a:moveTo>
                    <a:pt x="2743200" y="1219200"/>
                  </a:moveTo>
                  <a:lnTo>
                    <a:pt x="2743200" y="2133600"/>
                  </a:lnTo>
                  <a:lnTo>
                    <a:pt x="3557677" y="2133600"/>
                  </a:lnTo>
                  <a:lnTo>
                    <a:pt x="3595095" y="2133600"/>
                  </a:lnTo>
                  <a:lnTo>
                    <a:pt x="4825883" y="2133600"/>
                  </a:lnTo>
                  <a:lnTo>
                    <a:pt x="4839382" y="2133600"/>
                  </a:lnTo>
                  <a:lnTo>
                    <a:pt x="5497988" y="2133600"/>
                  </a:lnTo>
                  <a:lnTo>
                    <a:pt x="5497988" y="1219200"/>
                  </a:lnTo>
                  <a:lnTo>
                    <a:pt x="4839382" y="1219200"/>
                  </a:lnTo>
                  <a:lnTo>
                    <a:pt x="4825883" y="1219200"/>
                  </a:lnTo>
                  <a:lnTo>
                    <a:pt x="3595095" y="1219200"/>
                  </a:lnTo>
                  <a:lnTo>
                    <a:pt x="3557677" y="1219200"/>
                  </a:lnTo>
                  <a:close/>
                  <a:moveTo>
                    <a:pt x="609600" y="1219200"/>
                  </a:moveTo>
                  <a:lnTo>
                    <a:pt x="609600" y="2133600"/>
                  </a:lnTo>
                  <a:lnTo>
                    <a:pt x="2133600" y="2133600"/>
                  </a:lnTo>
                  <a:lnTo>
                    <a:pt x="2133600" y="1219200"/>
                  </a:lnTo>
                  <a:close/>
                  <a:moveTo>
                    <a:pt x="609600" y="0"/>
                  </a:moveTo>
                  <a:lnTo>
                    <a:pt x="3557677" y="0"/>
                  </a:lnTo>
                  <a:lnTo>
                    <a:pt x="3595095" y="0"/>
                  </a:lnTo>
                  <a:lnTo>
                    <a:pt x="4825883" y="0"/>
                  </a:lnTo>
                  <a:lnTo>
                    <a:pt x="4839382" y="0"/>
                  </a:lnTo>
                  <a:lnTo>
                    <a:pt x="5497988" y="0"/>
                  </a:lnTo>
                  <a:cubicBezTo>
                    <a:pt x="5834221" y="0"/>
                    <a:pt x="6107588" y="273368"/>
                    <a:pt x="6107588" y="609600"/>
                  </a:cubicBezTo>
                  <a:lnTo>
                    <a:pt x="6107588" y="3657600"/>
                  </a:lnTo>
                  <a:cubicBezTo>
                    <a:pt x="6107588" y="3993833"/>
                    <a:pt x="5834221" y="4267200"/>
                    <a:pt x="5497988" y="4267200"/>
                  </a:cubicBezTo>
                  <a:lnTo>
                    <a:pt x="4839382" y="4267200"/>
                  </a:lnTo>
                  <a:lnTo>
                    <a:pt x="4825883" y="4267200"/>
                  </a:lnTo>
                  <a:lnTo>
                    <a:pt x="3595095" y="4267200"/>
                  </a:lnTo>
                  <a:lnTo>
                    <a:pt x="3557677" y="4267200"/>
                  </a:lnTo>
                  <a:lnTo>
                    <a:pt x="609600" y="4267200"/>
                  </a:lnTo>
                  <a:cubicBezTo>
                    <a:pt x="273368" y="4267200"/>
                    <a:pt x="0" y="3993833"/>
                    <a:pt x="0" y="3657600"/>
                  </a:cubicBezTo>
                  <a:lnTo>
                    <a:pt x="0" y="609600"/>
                  </a:lnTo>
                  <a:cubicBezTo>
                    <a:pt x="0" y="273368"/>
                    <a:pt x="273368" y="0"/>
                    <a:pt x="609600" y="0"/>
                  </a:cubicBezTo>
                  <a:close/>
                </a:path>
              </a:pathLst>
            </a:custGeom>
            <a:solidFill>
              <a:schemeClr val="accent5">
                <a:lumMod val="75000"/>
                <a:alpha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E8DE49F6-8217-0FB3-86AD-CF4979E51144}"/>
                </a:ext>
              </a:extLst>
            </p:cNvPr>
            <p:cNvSpPr/>
            <p:nvPr/>
          </p:nvSpPr>
          <p:spPr>
            <a:xfrm>
              <a:off x="1742565" y="4315218"/>
              <a:ext cx="699646" cy="488823"/>
            </a:xfrm>
            <a:custGeom>
              <a:avLst/>
              <a:gdLst>
                <a:gd name="connsiteX0" fmla="*/ 2743200 w 6107588"/>
                <a:gd name="connsiteY0" fmla="*/ 2743200 h 4267200"/>
                <a:gd name="connsiteX1" fmla="*/ 2743200 w 6107588"/>
                <a:gd name="connsiteY1" fmla="*/ 3657600 h 4267200"/>
                <a:gd name="connsiteX2" fmla="*/ 3557677 w 6107588"/>
                <a:gd name="connsiteY2" fmla="*/ 3657600 h 4267200"/>
                <a:gd name="connsiteX3" fmla="*/ 3595095 w 6107588"/>
                <a:gd name="connsiteY3" fmla="*/ 3657600 h 4267200"/>
                <a:gd name="connsiteX4" fmla="*/ 4825883 w 6107588"/>
                <a:gd name="connsiteY4" fmla="*/ 3657600 h 4267200"/>
                <a:gd name="connsiteX5" fmla="*/ 4839382 w 6107588"/>
                <a:gd name="connsiteY5" fmla="*/ 3657600 h 4267200"/>
                <a:gd name="connsiteX6" fmla="*/ 5497988 w 6107588"/>
                <a:gd name="connsiteY6" fmla="*/ 3657600 h 4267200"/>
                <a:gd name="connsiteX7" fmla="*/ 5497988 w 6107588"/>
                <a:gd name="connsiteY7" fmla="*/ 2743200 h 4267200"/>
                <a:gd name="connsiteX8" fmla="*/ 4839382 w 6107588"/>
                <a:gd name="connsiteY8" fmla="*/ 2743200 h 4267200"/>
                <a:gd name="connsiteX9" fmla="*/ 4825883 w 6107588"/>
                <a:gd name="connsiteY9" fmla="*/ 2743200 h 4267200"/>
                <a:gd name="connsiteX10" fmla="*/ 3595095 w 6107588"/>
                <a:gd name="connsiteY10" fmla="*/ 2743200 h 4267200"/>
                <a:gd name="connsiteX11" fmla="*/ 3557677 w 6107588"/>
                <a:gd name="connsiteY11" fmla="*/ 2743200 h 4267200"/>
                <a:gd name="connsiteX12" fmla="*/ 609600 w 6107588"/>
                <a:gd name="connsiteY12" fmla="*/ 2743200 h 4267200"/>
                <a:gd name="connsiteX13" fmla="*/ 609600 w 6107588"/>
                <a:gd name="connsiteY13" fmla="*/ 3657600 h 4267200"/>
                <a:gd name="connsiteX14" fmla="*/ 2133600 w 6107588"/>
                <a:gd name="connsiteY14" fmla="*/ 3657600 h 4267200"/>
                <a:gd name="connsiteX15" fmla="*/ 2133600 w 6107588"/>
                <a:gd name="connsiteY15" fmla="*/ 2743200 h 4267200"/>
                <a:gd name="connsiteX16" fmla="*/ 2743200 w 6107588"/>
                <a:gd name="connsiteY16" fmla="*/ 1219200 h 4267200"/>
                <a:gd name="connsiteX17" fmla="*/ 2743200 w 6107588"/>
                <a:gd name="connsiteY17" fmla="*/ 2133600 h 4267200"/>
                <a:gd name="connsiteX18" fmla="*/ 3557677 w 6107588"/>
                <a:gd name="connsiteY18" fmla="*/ 2133600 h 4267200"/>
                <a:gd name="connsiteX19" fmla="*/ 3595095 w 6107588"/>
                <a:gd name="connsiteY19" fmla="*/ 2133600 h 4267200"/>
                <a:gd name="connsiteX20" fmla="*/ 4825883 w 6107588"/>
                <a:gd name="connsiteY20" fmla="*/ 2133600 h 4267200"/>
                <a:gd name="connsiteX21" fmla="*/ 4839382 w 6107588"/>
                <a:gd name="connsiteY21" fmla="*/ 2133600 h 4267200"/>
                <a:gd name="connsiteX22" fmla="*/ 5497988 w 6107588"/>
                <a:gd name="connsiteY22" fmla="*/ 2133600 h 4267200"/>
                <a:gd name="connsiteX23" fmla="*/ 5497988 w 6107588"/>
                <a:gd name="connsiteY23" fmla="*/ 1219200 h 4267200"/>
                <a:gd name="connsiteX24" fmla="*/ 4839382 w 6107588"/>
                <a:gd name="connsiteY24" fmla="*/ 1219200 h 4267200"/>
                <a:gd name="connsiteX25" fmla="*/ 4825883 w 6107588"/>
                <a:gd name="connsiteY25" fmla="*/ 1219200 h 4267200"/>
                <a:gd name="connsiteX26" fmla="*/ 3595095 w 6107588"/>
                <a:gd name="connsiteY26" fmla="*/ 1219200 h 4267200"/>
                <a:gd name="connsiteX27" fmla="*/ 3557677 w 6107588"/>
                <a:gd name="connsiteY27" fmla="*/ 1219200 h 4267200"/>
                <a:gd name="connsiteX28" fmla="*/ 609600 w 6107588"/>
                <a:gd name="connsiteY28" fmla="*/ 1219200 h 4267200"/>
                <a:gd name="connsiteX29" fmla="*/ 609600 w 6107588"/>
                <a:gd name="connsiteY29" fmla="*/ 2133600 h 4267200"/>
                <a:gd name="connsiteX30" fmla="*/ 2133600 w 6107588"/>
                <a:gd name="connsiteY30" fmla="*/ 2133600 h 4267200"/>
                <a:gd name="connsiteX31" fmla="*/ 2133600 w 6107588"/>
                <a:gd name="connsiteY31" fmla="*/ 1219200 h 4267200"/>
                <a:gd name="connsiteX32" fmla="*/ 609600 w 6107588"/>
                <a:gd name="connsiteY32" fmla="*/ 0 h 4267200"/>
                <a:gd name="connsiteX33" fmla="*/ 3557677 w 6107588"/>
                <a:gd name="connsiteY33" fmla="*/ 0 h 4267200"/>
                <a:gd name="connsiteX34" fmla="*/ 3595095 w 6107588"/>
                <a:gd name="connsiteY34" fmla="*/ 0 h 4267200"/>
                <a:gd name="connsiteX35" fmla="*/ 4825883 w 6107588"/>
                <a:gd name="connsiteY35" fmla="*/ 0 h 4267200"/>
                <a:gd name="connsiteX36" fmla="*/ 4839382 w 6107588"/>
                <a:gd name="connsiteY36" fmla="*/ 0 h 4267200"/>
                <a:gd name="connsiteX37" fmla="*/ 5497988 w 6107588"/>
                <a:gd name="connsiteY37" fmla="*/ 0 h 4267200"/>
                <a:gd name="connsiteX38" fmla="*/ 6107588 w 6107588"/>
                <a:gd name="connsiteY38" fmla="*/ 609600 h 4267200"/>
                <a:gd name="connsiteX39" fmla="*/ 6107588 w 6107588"/>
                <a:gd name="connsiteY39" fmla="*/ 3657600 h 4267200"/>
                <a:gd name="connsiteX40" fmla="*/ 5497988 w 6107588"/>
                <a:gd name="connsiteY40" fmla="*/ 4267200 h 4267200"/>
                <a:gd name="connsiteX41" fmla="*/ 4839382 w 6107588"/>
                <a:gd name="connsiteY41" fmla="*/ 4267200 h 4267200"/>
                <a:gd name="connsiteX42" fmla="*/ 4825883 w 6107588"/>
                <a:gd name="connsiteY42" fmla="*/ 4267200 h 4267200"/>
                <a:gd name="connsiteX43" fmla="*/ 3595095 w 6107588"/>
                <a:gd name="connsiteY43" fmla="*/ 4267200 h 4267200"/>
                <a:gd name="connsiteX44" fmla="*/ 3557677 w 6107588"/>
                <a:gd name="connsiteY44" fmla="*/ 4267200 h 4267200"/>
                <a:gd name="connsiteX45" fmla="*/ 609600 w 6107588"/>
                <a:gd name="connsiteY45" fmla="*/ 4267200 h 4267200"/>
                <a:gd name="connsiteX46" fmla="*/ 0 w 6107588"/>
                <a:gd name="connsiteY46" fmla="*/ 3657600 h 4267200"/>
                <a:gd name="connsiteX47" fmla="*/ 0 w 6107588"/>
                <a:gd name="connsiteY47" fmla="*/ 609600 h 4267200"/>
                <a:gd name="connsiteX48" fmla="*/ 609600 w 6107588"/>
                <a:gd name="connsiteY48" fmla="*/ 0 h 426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6107588" h="4267200">
                  <a:moveTo>
                    <a:pt x="2743200" y="2743200"/>
                  </a:moveTo>
                  <a:lnTo>
                    <a:pt x="2743200" y="3657600"/>
                  </a:lnTo>
                  <a:lnTo>
                    <a:pt x="3557677" y="3657600"/>
                  </a:lnTo>
                  <a:lnTo>
                    <a:pt x="3595095" y="3657600"/>
                  </a:lnTo>
                  <a:lnTo>
                    <a:pt x="4825883" y="3657600"/>
                  </a:lnTo>
                  <a:lnTo>
                    <a:pt x="4839382" y="3657600"/>
                  </a:lnTo>
                  <a:lnTo>
                    <a:pt x="5497988" y="3657600"/>
                  </a:lnTo>
                  <a:lnTo>
                    <a:pt x="5497988" y="2743200"/>
                  </a:lnTo>
                  <a:lnTo>
                    <a:pt x="4839382" y="2743200"/>
                  </a:lnTo>
                  <a:lnTo>
                    <a:pt x="4825883" y="2743200"/>
                  </a:lnTo>
                  <a:lnTo>
                    <a:pt x="3595095" y="2743200"/>
                  </a:lnTo>
                  <a:lnTo>
                    <a:pt x="3557677" y="2743200"/>
                  </a:lnTo>
                  <a:close/>
                  <a:moveTo>
                    <a:pt x="609600" y="2743200"/>
                  </a:moveTo>
                  <a:lnTo>
                    <a:pt x="609600" y="3657600"/>
                  </a:lnTo>
                  <a:lnTo>
                    <a:pt x="2133600" y="3657600"/>
                  </a:lnTo>
                  <a:lnTo>
                    <a:pt x="2133600" y="2743200"/>
                  </a:lnTo>
                  <a:close/>
                  <a:moveTo>
                    <a:pt x="2743200" y="1219200"/>
                  </a:moveTo>
                  <a:lnTo>
                    <a:pt x="2743200" y="2133600"/>
                  </a:lnTo>
                  <a:lnTo>
                    <a:pt x="3557677" y="2133600"/>
                  </a:lnTo>
                  <a:lnTo>
                    <a:pt x="3595095" y="2133600"/>
                  </a:lnTo>
                  <a:lnTo>
                    <a:pt x="4825883" y="2133600"/>
                  </a:lnTo>
                  <a:lnTo>
                    <a:pt x="4839382" y="2133600"/>
                  </a:lnTo>
                  <a:lnTo>
                    <a:pt x="5497988" y="2133600"/>
                  </a:lnTo>
                  <a:lnTo>
                    <a:pt x="5497988" y="1219200"/>
                  </a:lnTo>
                  <a:lnTo>
                    <a:pt x="4839382" y="1219200"/>
                  </a:lnTo>
                  <a:lnTo>
                    <a:pt x="4825883" y="1219200"/>
                  </a:lnTo>
                  <a:lnTo>
                    <a:pt x="3595095" y="1219200"/>
                  </a:lnTo>
                  <a:lnTo>
                    <a:pt x="3557677" y="1219200"/>
                  </a:lnTo>
                  <a:close/>
                  <a:moveTo>
                    <a:pt x="609600" y="1219200"/>
                  </a:moveTo>
                  <a:lnTo>
                    <a:pt x="609600" y="2133600"/>
                  </a:lnTo>
                  <a:lnTo>
                    <a:pt x="2133600" y="2133600"/>
                  </a:lnTo>
                  <a:lnTo>
                    <a:pt x="2133600" y="1219200"/>
                  </a:lnTo>
                  <a:close/>
                  <a:moveTo>
                    <a:pt x="609600" y="0"/>
                  </a:moveTo>
                  <a:lnTo>
                    <a:pt x="3557677" y="0"/>
                  </a:lnTo>
                  <a:lnTo>
                    <a:pt x="3595095" y="0"/>
                  </a:lnTo>
                  <a:lnTo>
                    <a:pt x="4825883" y="0"/>
                  </a:lnTo>
                  <a:lnTo>
                    <a:pt x="4839382" y="0"/>
                  </a:lnTo>
                  <a:lnTo>
                    <a:pt x="5497988" y="0"/>
                  </a:lnTo>
                  <a:cubicBezTo>
                    <a:pt x="5834221" y="0"/>
                    <a:pt x="6107588" y="273368"/>
                    <a:pt x="6107588" y="609600"/>
                  </a:cubicBezTo>
                  <a:lnTo>
                    <a:pt x="6107588" y="3657600"/>
                  </a:lnTo>
                  <a:cubicBezTo>
                    <a:pt x="6107588" y="3993833"/>
                    <a:pt x="5834221" y="4267200"/>
                    <a:pt x="5497988" y="4267200"/>
                  </a:cubicBezTo>
                  <a:lnTo>
                    <a:pt x="4839382" y="4267200"/>
                  </a:lnTo>
                  <a:lnTo>
                    <a:pt x="4825883" y="4267200"/>
                  </a:lnTo>
                  <a:lnTo>
                    <a:pt x="3595095" y="4267200"/>
                  </a:lnTo>
                  <a:lnTo>
                    <a:pt x="3557677" y="4267200"/>
                  </a:lnTo>
                  <a:lnTo>
                    <a:pt x="609600" y="4267200"/>
                  </a:lnTo>
                  <a:cubicBezTo>
                    <a:pt x="273368" y="4267200"/>
                    <a:pt x="0" y="3993833"/>
                    <a:pt x="0" y="3657600"/>
                  </a:cubicBezTo>
                  <a:lnTo>
                    <a:pt x="0" y="609600"/>
                  </a:lnTo>
                  <a:cubicBezTo>
                    <a:pt x="0" y="273368"/>
                    <a:pt x="273368" y="0"/>
                    <a:pt x="609600" y="0"/>
                  </a:cubicBezTo>
                  <a:close/>
                </a:path>
              </a:pathLst>
            </a:custGeom>
            <a:solidFill>
              <a:schemeClr val="accent5">
                <a:lumMod val="75000"/>
                <a:alpha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6BF82E2A-D104-5D7B-0B9F-9BFFC022A66F}"/>
                </a:ext>
              </a:extLst>
            </p:cNvPr>
            <p:cNvGrpSpPr/>
            <p:nvPr/>
          </p:nvGrpSpPr>
          <p:grpSpPr>
            <a:xfrm>
              <a:off x="2494597" y="4315218"/>
              <a:ext cx="699646" cy="488823"/>
              <a:chOff x="5094699" y="1907901"/>
              <a:chExt cx="699646" cy="488823"/>
            </a:xfrm>
          </p:grpSpPr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0725D678-DD6B-C368-F83E-3AA63B8B38B6}"/>
                  </a:ext>
                </a:extLst>
              </p:cNvPr>
              <p:cNvSpPr/>
              <p:nvPr/>
            </p:nvSpPr>
            <p:spPr>
              <a:xfrm>
                <a:off x="5148699" y="2013835"/>
                <a:ext cx="604401" cy="33884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E86694E7-1605-25CA-71A7-AF7173258BCF}"/>
                  </a:ext>
                </a:extLst>
              </p:cNvPr>
              <p:cNvSpPr/>
              <p:nvPr/>
            </p:nvSpPr>
            <p:spPr>
              <a:xfrm>
                <a:off x="5094699" y="1907901"/>
                <a:ext cx="699646" cy="488823"/>
              </a:xfrm>
              <a:custGeom>
                <a:avLst/>
                <a:gdLst>
                  <a:gd name="connsiteX0" fmla="*/ 2743200 w 6107588"/>
                  <a:gd name="connsiteY0" fmla="*/ 2743200 h 4267200"/>
                  <a:gd name="connsiteX1" fmla="*/ 2743200 w 6107588"/>
                  <a:gd name="connsiteY1" fmla="*/ 3657600 h 4267200"/>
                  <a:gd name="connsiteX2" fmla="*/ 3557677 w 6107588"/>
                  <a:gd name="connsiteY2" fmla="*/ 3657600 h 4267200"/>
                  <a:gd name="connsiteX3" fmla="*/ 3595095 w 6107588"/>
                  <a:gd name="connsiteY3" fmla="*/ 3657600 h 4267200"/>
                  <a:gd name="connsiteX4" fmla="*/ 4825883 w 6107588"/>
                  <a:gd name="connsiteY4" fmla="*/ 3657600 h 4267200"/>
                  <a:gd name="connsiteX5" fmla="*/ 4839382 w 6107588"/>
                  <a:gd name="connsiteY5" fmla="*/ 3657600 h 4267200"/>
                  <a:gd name="connsiteX6" fmla="*/ 5497988 w 6107588"/>
                  <a:gd name="connsiteY6" fmla="*/ 3657600 h 4267200"/>
                  <a:gd name="connsiteX7" fmla="*/ 5497988 w 6107588"/>
                  <a:gd name="connsiteY7" fmla="*/ 2743200 h 4267200"/>
                  <a:gd name="connsiteX8" fmla="*/ 4839382 w 6107588"/>
                  <a:gd name="connsiteY8" fmla="*/ 2743200 h 4267200"/>
                  <a:gd name="connsiteX9" fmla="*/ 4825883 w 6107588"/>
                  <a:gd name="connsiteY9" fmla="*/ 2743200 h 4267200"/>
                  <a:gd name="connsiteX10" fmla="*/ 3595095 w 6107588"/>
                  <a:gd name="connsiteY10" fmla="*/ 2743200 h 4267200"/>
                  <a:gd name="connsiteX11" fmla="*/ 3557677 w 6107588"/>
                  <a:gd name="connsiteY11" fmla="*/ 2743200 h 4267200"/>
                  <a:gd name="connsiteX12" fmla="*/ 609600 w 6107588"/>
                  <a:gd name="connsiteY12" fmla="*/ 2743200 h 4267200"/>
                  <a:gd name="connsiteX13" fmla="*/ 609600 w 6107588"/>
                  <a:gd name="connsiteY13" fmla="*/ 3657600 h 4267200"/>
                  <a:gd name="connsiteX14" fmla="*/ 2133600 w 6107588"/>
                  <a:gd name="connsiteY14" fmla="*/ 3657600 h 4267200"/>
                  <a:gd name="connsiteX15" fmla="*/ 2133600 w 6107588"/>
                  <a:gd name="connsiteY15" fmla="*/ 2743200 h 4267200"/>
                  <a:gd name="connsiteX16" fmla="*/ 2743200 w 6107588"/>
                  <a:gd name="connsiteY16" fmla="*/ 1219200 h 4267200"/>
                  <a:gd name="connsiteX17" fmla="*/ 2743200 w 6107588"/>
                  <a:gd name="connsiteY17" fmla="*/ 2133600 h 4267200"/>
                  <a:gd name="connsiteX18" fmla="*/ 3557677 w 6107588"/>
                  <a:gd name="connsiteY18" fmla="*/ 2133600 h 4267200"/>
                  <a:gd name="connsiteX19" fmla="*/ 3595095 w 6107588"/>
                  <a:gd name="connsiteY19" fmla="*/ 2133600 h 4267200"/>
                  <a:gd name="connsiteX20" fmla="*/ 4825883 w 6107588"/>
                  <a:gd name="connsiteY20" fmla="*/ 2133600 h 4267200"/>
                  <a:gd name="connsiteX21" fmla="*/ 4839382 w 6107588"/>
                  <a:gd name="connsiteY21" fmla="*/ 2133600 h 4267200"/>
                  <a:gd name="connsiteX22" fmla="*/ 5497988 w 6107588"/>
                  <a:gd name="connsiteY22" fmla="*/ 2133600 h 4267200"/>
                  <a:gd name="connsiteX23" fmla="*/ 5497988 w 6107588"/>
                  <a:gd name="connsiteY23" fmla="*/ 1219200 h 4267200"/>
                  <a:gd name="connsiteX24" fmla="*/ 4839382 w 6107588"/>
                  <a:gd name="connsiteY24" fmla="*/ 1219200 h 4267200"/>
                  <a:gd name="connsiteX25" fmla="*/ 4825883 w 6107588"/>
                  <a:gd name="connsiteY25" fmla="*/ 1219200 h 4267200"/>
                  <a:gd name="connsiteX26" fmla="*/ 3595095 w 6107588"/>
                  <a:gd name="connsiteY26" fmla="*/ 1219200 h 4267200"/>
                  <a:gd name="connsiteX27" fmla="*/ 3557677 w 6107588"/>
                  <a:gd name="connsiteY27" fmla="*/ 1219200 h 4267200"/>
                  <a:gd name="connsiteX28" fmla="*/ 609600 w 6107588"/>
                  <a:gd name="connsiteY28" fmla="*/ 1219200 h 4267200"/>
                  <a:gd name="connsiteX29" fmla="*/ 609600 w 6107588"/>
                  <a:gd name="connsiteY29" fmla="*/ 2133600 h 4267200"/>
                  <a:gd name="connsiteX30" fmla="*/ 2133600 w 6107588"/>
                  <a:gd name="connsiteY30" fmla="*/ 2133600 h 4267200"/>
                  <a:gd name="connsiteX31" fmla="*/ 2133600 w 6107588"/>
                  <a:gd name="connsiteY31" fmla="*/ 1219200 h 4267200"/>
                  <a:gd name="connsiteX32" fmla="*/ 609600 w 6107588"/>
                  <a:gd name="connsiteY32" fmla="*/ 0 h 4267200"/>
                  <a:gd name="connsiteX33" fmla="*/ 3557677 w 6107588"/>
                  <a:gd name="connsiteY33" fmla="*/ 0 h 4267200"/>
                  <a:gd name="connsiteX34" fmla="*/ 3595095 w 6107588"/>
                  <a:gd name="connsiteY34" fmla="*/ 0 h 4267200"/>
                  <a:gd name="connsiteX35" fmla="*/ 4825883 w 6107588"/>
                  <a:gd name="connsiteY35" fmla="*/ 0 h 4267200"/>
                  <a:gd name="connsiteX36" fmla="*/ 4839382 w 6107588"/>
                  <a:gd name="connsiteY36" fmla="*/ 0 h 4267200"/>
                  <a:gd name="connsiteX37" fmla="*/ 5497988 w 6107588"/>
                  <a:gd name="connsiteY37" fmla="*/ 0 h 4267200"/>
                  <a:gd name="connsiteX38" fmla="*/ 6107588 w 6107588"/>
                  <a:gd name="connsiteY38" fmla="*/ 609600 h 4267200"/>
                  <a:gd name="connsiteX39" fmla="*/ 6107588 w 6107588"/>
                  <a:gd name="connsiteY39" fmla="*/ 3657600 h 4267200"/>
                  <a:gd name="connsiteX40" fmla="*/ 5497988 w 6107588"/>
                  <a:gd name="connsiteY40" fmla="*/ 4267200 h 4267200"/>
                  <a:gd name="connsiteX41" fmla="*/ 4839382 w 6107588"/>
                  <a:gd name="connsiteY41" fmla="*/ 4267200 h 4267200"/>
                  <a:gd name="connsiteX42" fmla="*/ 4825883 w 6107588"/>
                  <a:gd name="connsiteY42" fmla="*/ 4267200 h 4267200"/>
                  <a:gd name="connsiteX43" fmla="*/ 3595095 w 6107588"/>
                  <a:gd name="connsiteY43" fmla="*/ 4267200 h 4267200"/>
                  <a:gd name="connsiteX44" fmla="*/ 3557677 w 6107588"/>
                  <a:gd name="connsiteY44" fmla="*/ 4267200 h 4267200"/>
                  <a:gd name="connsiteX45" fmla="*/ 609600 w 6107588"/>
                  <a:gd name="connsiteY45" fmla="*/ 4267200 h 4267200"/>
                  <a:gd name="connsiteX46" fmla="*/ 0 w 6107588"/>
                  <a:gd name="connsiteY46" fmla="*/ 3657600 h 4267200"/>
                  <a:gd name="connsiteX47" fmla="*/ 0 w 6107588"/>
                  <a:gd name="connsiteY47" fmla="*/ 609600 h 4267200"/>
                  <a:gd name="connsiteX48" fmla="*/ 609600 w 6107588"/>
                  <a:gd name="connsiteY48" fmla="*/ 0 h 426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6107588" h="4267200">
                    <a:moveTo>
                      <a:pt x="2743200" y="2743200"/>
                    </a:moveTo>
                    <a:lnTo>
                      <a:pt x="2743200" y="3657600"/>
                    </a:lnTo>
                    <a:lnTo>
                      <a:pt x="3557677" y="3657600"/>
                    </a:lnTo>
                    <a:lnTo>
                      <a:pt x="3595095" y="3657600"/>
                    </a:lnTo>
                    <a:lnTo>
                      <a:pt x="4825883" y="3657600"/>
                    </a:lnTo>
                    <a:lnTo>
                      <a:pt x="4839382" y="3657600"/>
                    </a:lnTo>
                    <a:lnTo>
                      <a:pt x="5497988" y="3657600"/>
                    </a:lnTo>
                    <a:lnTo>
                      <a:pt x="5497988" y="2743200"/>
                    </a:lnTo>
                    <a:lnTo>
                      <a:pt x="4839382" y="2743200"/>
                    </a:lnTo>
                    <a:lnTo>
                      <a:pt x="4825883" y="2743200"/>
                    </a:lnTo>
                    <a:lnTo>
                      <a:pt x="3595095" y="2743200"/>
                    </a:lnTo>
                    <a:lnTo>
                      <a:pt x="3557677" y="2743200"/>
                    </a:lnTo>
                    <a:close/>
                    <a:moveTo>
                      <a:pt x="609600" y="2743200"/>
                    </a:moveTo>
                    <a:lnTo>
                      <a:pt x="609600" y="3657600"/>
                    </a:lnTo>
                    <a:lnTo>
                      <a:pt x="2133600" y="3657600"/>
                    </a:lnTo>
                    <a:lnTo>
                      <a:pt x="2133600" y="2743200"/>
                    </a:lnTo>
                    <a:close/>
                    <a:moveTo>
                      <a:pt x="2743200" y="1219200"/>
                    </a:moveTo>
                    <a:lnTo>
                      <a:pt x="2743200" y="2133600"/>
                    </a:lnTo>
                    <a:lnTo>
                      <a:pt x="3557677" y="2133600"/>
                    </a:lnTo>
                    <a:lnTo>
                      <a:pt x="3595095" y="2133600"/>
                    </a:lnTo>
                    <a:lnTo>
                      <a:pt x="4825883" y="2133600"/>
                    </a:lnTo>
                    <a:lnTo>
                      <a:pt x="4839382" y="2133600"/>
                    </a:lnTo>
                    <a:lnTo>
                      <a:pt x="5497988" y="2133600"/>
                    </a:lnTo>
                    <a:lnTo>
                      <a:pt x="5497988" y="1219200"/>
                    </a:lnTo>
                    <a:lnTo>
                      <a:pt x="4839382" y="1219200"/>
                    </a:lnTo>
                    <a:lnTo>
                      <a:pt x="4825883" y="1219200"/>
                    </a:lnTo>
                    <a:lnTo>
                      <a:pt x="3595095" y="1219200"/>
                    </a:lnTo>
                    <a:lnTo>
                      <a:pt x="3557677" y="1219200"/>
                    </a:lnTo>
                    <a:close/>
                    <a:moveTo>
                      <a:pt x="609600" y="1219200"/>
                    </a:moveTo>
                    <a:lnTo>
                      <a:pt x="609600" y="2133600"/>
                    </a:lnTo>
                    <a:lnTo>
                      <a:pt x="2133600" y="2133600"/>
                    </a:lnTo>
                    <a:lnTo>
                      <a:pt x="2133600" y="1219200"/>
                    </a:lnTo>
                    <a:close/>
                    <a:moveTo>
                      <a:pt x="609600" y="0"/>
                    </a:moveTo>
                    <a:lnTo>
                      <a:pt x="3557677" y="0"/>
                    </a:lnTo>
                    <a:lnTo>
                      <a:pt x="3595095" y="0"/>
                    </a:lnTo>
                    <a:lnTo>
                      <a:pt x="4825883" y="0"/>
                    </a:lnTo>
                    <a:lnTo>
                      <a:pt x="4839382" y="0"/>
                    </a:lnTo>
                    <a:lnTo>
                      <a:pt x="5497988" y="0"/>
                    </a:lnTo>
                    <a:cubicBezTo>
                      <a:pt x="5834221" y="0"/>
                      <a:pt x="6107588" y="273368"/>
                      <a:pt x="6107588" y="609600"/>
                    </a:cubicBezTo>
                    <a:lnTo>
                      <a:pt x="6107588" y="3657600"/>
                    </a:lnTo>
                    <a:cubicBezTo>
                      <a:pt x="6107588" y="3993833"/>
                      <a:pt x="5834221" y="4267200"/>
                      <a:pt x="5497988" y="4267200"/>
                    </a:cubicBezTo>
                    <a:lnTo>
                      <a:pt x="4839382" y="4267200"/>
                    </a:lnTo>
                    <a:lnTo>
                      <a:pt x="4825883" y="4267200"/>
                    </a:lnTo>
                    <a:lnTo>
                      <a:pt x="3595095" y="4267200"/>
                    </a:lnTo>
                    <a:lnTo>
                      <a:pt x="3557677" y="4267200"/>
                    </a:lnTo>
                    <a:lnTo>
                      <a:pt x="609600" y="4267200"/>
                    </a:lnTo>
                    <a:cubicBezTo>
                      <a:pt x="273368" y="4267200"/>
                      <a:pt x="0" y="3993833"/>
                      <a:pt x="0" y="3657600"/>
                    </a:cubicBezTo>
                    <a:lnTo>
                      <a:pt x="0" y="609600"/>
                    </a:lnTo>
                    <a:cubicBezTo>
                      <a:pt x="0" y="273368"/>
                      <a:pt x="273368" y="0"/>
                      <a:pt x="609600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</p:grp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6F878554-2B36-6601-EF74-33D0302C4722}"/>
                </a:ext>
              </a:extLst>
            </p:cNvPr>
            <p:cNvSpPr/>
            <p:nvPr/>
          </p:nvSpPr>
          <p:spPr>
            <a:xfrm>
              <a:off x="3246629" y="4315218"/>
              <a:ext cx="699646" cy="488823"/>
            </a:xfrm>
            <a:custGeom>
              <a:avLst/>
              <a:gdLst>
                <a:gd name="connsiteX0" fmla="*/ 2743200 w 6107588"/>
                <a:gd name="connsiteY0" fmla="*/ 2743200 h 4267200"/>
                <a:gd name="connsiteX1" fmla="*/ 2743200 w 6107588"/>
                <a:gd name="connsiteY1" fmla="*/ 3657600 h 4267200"/>
                <a:gd name="connsiteX2" fmla="*/ 3557677 w 6107588"/>
                <a:gd name="connsiteY2" fmla="*/ 3657600 h 4267200"/>
                <a:gd name="connsiteX3" fmla="*/ 3595095 w 6107588"/>
                <a:gd name="connsiteY3" fmla="*/ 3657600 h 4267200"/>
                <a:gd name="connsiteX4" fmla="*/ 4825883 w 6107588"/>
                <a:gd name="connsiteY4" fmla="*/ 3657600 h 4267200"/>
                <a:gd name="connsiteX5" fmla="*/ 4839382 w 6107588"/>
                <a:gd name="connsiteY5" fmla="*/ 3657600 h 4267200"/>
                <a:gd name="connsiteX6" fmla="*/ 5497988 w 6107588"/>
                <a:gd name="connsiteY6" fmla="*/ 3657600 h 4267200"/>
                <a:gd name="connsiteX7" fmla="*/ 5497988 w 6107588"/>
                <a:gd name="connsiteY7" fmla="*/ 2743200 h 4267200"/>
                <a:gd name="connsiteX8" fmla="*/ 4839382 w 6107588"/>
                <a:gd name="connsiteY8" fmla="*/ 2743200 h 4267200"/>
                <a:gd name="connsiteX9" fmla="*/ 4825883 w 6107588"/>
                <a:gd name="connsiteY9" fmla="*/ 2743200 h 4267200"/>
                <a:gd name="connsiteX10" fmla="*/ 3595095 w 6107588"/>
                <a:gd name="connsiteY10" fmla="*/ 2743200 h 4267200"/>
                <a:gd name="connsiteX11" fmla="*/ 3557677 w 6107588"/>
                <a:gd name="connsiteY11" fmla="*/ 2743200 h 4267200"/>
                <a:gd name="connsiteX12" fmla="*/ 609600 w 6107588"/>
                <a:gd name="connsiteY12" fmla="*/ 2743200 h 4267200"/>
                <a:gd name="connsiteX13" fmla="*/ 609600 w 6107588"/>
                <a:gd name="connsiteY13" fmla="*/ 3657600 h 4267200"/>
                <a:gd name="connsiteX14" fmla="*/ 2133600 w 6107588"/>
                <a:gd name="connsiteY14" fmla="*/ 3657600 h 4267200"/>
                <a:gd name="connsiteX15" fmla="*/ 2133600 w 6107588"/>
                <a:gd name="connsiteY15" fmla="*/ 2743200 h 4267200"/>
                <a:gd name="connsiteX16" fmla="*/ 2743200 w 6107588"/>
                <a:gd name="connsiteY16" fmla="*/ 1219200 h 4267200"/>
                <a:gd name="connsiteX17" fmla="*/ 2743200 w 6107588"/>
                <a:gd name="connsiteY17" fmla="*/ 2133600 h 4267200"/>
                <a:gd name="connsiteX18" fmla="*/ 3557677 w 6107588"/>
                <a:gd name="connsiteY18" fmla="*/ 2133600 h 4267200"/>
                <a:gd name="connsiteX19" fmla="*/ 3595095 w 6107588"/>
                <a:gd name="connsiteY19" fmla="*/ 2133600 h 4267200"/>
                <a:gd name="connsiteX20" fmla="*/ 4825883 w 6107588"/>
                <a:gd name="connsiteY20" fmla="*/ 2133600 h 4267200"/>
                <a:gd name="connsiteX21" fmla="*/ 4839382 w 6107588"/>
                <a:gd name="connsiteY21" fmla="*/ 2133600 h 4267200"/>
                <a:gd name="connsiteX22" fmla="*/ 5497988 w 6107588"/>
                <a:gd name="connsiteY22" fmla="*/ 2133600 h 4267200"/>
                <a:gd name="connsiteX23" fmla="*/ 5497988 w 6107588"/>
                <a:gd name="connsiteY23" fmla="*/ 1219200 h 4267200"/>
                <a:gd name="connsiteX24" fmla="*/ 4839382 w 6107588"/>
                <a:gd name="connsiteY24" fmla="*/ 1219200 h 4267200"/>
                <a:gd name="connsiteX25" fmla="*/ 4825883 w 6107588"/>
                <a:gd name="connsiteY25" fmla="*/ 1219200 h 4267200"/>
                <a:gd name="connsiteX26" fmla="*/ 3595095 w 6107588"/>
                <a:gd name="connsiteY26" fmla="*/ 1219200 h 4267200"/>
                <a:gd name="connsiteX27" fmla="*/ 3557677 w 6107588"/>
                <a:gd name="connsiteY27" fmla="*/ 1219200 h 4267200"/>
                <a:gd name="connsiteX28" fmla="*/ 609600 w 6107588"/>
                <a:gd name="connsiteY28" fmla="*/ 1219200 h 4267200"/>
                <a:gd name="connsiteX29" fmla="*/ 609600 w 6107588"/>
                <a:gd name="connsiteY29" fmla="*/ 2133600 h 4267200"/>
                <a:gd name="connsiteX30" fmla="*/ 2133600 w 6107588"/>
                <a:gd name="connsiteY30" fmla="*/ 2133600 h 4267200"/>
                <a:gd name="connsiteX31" fmla="*/ 2133600 w 6107588"/>
                <a:gd name="connsiteY31" fmla="*/ 1219200 h 4267200"/>
                <a:gd name="connsiteX32" fmla="*/ 609600 w 6107588"/>
                <a:gd name="connsiteY32" fmla="*/ 0 h 4267200"/>
                <a:gd name="connsiteX33" fmla="*/ 3557677 w 6107588"/>
                <a:gd name="connsiteY33" fmla="*/ 0 h 4267200"/>
                <a:gd name="connsiteX34" fmla="*/ 3595095 w 6107588"/>
                <a:gd name="connsiteY34" fmla="*/ 0 h 4267200"/>
                <a:gd name="connsiteX35" fmla="*/ 4825883 w 6107588"/>
                <a:gd name="connsiteY35" fmla="*/ 0 h 4267200"/>
                <a:gd name="connsiteX36" fmla="*/ 4839382 w 6107588"/>
                <a:gd name="connsiteY36" fmla="*/ 0 h 4267200"/>
                <a:gd name="connsiteX37" fmla="*/ 5497988 w 6107588"/>
                <a:gd name="connsiteY37" fmla="*/ 0 h 4267200"/>
                <a:gd name="connsiteX38" fmla="*/ 6107588 w 6107588"/>
                <a:gd name="connsiteY38" fmla="*/ 609600 h 4267200"/>
                <a:gd name="connsiteX39" fmla="*/ 6107588 w 6107588"/>
                <a:gd name="connsiteY39" fmla="*/ 3657600 h 4267200"/>
                <a:gd name="connsiteX40" fmla="*/ 5497988 w 6107588"/>
                <a:gd name="connsiteY40" fmla="*/ 4267200 h 4267200"/>
                <a:gd name="connsiteX41" fmla="*/ 4839382 w 6107588"/>
                <a:gd name="connsiteY41" fmla="*/ 4267200 h 4267200"/>
                <a:gd name="connsiteX42" fmla="*/ 4825883 w 6107588"/>
                <a:gd name="connsiteY42" fmla="*/ 4267200 h 4267200"/>
                <a:gd name="connsiteX43" fmla="*/ 3595095 w 6107588"/>
                <a:gd name="connsiteY43" fmla="*/ 4267200 h 4267200"/>
                <a:gd name="connsiteX44" fmla="*/ 3557677 w 6107588"/>
                <a:gd name="connsiteY44" fmla="*/ 4267200 h 4267200"/>
                <a:gd name="connsiteX45" fmla="*/ 609600 w 6107588"/>
                <a:gd name="connsiteY45" fmla="*/ 4267200 h 4267200"/>
                <a:gd name="connsiteX46" fmla="*/ 0 w 6107588"/>
                <a:gd name="connsiteY46" fmla="*/ 3657600 h 4267200"/>
                <a:gd name="connsiteX47" fmla="*/ 0 w 6107588"/>
                <a:gd name="connsiteY47" fmla="*/ 609600 h 4267200"/>
                <a:gd name="connsiteX48" fmla="*/ 609600 w 6107588"/>
                <a:gd name="connsiteY48" fmla="*/ 0 h 426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6107588" h="4267200">
                  <a:moveTo>
                    <a:pt x="2743200" y="2743200"/>
                  </a:moveTo>
                  <a:lnTo>
                    <a:pt x="2743200" y="3657600"/>
                  </a:lnTo>
                  <a:lnTo>
                    <a:pt x="3557677" y="3657600"/>
                  </a:lnTo>
                  <a:lnTo>
                    <a:pt x="3595095" y="3657600"/>
                  </a:lnTo>
                  <a:lnTo>
                    <a:pt x="4825883" y="3657600"/>
                  </a:lnTo>
                  <a:lnTo>
                    <a:pt x="4839382" y="3657600"/>
                  </a:lnTo>
                  <a:lnTo>
                    <a:pt x="5497988" y="3657600"/>
                  </a:lnTo>
                  <a:lnTo>
                    <a:pt x="5497988" y="2743200"/>
                  </a:lnTo>
                  <a:lnTo>
                    <a:pt x="4839382" y="2743200"/>
                  </a:lnTo>
                  <a:lnTo>
                    <a:pt x="4825883" y="2743200"/>
                  </a:lnTo>
                  <a:lnTo>
                    <a:pt x="3595095" y="2743200"/>
                  </a:lnTo>
                  <a:lnTo>
                    <a:pt x="3557677" y="2743200"/>
                  </a:lnTo>
                  <a:close/>
                  <a:moveTo>
                    <a:pt x="609600" y="2743200"/>
                  </a:moveTo>
                  <a:lnTo>
                    <a:pt x="609600" y="3657600"/>
                  </a:lnTo>
                  <a:lnTo>
                    <a:pt x="2133600" y="3657600"/>
                  </a:lnTo>
                  <a:lnTo>
                    <a:pt x="2133600" y="2743200"/>
                  </a:lnTo>
                  <a:close/>
                  <a:moveTo>
                    <a:pt x="2743200" y="1219200"/>
                  </a:moveTo>
                  <a:lnTo>
                    <a:pt x="2743200" y="2133600"/>
                  </a:lnTo>
                  <a:lnTo>
                    <a:pt x="3557677" y="2133600"/>
                  </a:lnTo>
                  <a:lnTo>
                    <a:pt x="3595095" y="2133600"/>
                  </a:lnTo>
                  <a:lnTo>
                    <a:pt x="4825883" y="2133600"/>
                  </a:lnTo>
                  <a:lnTo>
                    <a:pt x="4839382" y="2133600"/>
                  </a:lnTo>
                  <a:lnTo>
                    <a:pt x="5497988" y="2133600"/>
                  </a:lnTo>
                  <a:lnTo>
                    <a:pt x="5497988" y="1219200"/>
                  </a:lnTo>
                  <a:lnTo>
                    <a:pt x="4839382" y="1219200"/>
                  </a:lnTo>
                  <a:lnTo>
                    <a:pt x="4825883" y="1219200"/>
                  </a:lnTo>
                  <a:lnTo>
                    <a:pt x="3595095" y="1219200"/>
                  </a:lnTo>
                  <a:lnTo>
                    <a:pt x="3557677" y="1219200"/>
                  </a:lnTo>
                  <a:close/>
                  <a:moveTo>
                    <a:pt x="609600" y="1219200"/>
                  </a:moveTo>
                  <a:lnTo>
                    <a:pt x="609600" y="2133600"/>
                  </a:lnTo>
                  <a:lnTo>
                    <a:pt x="2133600" y="2133600"/>
                  </a:lnTo>
                  <a:lnTo>
                    <a:pt x="2133600" y="1219200"/>
                  </a:lnTo>
                  <a:close/>
                  <a:moveTo>
                    <a:pt x="609600" y="0"/>
                  </a:moveTo>
                  <a:lnTo>
                    <a:pt x="3557677" y="0"/>
                  </a:lnTo>
                  <a:lnTo>
                    <a:pt x="3595095" y="0"/>
                  </a:lnTo>
                  <a:lnTo>
                    <a:pt x="4825883" y="0"/>
                  </a:lnTo>
                  <a:lnTo>
                    <a:pt x="4839382" y="0"/>
                  </a:lnTo>
                  <a:lnTo>
                    <a:pt x="5497988" y="0"/>
                  </a:lnTo>
                  <a:cubicBezTo>
                    <a:pt x="5834221" y="0"/>
                    <a:pt x="6107588" y="273368"/>
                    <a:pt x="6107588" y="609600"/>
                  </a:cubicBezTo>
                  <a:lnTo>
                    <a:pt x="6107588" y="3657600"/>
                  </a:lnTo>
                  <a:cubicBezTo>
                    <a:pt x="6107588" y="3993833"/>
                    <a:pt x="5834221" y="4267200"/>
                    <a:pt x="5497988" y="4267200"/>
                  </a:cubicBezTo>
                  <a:lnTo>
                    <a:pt x="4839382" y="4267200"/>
                  </a:lnTo>
                  <a:lnTo>
                    <a:pt x="4825883" y="4267200"/>
                  </a:lnTo>
                  <a:lnTo>
                    <a:pt x="3595095" y="4267200"/>
                  </a:lnTo>
                  <a:lnTo>
                    <a:pt x="3557677" y="4267200"/>
                  </a:lnTo>
                  <a:lnTo>
                    <a:pt x="609600" y="4267200"/>
                  </a:lnTo>
                  <a:cubicBezTo>
                    <a:pt x="273368" y="4267200"/>
                    <a:pt x="0" y="3993833"/>
                    <a:pt x="0" y="3657600"/>
                  </a:cubicBezTo>
                  <a:lnTo>
                    <a:pt x="0" y="609600"/>
                  </a:lnTo>
                  <a:cubicBezTo>
                    <a:pt x="0" y="273368"/>
                    <a:pt x="273368" y="0"/>
                    <a:pt x="609600" y="0"/>
                  </a:cubicBezTo>
                  <a:close/>
                </a:path>
              </a:pathLst>
            </a:custGeom>
            <a:solidFill>
              <a:schemeClr val="accent5">
                <a:lumMod val="75000"/>
                <a:alpha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6CF4A3B9-224F-E61B-F596-D08C29CEDAE5}"/>
                </a:ext>
              </a:extLst>
            </p:cNvPr>
            <p:cNvGrpSpPr/>
            <p:nvPr/>
          </p:nvGrpSpPr>
          <p:grpSpPr>
            <a:xfrm>
              <a:off x="990533" y="4872107"/>
              <a:ext cx="699646" cy="488823"/>
              <a:chOff x="5094699" y="1907901"/>
              <a:chExt cx="699646" cy="488823"/>
            </a:xfrm>
          </p:grpSpPr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B135B0A8-29CA-826A-9335-BD8D26EF92AB}"/>
                  </a:ext>
                </a:extLst>
              </p:cNvPr>
              <p:cNvSpPr/>
              <p:nvPr/>
            </p:nvSpPr>
            <p:spPr>
              <a:xfrm>
                <a:off x="5148699" y="2013835"/>
                <a:ext cx="604401" cy="33884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66779ABE-9AE5-B295-5338-70C8D3377FB5}"/>
                  </a:ext>
                </a:extLst>
              </p:cNvPr>
              <p:cNvSpPr/>
              <p:nvPr/>
            </p:nvSpPr>
            <p:spPr>
              <a:xfrm>
                <a:off x="5094699" y="1907901"/>
                <a:ext cx="699646" cy="488823"/>
              </a:xfrm>
              <a:custGeom>
                <a:avLst/>
                <a:gdLst>
                  <a:gd name="connsiteX0" fmla="*/ 2743200 w 6107588"/>
                  <a:gd name="connsiteY0" fmla="*/ 2743200 h 4267200"/>
                  <a:gd name="connsiteX1" fmla="*/ 2743200 w 6107588"/>
                  <a:gd name="connsiteY1" fmla="*/ 3657600 h 4267200"/>
                  <a:gd name="connsiteX2" fmla="*/ 3557677 w 6107588"/>
                  <a:gd name="connsiteY2" fmla="*/ 3657600 h 4267200"/>
                  <a:gd name="connsiteX3" fmla="*/ 3595095 w 6107588"/>
                  <a:gd name="connsiteY3" fmla="*/ 3657600 h 4267200"/>
                  <a:gd name="connsiteX4" fmla="*/ 4825883 w 6107588"/>
                  <a:gd name="connsiteY4" fmla="*/ 3657600 h 4267200"/>
                  <a:gd name="connsiteX5" fmla="*/ 4839382 w 6107588"/>
                  <a:gd name="connsiteY5" fmla="*/ 3657600 h 4267200"/>
                  <a:gd name="connsiteX6" fmla="*/ 5497988 w 6107588"/>
                  <a:gd name="connsiteY6" fmla="*/ 3657600 h 4267200"/>
                  <a:gd name="connsiteX7" fmla="*/ 5497988 w 6107588"/>
                  <a:gd name="connsiteY7" fmla="*/ 2743200 h 4267200"/>
                  <a:gd name="connsiteX8" fmla="*/ 4839382 w 6107588"/>
                  <a:gd name="connsiteY8" fmla="*/ 2743200 h 4267200"/>
                  <a:gd name="connsiteX9" fmla="*/ 4825883 w 6107588"/>
                  <a:gd name="connsiteY9" fmla="*/ 2743200 h 4267200"/>
                  <a:gd name="connsiteX10" fmla="*/ 3595095 w 6107588"/>
                  <a:gd name="connsiteY10" fmla="*/ 2743200 h 4267200"/>
                  <a:gd name="connsiteX11" fmla="*/ 3557677 w 6107588"/>
                  <a:gd name="connsiteY11" fmla="*/ 2743200 h 4267200"/>
                  <a:gd name="connsiteX12" fmla="*/ 609600 w 6107588"/>
                  <a:gd name="connsiteY12" fmla="*/ 2743200 h 4267200"/>
                  <a:gd name="connsiteX13" fmla="*/ 609600 w 6107588"/>
                  <a:gd name="connsiteY13" fmla="*/ 3657600 h 4267200"/>
                  <a:gd name="connsiteX14" fmla="*/ 2133600 w 6107588"/>
                  <a:gd name="connsiteY14" fmla="*/ 3657600 h 4267200"/>
                  <a:gd name="connsiteX15" fmla="*/ 2133600 w 6107588"/>
                  <a:gd name="connsiteY15" fmla="*/ 2743200 h 4267200"/>
                  <a:gd name="connsiteX16" fmla="*/ 2743200 w 6107588"/>
                  <a:gd name="connsiteY16" fmla="*/ 1219200 h 4267200"/>
                  <a:gd name="connsiteX17" fmla="*/ 2743200 w 6107588"/>
                  <a:gd name="connsiteY17" fmla="*/ 2133600 h 4267200"/>
                  <a:gd name="connsiteX18" fmla="*/ 3557677 w 6107588"/>
                  <a:gd name="connsiteY18" fmla="*/ 2133600 h 4267200"/>
                  <a:gd name="connsiteX19" fmla="*/ 3595095 w 6107588"/>
                  <a:gd name="connsiteY19" fmla="*/ 2133600 h 4267200"/>
                  <a:gd name="connsiteX20" fmla="*/ 4825883 w 6107588"/>
                  <a:gd name="connsiteY20" fmla="*/ 2133600 h 4267200"/>
                  <a:gd name="connsiteX21" fmla="*/ 4839382 w 6107588"/>
                  <a:gd name="connsiteY21" fmla="*/ 2133600 h 4267200"/>
                  <a:gd name="connsiteX22" fmla="*/ 5497988 w 6107588"/>
                  <a:gd name="connsiteY22" fmla="*/ 2133600 h 4267200"/>
                  <a:gd name="connsiteX23" fmla="*/ 5497988 w 6107588"/>
                  <a:gd name="connsiteY23" fmla="*/ 1219200 h 4267200"/>
                  <a:gd name="connsiteX24" fmla="*/ 4839382 w 6107588"/>
                  <a:gd name="connsiteY24" fmla="*/ 1219200 h 4267200"/>
                  <a:gd name="connsiteX25" fmla="*/ 4825883 w 6107588"/>
                  <a:gd name="connsiteY25" fmla="*/ 1219200 h 4267200"/>
                  <a:gd name="connsiteX26" fmla="*/ 3595095 w 6107588"/>
                  <a:gd name="connsiteY26" fmla="*/ 1219200 h 4267200"/>
                  <a:gd name="connsiteX27" fmla="*/ 3557677 w 6107588"/>
                  <a:gd name="connsiteY27" fmla="*/ 1219200 h 4267200"/>
                  <a:gd name="connsiteX28" fmla="*/ 609600 w 6107588"/>
                  <a:gd name="connsiteY28" fmla="*/ 1219200 h 4267200"/>
                  <a:gd name="connsiteX29" fmla="*/ 609600 w 6107588"/>
                  <a:gd name="connsiteY29" fmla="*/ 2133600 h 4267200"/>
                  <a:gd name="connsiteX30" fmla="*/ 2133600 w 6107588"/>
                  <a:gd name="connsiteY30" fmla="*/ 2133600 h 4267200"/>
                  <a:gd name="connsiteX31" fmla="*/ 2133600 w 6107588"/>
                  <a:gd name="connsiteY31" fmla="*/ 1219200 h 4267200"/>
                  <a:gd name="connsiteX32" fmla="*/ 609600 w 6107588"/>
                  <a:gd name="connsiteY32" fmla="*/ 0 h 4267200"/>
                  <a:gd name="connsiteX33" fmla="*/ 3557677 w 6107588"/>
                  <a:gd name="connsiteY33" fmla="*/ 0 h 4267200"/>
                  <a:gd name="connsiteX34" fmla="*/ 3595095 w 6107588"/>
                  <a:gd name="connsiteY34" fmla="*/ 0 h 4267200"/>
                  <a:gd name="connsiteX35" fmla="*/ 4825883 w 6107588"/>
                  <a:gd name="connsiteY35" fmla="*/ 0 h 4267200"/>
                  <a:gd name="connsiteX36" fmla="*/ 4839382 w 6107588"/>
                  <a:gd name="connsiteY36" fmla="*/ 0 h 4267200"/>
                  <a:gd name="connsiteX37" fmla="*/ 5497988 w 6107588"/>
                  <a:gd name="connsiteY37" fmla="*/ 0 h 4267200"/>
                  <a:gd name="connsiteX38" fmla="*/ 6107588 w 6107588"/>
                  <a:gd name="connsiteY38" fmla="*/ 609600 h 4267200"/>
                  <a:gd name="connsiteX39" fmla="*/ 6107588 w 6107588"/>
                  <a:gd name="connsiteY39" fmla="*/ 3657600 h 4267200"/>
                  <a:gd name="connsiteX40" fmla="*/ 5497988 w 6107588"/>
                  <a:gd name="connsiteY40" fmla="*/ 4267200 h 4267200"/>
                  <a:gd name="connsiteX41" fmla="*/ 4839382 w 6107588"/>
                  <a:gd name="connsiteY41" fmla="*/ 4267200 h 4267200"/>
                  <a:gd name="connsiteX42" fmla="*/ 4825883 w 6107588"/>
                  <a:gd name="connsiteY42" fmla="*/ 4267200 h 4267200"/>
                  <a:gd name="connsiteX43" fmla="*/ 3595095 w 6107588"/>
                  <a:gd name="connsiteY43" fmla="*/ 4267200 h 4267200"/>
                  <a:gd name="connsiteX44" fmla="*/ 3557677 w 6107588"/>
                  <a:gd name="connsiteY44" fmla="*/ 4267200 h 4267200"/>
                  <a:gd name="connsiteX45" fmla="*/ 609600 w 6107588"/>
                  <a:gd name="connsiteY45" fmla="*/ 4267200 h 4267200"/>
                  <a:gd name="connsiteX46" fmla="*/ 0 w 6107588"/>
                  <a:gd name="connsiteY46" fmla="*/ 3657600 h 4267200"/>
                  <a:gd name="connsiteX47" fmla="*/ 0 w 6107588"/>
                  <a:gd name="connsiteY47" fmla="*/ 609600 h 4267200"/>
                  <a:gd name="connsiteX48" fmla="*/ 609600 w 6107588"/>
                  <a:gd name="connsiteY48" fmla="*/ 0 h 426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6107588" h="4267200">
                    <a:moveTo>
                      <a:pt x="2743200" y="2743200"/>
                    </a:moveTo>
                    <a:lnTo>
                      <a:pt x="2743200" y="3657600"/>
                    </a:lnTo>
                    <a:lnTo>
                      <a:pt x="3557677" y="3657600"/>
                    </a:lnTo>
                    <a:lnTo>
                      <a:pt x="3595095" y="3657600"/>
                    </a:lnTo>
                    <a:lnTo>
                      <a:pt x="4825883" y="3657600"/>
                    </a:lnTo>
                    <a:lnTo>
                      <a:pt x="4839382" y="3657600"/>
                    </a:lnTo>
                    <a:lnTo>
                      <a:pt x="5497988" y="3657600"/>
                    </a:lnTo>
                    <a:lnTo>
                      <a:pt x="5497988" y="2743200"/>
                    </a:lnTo>
                    <a:lnTo>
                      <a:pt x="4839382" y="2743200"/>
                    </a:lnTo>
                    <a:lnTo>
                      <a:pt x="4825883" y="2743200"/>
                    </a:lnTo>
                    <a:lnTo>
                      <a:pt x="3595095" y="2743200"/>
                    </a:lnTo>
                    <a:lnTo>
                      <a:pt x="3557677" y="2743200"/>
                    </a:lnTo>
                    <a:close/>
                    <a:moveTo>
                      <a:pt x="609600" y="2743200"/>
                    </a:moveTo>
                    <a:lnTo>
                      <a:pt x="609600" y="3657600"/>
                    </a:lnTo>
                    <a:lnTo>
                      <a:pt x="2133600" y="3657600"/>
                    </a:lnTo>
                    <a:lnTo>
                      <a:pt x="2133600" y="2743200"/>
                    </a:lnTo>
                    <a:close/>
                    <a:moveTo>
                      <a:pt x="2743200" y="1219200"/>
                    </a:moveTo>
                    <a:lnTo>
                      <a:pt x="2743200" y="2133600"/>
                    </a:lnTo>
                    <a:lnTo>
                      <a:pt x="3557677" y="2133600"/>
                    </a:lnTo>
                    <a:lnTo>
                      <a:pt x="3595095" y="2133600"/>
                    </a:lnTo>
                    <a:lnTo>
                      <a:pt x="4825883" y="2133600"/>
                    </a:lnTo>
                    <a:lnTo>
                      <a:pt x="4839382" y="2133600"/>
                    </a:lnTo>
                    <a:lnTo>
                      <a:pt x="5497988" y="2133600"/>
                    </a:lnTo>
                    <a:lnTo>
                      <a:pt x="5497988" y="1219200"/>
                    </a:lnTo>
                    <a:lnTo>
                      <a:pt x="4839382" y="1219200"/>
                    </a:lnTo>
                    <a:lnTo>
                      <a:pt x="4825883" y="1219200"/>
                    </a:lnTo>
                    <a:lnTo>
                      <a:pt x="3595095" y="1219200"/>
                    </a:lnTo>
                    <a:lnTo>
                      <a:pt x="3557677" y="1219200"/>
                    </a:lnTo>
                    <a:close/>
                    <a:moveTo>
                      <a:pt x="609600" y="1219200"/>
                    </a:moveTo>
                    <a:lnTo>
                      <a:pt x="609600" y="2133600"/>
                    </a:lnTo>
                    <a:lnTo>
                      <a:pt x="2133600" y="2133600"/>
                    </a:lnTo>
                    <a:lnTo>
                      <a:pt x="2133600" y="1219200"/>
                    </a:lnTo>
                    <a:close/>
                    <a:moveTo>
                      <a:pt x="609600" y="0"/>
                    </a:moveTo>
                    <a:lnTo>
                      <a:pt x="3557677" y="0"/>
                    </a:lnTo>
                    <a:lnTo>
                      <a:pt x="3595095" y="0"/>
                    </a:lnTo>
                    <a:lnTo>
                      <a:pt x="4825883" y="0"/>
                    </a:lnTo>
                    <a:lnTo>
                      <a:pt x="4839382" y="0"/>
                    </a:lnTo>
                    <a:lnTo>
                      <a:pt x="5497988" y="0"/>
                    </a:lnTo>
                    <a:cubicBezTo>
                      <a:pt x="5834221" y="0"/>
                      <a:pt x="6107588" y="273368"/>
                      <a:pt x="6107588" y="609600"/>
                    </a:cubicBezTo>
                    <a:lnTo>
                      <a:pt x="6107588" y="3657600"/>
                    </a:lnTo>
                    <a:cubicBezTo>
                      <a:pt x="6107588" y="3993833"/>
                      <a:pt x="5834221" y="4267200"/>
                      <a:pt x="5497988" y="4267200"/>
                    </a:cubicBezTo>
                    <a:lnTo>
                      <a:pt x="4839382" y="4267200"/>
                    </a:lnTo>
                    <a:lnTo>
                      <a:pt x="4825883" y="4267200"/>
                    </a:lnTo>
                    <a:lnTo>
                      <a:pt x="3595095" y="4267200"/>
                    </a:lnTo>
                    <a:lnTo>
                      <a:pt x="3557677" y="4267200"/>
                    </a:lnTo>
                    <a:lnTo>
                      <a:pt x="609600" y="4267200"/>
                    </a:lnTo>
                    <a:cubicBezTo>
                      <a:pt x="273368" y="4267200"/>
                      <a:pt x="0" y="3993833"/>
                      <a:pt x="0" y="3657600"/>
                    </a:cubicBezTo>
                    <a:lnTo>
                      <a:pt x="0" y="609600"/>
                    </a:lnTo>
                    <a:cubicBezTo>
                      <a:pt x="0" y="273368"/>
                      <a:pt x="273368" y="0"/>
                      <a:pt x="609600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44ADB73E-23AD-CD18-D6B1-700D0F82BA2A}"/>
                </a:ext>
              </a:extLst>
            </p:cNvPr>
            <p:cNvGrpSpPr/>
            <p:nvPr/>
          </p:nvGrpSpPr>
          <p:grpSpPr>
            <a:xfrm>
              <a:off x="1742565" y="4872107"/>
              <a:ext cx="699646" cy="488823"/>
              <a:chOff x="5094699" y="1907901"/>
              <a:chExt cx="699646" cy="488823"/>
            </a:xfrm>
          </p:grpSpPr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2F8A4CBE-A233-32D9-5F13-8DCFFCCFF27F}"/>
                  </a:ext>
                </a:extLst>
              </p:cNvPr>
              <p:cNvSpPr/>
              <p:nvPr/>
            </p:nvSpPr>
            <p:spPr>
              <a:xfrm>
                <a:off x="5148699" y="2013835"/>
                <a:ext cx="604401" cy="33884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7D39CAA3-53AF-B54B-0BCB-24E77C1B2DCF}"/>
                  </a:ext>
                </a:extLst>
              </p:cNvPr>
              <p:cNvSpPr/>
              <p:nvPr/>
            </p:nvSpPr>
            <p:spPr>
              <a:xfrm>
                <a:off x="5094699" y="1907901"/>
                <a:ext cx="699646" cy="488823"/>
              </a:xfrm>
              <a:custGeom>
                <a:avLst/>
                <a:gdLst>
                  <a:gd name="connsiteX0" fmla="*/ 2743200 w 6107588"/>
                  <a:gd name="connsiteY0" fmla="*/ 2743200 h 4267200"/>
                  <a:gd name="connsiteX1" fmla="*/ 2743200 w 6107588"/>
                  <a:gd name="connsiteY1" fmla="*/ 3657600 h 4267200"/>
                  <a:gd name="connsiteX2" fmla="*/ 3557677 w 6107588"/>
                  <a:gd name="connsiteY2" fmla="*/ 3657600 h 4267200"/>
                  <a:gd name="connsiteX3" fmla="*/ 3595095 w 6107588"/>
                  <a:gd name="connsiteY3" fmla="*/ 3657600 h 4267200"/>
                  <a:gd name="connsiteX4" fmla="*/ 4825883 w 6107588"/>
                  <a:gd name="connsiteY4" fmla="*/ 3657600 h 4267200"/>
                  <a:gd name="connsiteX5" fmla="*/ 4839382 w 6107588"/>
                  <a:gd name="connsiteY5" fmla="*/ 3657600 h 4267200"/>
                  <a:gd name="connsiteX6" fmla="*/ 5497988 w 6107588"/>
                  <a:gd name="connsiteY6" fmla="*/ 3657600 h 4267200"/>
                  <a:gd name="connsiteX7" fmla="*/ 5497988 w 6107588"/>
                  <a:gd name="connsiteY7" fmla="*/ 2743200 h 4267200"/>
                  <a:gd name="connsiteX8" fmla="*/ 4839382 w 6107588"/>
                  <a:gd name="connsiteY8" fmla="*/ 2743200 h 4267200"/>
                  <a:gd name="connsiteX9" fmla="*/ 4825883 w 6107588"/>
                  <a:gd name="connsiteY9" fmla="*/ 2743200 h 4267200"/>
                  <a:gd name="connsiteX10" fmla="*/ 3595095 w 6107588"/>
                  <a:gd name="connsiteY10" fmla="*/ 2743200 h 4267200"/>
                  <a:gd name="connsiteX11" fmla="*/ 3557677 w 6107588"/>
                  <a:gd name="connsiteY11" fmla="*/ 2743200 h 4267200"/>
                  <a:gd name="connsiteX12" fmla="*/ 609600 w 6107588"/>
                  <a:gd name="connsiteY12" fmla="*/ 2743200 h 4267200"/>
                  <a:gd name="connsiteX13" fmla="*/ 609600 w 6107588"/>
                  <a:gd name="connsiteY13" fmla="*/ 3657600 h 4267200"/>
                  <a:gd name="connsiteX14" fmla="*/ 2133600 w 6107588"/>
                  <a:gd name="connsiteY14" fmla="*/ 3657600 h 4267200"/>
                  <a:gd name="connsiteX15" fmla="*/ 2133600 w 6107588"/>
                  <a:gd name="connsiteY15" fmla="*/ 2743200 h 4267200"/>
                  <a:gd name="connsiteX16" fmla="*/ 2743200 w 6107588"/>
                  <a:gd name="connsiteY16" fmla="*/ 1219200 h 4267200"/>
                  <a:gd name="connsiteX17" fmla="*/ 2743200 w 6107588"/>
                  <a:gd name="connsiteY17" fmla="*/ 2133600 h 4267200"/>
                  <a:gd name="connsiteX18" fmla="*/ 3557677 w 6107588"/>
                  <a:gd name="connsiteY18" fmla="*/ 2133600 h 4267200"/>
                  <a:gd name="connsiteX19" fmla="*/ 3595095 w 6107588"/>
                  <a:gd name="connsiteY19" fmla="*/ 2133600 h 4267200"/>
                  <a:gd name="connsiteX20" fmla="*/ 4825883 w 6107588"/>
                  <a:gd name="connsiteY20" fmla="*/ 2133600 h 4267200"/>
                  <a:gd name="connsiteX21" fmla="*/ 4839382 w 6107588"/>
                  <a:gd name="connsiteY21" fmla="*/ 2133600 h 4267200"/>
                  <a:gd name="connsiteX22" fmla="*/ 5497988 w 6107588"/>
                  <a:gd name="connsiteY22" fmla="*/ 2133600 h 4267200"/>
                  <a:gd name="connsiteX23" fmla="*/ 5497988 w 6107588"/>
                  <a:gd name="connsiteY23" fmla="*/ 1219200 h 4267200"/>
                  <a:gd name="connsiteX24" fmla="*/ 4839382 w 6107588"/>
                  <a:gd name="connsiteY24" fmla="*/ 1219200 h 4267200"/>
                  <a:gd name="connsiteX25" fmla="*/ 4825883 w 6107588"/>
                  <a:gd name="connsiteY25" fmla="*/ 1219200 h 4267200"/>
                  <a:gd name="connsiteX26" fmla="*/ 3595095 w 6107588"/>
                  <a:gd name="connsiteY26" fmla="*/ 1219200 h 4267200"/>
                  <a:gd name="connsiteX27" fmla="*/ 3557677 w 6107588"/>
                  <a:gd name="connsiteY27" fmla="*/ 1219200 h 4267200"/>
                  <a:gd name="connsiteX28" fmla="*/ 609600 w 6107588"/>
                  <a:gd name="connsiteY28" fmla="*/ 1219200 h 4267200"/>
                  <a:gd name="connsiteX29" fmla="*/ 609600 w 6107588"/>
                  <a:gd name="connsiteY29" fmla="*/ 2133600 h 4267200"/>
                  <a:gd name="connsiteX30" fmla="*/ 2133600 w 6107588"/>
                  <a:gd name="connsiteY30" fmla="*/ 2133600 h 4267200"/>
                  <a:gd name="connsiteX31" fmla="*/ 2133600 w 6107588"/>
                  <a:gd name="connsiteY31" fmla="*/ 1219200 h 4267200"/>
                  <a:gd name="connsiteX32" fmla="*/ 609600 w 6107588"/>
                  <a:gd name="connsiteY32" fmla="*/ 0 h 4267200"/>
                  <a:gd name="connsiteX33" fmla="*/ 3557677 w 6107588"/>
                  <a:gd name="connsiteY33" fmla="*/ 0 h 4267200"/>
                  <a:gd name="connsiteX34" fmla="*/ 3595095 w 6107588"/>
                  <a:gd name="connsiteY34" fmla="*/ 0 h 4267200"/>
                  <a:gd name="connsiteX35" fmla="*/ 4825883 w 6107588"/>
                  <a:gd name="connsiteY35" fmla="*/ 0 h 4267200"/>
                  <a:gd name="connsiteX36" fmla="*/ 4839382 w 6107588"/>
                  <a:gd name="connsiteY36" fmla="*/ 0 h 4267200"/>
                  <a:gd name="connsiteX37" fmla="*/ 5497988 w 6107588"/>
                  <a:gd name="connsiteY37" fmla="*/ 0 h 4267200"/>
                  <a:gd name="connsiteX38" fmla="*/ 6107588 w 6107588"/>
                  <a:gd name="connsiteY38" fmla="*/ 609600 h 4267200"/>
                  <a:gd name="connsiteX39" fmla="*/ 6107588 w 6107588"/>
                  <a:gd name="connsiteY39" fmla="*/ 3657600 h 4267200"/>
                  <a:gd name="connsiteX40" fmla="*/ 5497988 w 6107588"/>
                  <a:gd name="connsiteY40" fmla="*/ 4267200 h 4267200"/>
                  <a:gd name="connsiteX41" fmla="*/ 4839382 w 6107588"/>
                  <a:gd name="connsiteY41" fmla="*/ 4267200 h 4267200"/>
                  <a:gd name="connsiteX42" fmla="*/ 4825883 w 6107588"/>
                  <a:gd name="connsiteY42" fmla="*/ 4267200 h 4267200"/>
                  <a:gd name="connsiteX43" fmla="*/ 3595095 w 6107588"/>
                  <a:gd name="connsiteY43" fmla="*/ 4267200 h 4267200"/>
                  <a:gd name="connsiteX44" fmla="*/ 3557677 w 6107588"/>
                  <a:gd name="connsiteY44" fmla="*/ 4267200 h 4267200"/>
                  <a:gd name="connsiteX45" fmla="*/ 609600 w 6107588"/>
                  <a:gd name="connsiteY45" fmla="*/ 4267200 h 4267200"/>
                  <a:gd name="connsiteX46" fmla="*/ 0 w 6107588"/>
                  <a:gd name="connsiteY46" fmla="*/ 3657600 h 4267200"/>
                  <a:gd name="connsiteX47" fmla="*/ 0 w 6107588"/>
                  <a:gd name="connsiteY47" fmla="*/ 609600 h 4267200"/>
                  <a:gd name="connsiteX48" fmla="*/ 609600 w 6107588"/>
                  <a:gd name="connsiteY48" fmla="*/ 0 h 426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6107588" h="4267200">
                    <a:moveTo>
                      <a:pt x="2743200" y="2743200"/>
                    </a:moveTo>
                    <a:lnTo>
                      <a:pt x="2743200" y="3657600"/>
                    </a:lnTo>
                    <a:lnTo>
                      <a:pt x="3557677" y="3657600"/>
                    </a:lnTo>
                    <a:lnTo>
                      <a:pt x="3595095" y="3657600"/>
                    </a:lnTo>
                    <a:lnTo>
                      <a:pt x="4825883" y="3657600"/>
                    </a:lnTo>
                    <a:lnTo>
                      <a:pt x="4839382" y="3657600"/>
                    </a:lnTo>
                    <a:lnTo>
                      <a:pt x="5497988" y="3657600"/>
                    </a:lnTo>
                    <a:lnTo>
                      <a:pt x="5497988" y="2743200"/>
                    </a:lnTo>
                    <a:lnTo>
                      <a:pt x="4839382" y="2743200"/>
                    </a:lnTo>
                    <a:lnTo>
                      <a:pt x="4825883" y="2743200"/>
                    </a:lnTo>
                    <a:lnTo>
                      <a:pt x="3595095" y="2743200"/>
                    </a:lnTo>
                    <a:lnTo>
                      <a:pt x="3557677" y="2743200"/>
                    </a:lnTo>
                    <a:close/>
                    <a:moveTo>
                      <a:pt x="609600" y="2743200"/>
                    </a:moveTo>
                    <a:lnTo>
                      <a:pt x="609600" y="3657600"/>
                    </a:lnTo>
                    <a:lnTo>
                      <a:pt x="2133600" y="3657600"/>
                    </a:lnTo>
                    <a:lnTo>
                      <a:pt x="2133600" y="2743200"/>
                    </a:lnTo>
                    <a:close/>
                    <a:moveTo>
                      <a:pt x="2743200" y="1219200"/>
                    </a:moveTo>
                    <a:lnTo>
                      <a:pt x="2743200" y="2133600"/>
                    </a:lnTo>
                    <a:lnTo>
                      <a:pt x="3557677" y="2133600"/>
                    </a:lnTo>
                    <a:lnTo>
                      <a:pt x="3595095" y="2133600"/>
                    </a:lnTo>
                    <a:lnTo>
                      <a:pt x="4825883" y="2133600"/>
                    </a:lnTo>
                    <a:lnTo>
                      <a:pt x="4839382" y="2133600"/>
                    </a:lnTo>
                    <a:lnTo>
                      <a:pt x="5497988" y="2133600"/>
                    </a:lnTo>
                    <a:lnTo>
                      <a:pt x="5497988" y="1219200"/>
                    </a:lnTo>
                    <a:lnTo>
                      <a:pt x="4839382" y="1219200"/>
                    </a:lnTo>
                    <a:lnTo>
                      <a:pt x="4825883" y="1219200"/>
                    </a:lnTo>
                    <a:lnTo>
                      <a:pt x="3595095" y="1219200"/>
                    </a:lnTo>
                    <a:lnTo>
                      <a:pt x="3557677" y="1219200"/>
                    </a:lnTo>
                    <a:close/>
                    <a:moveTo>
                      <a:pt x="609600" y="1219200"/>
                    </a:moveTo>
                    <a:lnTo>
                      <a:pt x="609600" y="2133600"/>
                    </a:lnTo>
                    <a:lnTo>
                      <a:pt x="2133600" y="2133600"/>
                    </a:lnTo>
                    <a:lnTo>
                      <a:pt x="2133600" y="1219200"/>
                    </a:lnTo>
                    <a:close/>
                    <a:moveTo>
                      <a:pt x="609600" y="0"/>
                    </a:moveTo>
                    <a:lnTo>
                      <a:pt x="3557677" y="0"/>
                    </a:lnTo>
                    <a:lnTo>
                      <a:pt x="3595095" y="0"/>
                    </a:lnTo>
                    <a:lnTo>
                      <a:pt x="4825883" y="0"/>
                    </a:lnTo>
                    <a:lnTo>
                      <a:pt x="4839382" y="0"/>
                    </a:lnTo>
                    <a:lnTo>
                      <a:pt x="5497988" y="0"/>
                    </a:lnTo>
                    <a:cubicBezTo>
                      <a:pt x="5834221" y="0"/>
                      <a:pt x="6107588" y="273368"/>
                      <a:pt x="6107588" y="609600"/>
                    </a:cubicBezTo>
                    <a:lnTo>
                      <a:pt x="6107588" y="3657600"/>
                    </a:lnTo>
                    <a:cubicBezTo>
                      <a:pt x="6107588" y="3993833"/>
                      <a:pt x="5834221" y="4267200"/>
                      <a:pt x="5497988" y="4267200"/>
                    </a:cubicBezTo>
                    <a:lnTo>
                      <a:pt x="4839382" y="4267200"/>
                    </a:lnTo>
                    <a:lnTo>
                      <a:pt x="4825883" y="4267200"/>
                    </a:lnTo>
                    <a:lnTo>
                      <a:pt x="3595095" y="4267200"/>
                    </a:lnTo>
                    <a:lnTo>
                      <a:pt x="3557677" y="4267200"/>
                    </a:lnTo>
                    <a:lnTo>
                      <a:pt x="609600" y="4267200"/>
                    </a:lnTo>
                    <a:cubicBezTo>
                      <a:pt x="273368" y="4267200"/>
                      <a:pt x="0" y="3993833"/>
                      <a:pt x="0" y="3657600"/>
                    </a:cubicBezTo>
                    <a:lnTo>
                      <a:pt x="0" y="609600"/>
                    </a:lnTo>
                    <a:cubicBezTo>
                      <a:pt x="0" y="273368"/>
                      <a:pt x="273368" y="0"/>
                      <a:pt x="609600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</p:grp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E8EEF2FE-0EE2-0925-270F-277219E6AC52}"/>
                </a:ext>
              </a:extLst>
            </p:cNvPr>
            <p:cNvSpPr/>
            <p:nvPr/>
          </p:nvSpPr>
          <p:spPr>
            <a:xfrm>
              <a:off x="2494597" y="4872107"/>
              <a:ext cx="699646" cy="488823"/>
            </a:xfrm>
            <a:custGeom>
              <a:avLst/>
              <a:gdLst>
                <a:gd name="connsiteX0" fmla="*/ 2743200 w 6107588"/>
                <a:gd name="connsiteY0" fmla="*/ 2743200 h 4267200"/>
                <a:gd name="connsiteX1" fmla="*/ 2743200 w 6107588"/>
                <a:gd name="connsiteY1" fmla="*/ 3657600 h 4267200"/>
                <a:gd name="connsiteX2" fmla="*/ 3557677 w 6107588"/>
                <a:gd name="connsiteY2" fmla="*/ 3657600 h 4267200"/>
                <a:gd name="connsiteX3" fmla="*/ 3595095 w 6107588"/>
                <a:gd name="connsiteY3" fmla="*/ 3657600 h 4267200"/>
                <a:gd name="connsiteX4" fmla="*/ 4825883 w 6107588"/>
                <a:gd name="connsiteY4" fmla="*/ 3657600 h 4267200"/>
                <a:gd name="connsiteX5" fmla="*/ 4839382 w 6107588"/>
                <a:gd name="connsiteY5" fmla="*/ 3657600 h 4267200"/>
                <a:gd name="connsiteX6" fmla="*/ 5497988 w 6107588"/>
                <a:gd name="connsiteY6" fmla="*/ 3657600 h 4267200"/>
                <a:gd name="connsiteX7" fmla="*/ 5497988 w 6107588"/>
                <a:gd name="connsiteY7" fmla="*/ 2743200 h 4267200"/>
                <a:gd name="connsiteX8" fmla="*/ 4839382 w 6107588"/>
                <a:gd name="connsiteY8" fmla="*/ 2743200 h 4267200"/>
                <a:gd name="connsiteX9" fmla="*/ 4825883 w 6107588"/>
                <a:gd name="connsiteY9" fmla="*/ 2743200 h 4267200"/>
                <a:gd name="connsiteX10" fmla="*/ 3595095 w 6107588"/>
                <a:gd name="connsiteY10" fmla="*/ 2743200 h 4267200"/>
                <a:gd name="connsiteX11" fmla="*/ 3557677 w 6107588"/>
                <a:gd name="connsiteY11" fmla="*/ 2743200 h 4267200"/>
                <a:gd name="connsiteX12" fmla="*/ 609600 w 6107588"/>
                <a:gd name="connsiteY12" fmla="*/ 2743200 h 4267200"/>
                <a:gd name="connsiteX13" fmla="*/ 609600 w 6107588"/>
                <a:gd name="connsiteY13" fmla="*/ 3657600 h 4267200"/>
                <a:gd name="connsiteX14" fmla="*/ 2133600 w 6107588"/>
                <a:gd name="connsiteY14" fmla="*/ 3657600 h 4267200"/>
                <a:gd name="connsiteX15" fmla="*/ 2133600 w 6107588"/>
                <a:gd name="connsiteY15" fmla="*/ 2743200 h 4267200"/>
                <a:gd name="connsiteX16" fmla="*/ 2743200 w 6107588"/>
                <a:gd name="connsiteY16" fmla="*/ 1219200 h 4267200"/>
                <a:gd name="connsiteX17" fmla="*/ 2743200 w 6107588"/>
                <a:gd name="connsiteY17" fmla="*/ 2133600 h 4267200"/>
                <a:gd name="connsiteX18" fmla="*/ 3557677 w 6107588"/>
                <a:gd name="connsiteY18" fmla="*/ 2133600 h 4267200"/>
                <a:gd name="connsiteX19" fmla="*/ 3595095 w 6107588"/>
                <a:gd name="connsiteY19" fmla="*/ 2133600 h 4267200"/>
                <a:gd name="connsiteX20" fmla="*/ 4825883 w 6107588"/>
                <a:gd name="connsiteY20" fmla="*/ 2133600 h 4267200"/>
                <a:gd name="connsiteX21" fmla="*/ 4839382 w 6107588"/>
                <a:gd name="connsiteY21" fmla="*/ 2133600 h 4267200"/>
                <a:gd name="connsiteX22" fmla="*/ 5497988 w 6107588"/>
                <a:gd name="connsiteY22" fmla="*/ 2133600 h 4267200"/>
                <a:gd name="connsiteX23" fmla="*/ 5497988 w 6107588"/>
                <a:gd name="connsiteY23" fmla="*/ 1219200 h 4267200"/>
                <a:gd name="connsiteX24" fmla="*/ 4839382 w 6107588"/>
                <a:gd name="connsiteY24" fmla="*/ 1219200 h 4267200"/>
                <a:gd name="connsiteX25" fmla="*/ 4825883 w 6107588"/>
                <a:gd name="connsiteY25" fmla="*/ 1219200 h 4267200"/>
                <a:gd name="connsiteX26" fmla="*/ 3595095 w 6107588"/>
                <a:gd name="connsiteY26" fmla="*/ 1219200 h 4267200"/>
                <a:gd name="connsiteX27" fmla="*/ 3557677 w 6107588"/>
                <a:gd name="connsiteY27" fmla="*/ 1219200 h 4267200"/>
                <a:gd name="connsiteX28" fmla="*/ 609600 w 6107588"/>
                <a:gd name="connsiteY28" fmla="*/ 1219200 h 4267200"/>
                <a:gd name="connsiteX29" fmla="*/ 609600 w 6107588"/>
                <a:gd name="connsiteY29" fmla="*/ 2133600 h 4267200"/>
                <a:gd name="connsiteX30" fmla="*/ 2133600 w 6107588"/>
                <a:gd name="connsiteY30" fmla="*/ 2133600 h 4267200"/>
                <a:gd name="connsiteX31" fmla="*/ 2133600 w 6107588"/>
                <a:gd name="connsiteY31" fmla="*/ 1219200 h 4267200"/>
                <a:gd name="connsiteX32" fmla="*/ 609600 w 6107588"/>
                <a:gd name="connsiteY32" fmla="*/ 0 h 4267200"/>
                <a:gd name="connsiteX33" fmla="*/ 3557677 w 6107588"/>
                <a:gd name="connsiteY33" fmla="*/ 0 h 4267200"/>
                <a:gd name="connsiteX34" fmla="*/ 3595095 w 6107588"/>
                <a:gd name="connsiteY34" fmla="*/ 0 h 4267200"/>
                <a:gd name="connsiteX35" fmla="*/ 4825883 w 6107588"/>
                <a:gd name="connsiteY35" fmla="*/ 0 h 4267200"/>
                <a:gd name="connsiteX36" fmla="*/ 4839382 w 6107588"/>
                <a:gd name="connsiteY36" fmla="*/ 0 h 4267200"/>
                <a:gd name="connsiteX37" fmla="*/ 5497988 w 6107588"/>
                <a:gd name="connsiteY37" fmla="*/ 0 h 4267200"/>
                <a:gd name="connsiteX38" fmla="*/ 6107588 w 6107588"/>
                <a:gd name="connsiteY38" fmla="*/ 609600 h 4267200"/>
                <a:gd name="connsiteX39" fmla="*/ 6107588 w 6107588"/>
                <a:gd name="connsiteY39" fmla="*/ 3657600 h 4267200"/>
                <a:gd name="connsiteX40" fmla="*/ 5497988 w 6107588"/>
                <a:gd name="connsiteY40" fmla="*/ 4267200 h 4267200"/>
                <a:gd name="connsiteX41" fmla="*/ 4839382 w 6107588"/>
                <a:gd name="connsiteY41" fmla="*/ 4267200 h 4267200"/>
                <a:gd name="connsiteX42" fmla="*/ 4825883 w 6107588"/>
                <a:gd name="connsiteY42" fmla="*/ 4267200 h 4267200"/>
                <a:gd name="connsiteX43" fmla="*/ 3595095 w 6107588"/>
                <a:gd name="connsiteY43" fmla="*/ 4267200 h 4267200"/>
                <a:gd name="connsiteX44" fmla="*/ 3557677 w 6107588"/>
                <a:gd name="connsiteY44" fmla="*/ 4267200 h 4267200"/>
                <a:gd name="connsiteX45" fmla="*/ 609600 w 6107588"/>
                <a:gd name="connsiteY45" fmla="*/ 4267200 h 4267200"/>
                <a:gd name="connsiteX46" fmla="*/ 0 w 6107588"/>
                <a:gd name="connsiteY46" fmla="*/ 3657600 h 4267200"/>
                <a:gd name="connsiteX47" fmla="*/ 0 w 6107588"/>
                <a:gd name="connsiteY47" fmla="*/ 609600 h 4267200"/>
                <a:gd name="connsiteX48" fmla="*/ 609600 w 6107588"/>
                <a:gd name="connsiteY48" fmla="*/ 0 h 426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6107588" h="4267200">
                  <a:moveTo>
                    <a:pt x="2743200" y="2743200"/>
                  </a:moveTo>
                  <a:lnTo>
                    <a:pt x="2743200" y="3657600"/>
                  </a:lnTo>
                  <a:lnTo>
                    <a:pt x="3557677" y="3657600"/>
                  </a:lnTo>
                  <a:lnTo>
                    <a:pt x="3595095" y="3657600"/>
                  </a:lnTo>
                  <a:lnTo>
                    <a:pt x="4825883" y="3657600"/>
                  </a:lnTo>
                  <a:lnTo>
                    <a:pt x="4839382" y="3657600"/>
                  </a:lnTo>
                  <a:lnTo>
                    <a:pt x="5497988" y="3657600"/>
                  </a:lnTo>
                  <a:lnTo>
                    <a:pt x="5497988" y="2743200"/>
                  </a:lnTo>
                  <a:lnTo>
                    <a:pt x="4839382" y="2743200"/>
                  </a:lnTo>
                  <a:lnTo>
                    <a:pt x="4825883" y="2743200"/>
                  </a:lnTo>
                  <a:lnTo>
                    <a:pt x="3595095" y="2743200"/>
                  </a:lnTo>
                  <a:lnTo>
                    <a:pt x="3557677" y="2743200"/>
                  </a:lnTo>
                  <a:close/>
                  <a:moveTo>
                    <a:pt x="609600" y="2743200"/>
                  </a:moveTo>
                  <a:lnTo>
                    <a:pt x="609600" y="3657600"/>
                  </a:lnTo>
                  <a:lnTo>
                    <a:pt x="2133600" y="3657600"/>
                  </a:lnTo>
                  <a:lnTo>
                    <a:pt x="2133600" y="2743200"/>
                  </a:lnTo>
                  <a:close/>
                  <a:moveTo>
                    <a:pt x="2743200" y="1219200"/>
                  </a:moveTo>
                  <a:lnTo>
                    <a:pt x="2743200" y="2133600"/>
                  </a:lnTo>
                  <a:lnTo>
                    <a:pt x="3557677" y="2133600"/>
                  </a:lnTo>
                  <a:lnTo>
                    <a:pt x="3595095" y="2133600"/>
                  </a:lnTo>
                  <a:lnTo>
                    <a:pt x="4825883" y="2133600"/>
                  </a:lnTo>
                  <a:lnTo>
                    <a:pt x="4839382" y="2133600"/>
                  </a:lnTo>
                  <a:lnTo>
                    <a:pt x="5497988" y="2133600"/>
                  </a:lnTo>
                  <a:lnTo>
                    <a:pt x="5497988" y="1219200"/>
                  </a:lnTo>
                  <a:lnTo>
                    <a:pt x="4839382" y="1219200"/>
                  </a:lnTo>
                  <a:lnTo>
                    <a:pt x="4825883" y="1219200"/>
                  </a:lnTo>
                  <a:lnTo>
                    <a:pt x="3595095" y="1219200"/>
                  </a:lnTo>
                  <a:lnTo>
                    <a:pt x="3557677" y="1219200"/>
                  </a:lnTo>
                  <a:close/>
                  <a:moveTo>
                    <a:pt x="609600" y="1219200"/>
                  </a:moveTo>
                  <a:lnTo>
                    <a:pt x="609600" y="2133600"/>
                  </a:lnTo>
                  <a:lnTo>
                    <a:pt x="2133600" y="2133600"/>
                  </a:lnTo>
                  <a:lnTo>
                    <a:pt x="2133600" y="1219200"/>
                  </a:lnTo>
                  <a:close/>
                  <a:moveTo>
                    <a:pt x="609600" y="0"/>
                  </a:moveTo>
                  <a:lnTo>
                    <a:pt x="3557677" y="0"/>
                  </a:lnTo>
                  <a:lnTo>
                    <a:pt x="3595095" y="0"/>
                  </a:lnTo>
                  <a:lnTo>
                    <a:pt x="4825883" y="0"/>
                  </a:lnTo>
                  <a:lnTo>
                    <a:pt x="4839382" y="0"/>
                  </a:lnTo>
                  <a:lnTo>
                    <a:pt x="5497988" y="0"/>
                  </a:lnTo>
                  <a:cubicBezTo>
                    <a:pt x="5834221" y="0"/>
                    <a:pt x="6107588" y="273368"/>
                    <a:pt x="6107588" y="609600"/>
                  </a:cubicBezTo>
                  <a:lnTo>
                    <a:pt x="6107588" y="3657600"/>
                  </a:lnTo>
                  <a:cubicBezTo>
                    <a:pt x="6107588" y="3993833"/>
                    <a:pt x="5834221" y="4267200"/>
                    <a:pt x="5497988" y="4267200"/>
                  </a:cubicBezTo>
                  <a:lnTo>
                    <a:pt x="4839382" y="4267200"/>
                  </a:lnTo>
                  <a:lnTo>
                    <a:pt x="4825883" y="4267200"/>
                  </a:lnTo>
                  <a:lnTo>
                    <a:pt x="3595095" y="4267200"/>
                  </a:lnTo>
                  <a:lnTo>
                    <a:pt x="3557677" y="4267200"/>
                  </a:lnTo>
                  <a:lnTo>
                    <a:pt x="609600" y="4267200"/>
                  </a:lnTo>
                  <a:cubicBezTo>
                    <a:pt x="273368" y="4267200"/>
                    <a:pt x="0" y="3993833"/>
                    <a:pt x="0" y="3657600"/>
                  </a:cubicBezTo>
                  <a:lnTo>
                    <a:pt x="0" y="609600"/>
                  </a:lnTo>
                  <a:cubicBezTo>
                    <a:pt x="0" y="273368"/>
                    <a:pt x="273368" y="0"/>
                    <a:pt x="609600" y="0"/>
                  </a:cubicBezTo>
                  <a:close/>
                </a:path>
              </a:pathLst>
            </a:custGeom>
            <a:solidFill>
              <a:schemeClr val="accent5">
                <a:lumMod val="75000"/>
                <a:alpha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2E17AA1A-2678-9C8D-C6EF-570E43F01A3E}"/>
                </a:ext>
              </a:extLst>
            </p:cNvPr>
            <p:cNvGrpSpPr/>
            <p:nvPr/>
          </p:nvGrpSpPr>
          <p:grpSpPr>
            <a:xfrm>
              <a:off x="3246629" y="4872107"/>
              <a:ext cx="699646" cy="488823"/>
              <a:chOff x="5094699" y="1907901"/>
              <a:chExt cx="699646" cy="488823"/>
            </a:xfrm>
          </p:grpSpPr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0B52DFD6-27E3-74B7-CB1F-474BF341772C}"/>
                  </a:ext>
                </a:extLst>
              </p:cNvPr>
              <p:cNvSpPr/>
              <p:nvPr/>
            </p:nvSpPr>
            <p:spPr>
              <a:xfrm>
                <a:off x="5148699" y="2013835"/>
                <a:ext cx="604401" cy="33884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88AC68F6-6FFD-1203-230A-C6E70F5CE8E9}"/>
                  </a:ext>
                </a:extLst>
              </p:cNvPr>
              <p:cNvSpPr/>
              <p:nvPr/>
            </p:nvSpPr>
            <p:spPr>
              <a:xfrm>
                <a:off x="5094699" y="1907901"/>
                <a:ext cx="699646" cy="488823"/>
              </a:xfrm>
              <a:custGeom>
                <a:avLst/>
                <a:gdLst>
                  <a:gd name="connsiteX0" fmla="*/ 2743200 w 6107588"/>
                  <a:gd name="connsiteY0" fmla="*/ 2743200 h 4267200"/>
                  <a:gd name="connsiteX1" fmla="*/ 2743200 w 6107588"/>
                  <a:gd name="connsiteY1" fmla="*/ 3657600 h 4267200"/>
                  <a:gd name="connsiteX2" fmla="*/ 3557677 w 6107588"/>
                  <a:gd name="connsiteY2" fmla="*/ 3657600 h 4267200"/>
                  <a:gd name="connsiteX3" fmla="*/ 3595095 w 6107588"/>
                  <a:gd name="connsiteY3" fmla="*/ 3657600 h 4267200"/>
                  <a:gd name="connsiteX4" fmla="*/ 4825883 w 6107588"/>
                  <a:gd name="connsiteY4" fmla="*/ 3657600 h 4267200"/>
                  <a:gd name="connsiteX5" fmla="*/ 4839382 w 6107588"/>
                  <a:gd name="connsiteY5" fmla="*/ 3657600 h 4267200"/>
                  <a:gd name="connsiteX6" fmla="*/ 5497988 w 6107588"/>
                  <a:gd name="connsiteY6" fmla="*/ 3657600 h 4267200"/>
                  <a:gd name="connsiteX7" fmla="*/ 5497988 w 6107588"/>
                  <a:gd name="connsiteY7" fmla="*/ 2743200 h 4267200"/>
                  <a:gd name="connsiteX8" fmla="*/ 4839382 w 6107588"/>
                  <a:gd name="connsiteY8" fmla="*/ 2743200 h 4267200"/>
                  <a:gd name="connsiteX9" fmla="*/ 4825883 w 6107588"/>
                  <a:gd name="connsiteY9" fmla="*/ 2743200 h 4267200"/>
                  <a:gd name="connsiteX10" fmla="*/ 3595095 w 6107588"/>
                  <a:gd name="connsiteY10" fmla="*/ 2743200 h 4267200"/>
                  <a:gd name="connsiteX11" fmla="*/ 3557677 w 6107588"/>
                  <a:gd name="connsiteY11" fmla="*/ 2743200 h 4267200"/>
                  <a:gd name="connsiteX12" fmla="*/ 609600 w 6107588"/>
                  <a:gd name="connsiteY12" fmla="*/ 2743200 h 4267200"/>
                  <a:gd name="connsiteX13" fmla="*/ 609600 w 6107588"/>
                  <a:gd name="connsiteY13" fmla="*/ 3657600 h 4267200"/>
                  <a:gd name="connsiteX14" fmla="*/ 2133600 w 6107588"/>
                  <a:gd name="connsiteY14" fmla="*/ 3657600 h 4267200"/>
                  <a:gd name="connsiteX15" fmla="*/ 2133600 w 6107588"/>
                  <a:gd name="connsiteY15" fmla="*/ 2743200 h 4267200"/>
                  <a:gd name="connsiteX16" fmla="*/ 2743200 w 6107588"/>
                  <a:gd name="connsiteY16" fmla="*/ 1219200 h 4267200"/>
                  <a:gd name="connsiteX17" fmla="*/ 2743200 w 6107588"/>
                  <a:gd name="connsiteY17" fmla="*/ 2133600 h 4267200"/>
                  <a:gd name="connsiteX18" fmla="*/ 3557677 w 6107588"/>
                  <a:gd name="connsiteY18" fmla="*/ 2133600 h 4267200"/>
                  <a:gd name="connsiteX19" fmla="*/ 3595095 w 6107588"/>
                  <a:gd name="connsiteY19" fmla="*/ 2133600 h 4267200"/>
                  <a:gd name="connsiteX20" fmla="*/ 4825883 w 6107588"/>
                  <a:gd name="connsiteY20" fmla="*/ 2133600 h 4267200"/>
                  <a:gd name="connsiteX21" fmla="*/ 4839382 w 6107588"/>
                  <a:gd name="connsiteY21" fmla="*/ 2133600 h 4267200"/>
                  <a:gd name="connsiteX22" fmla="*/ 5497988 w 6107588"/>
                  <a:gd name="connsiteY22" fmla="*/ 2133600 h 4267200"/>
                  <a:gd name="connsiteX23" fmla="*/ 5497988 w 6107588"/>
                  <a:gd name="connsiteY23" fmla="*/ 1219200 h 4267200"/>
                  <a:gd name="connsiteX24" fmla="*/ 4839382 w 6107588"/>
                  <a:gd name="connsiteY24" fmla="*/ 1219200 h 4267200"/>
                  <a:gd name="connsiteX25" fmla="*/ 4825883 w 6107588"/>
                  <a:gd name="connsiteY25" fmla="*/ 1219200 h 4267200"/>
                  <a:gd name="connsiteX26" fmla="*/ 3595095 w 6107588"/>
                  <a:gd name="connsiteY26" fmla="*/ 1219200 h 4267200"/>
                  <a:gd name="connsiteX27" fmla="*/ 3557677 w 6107588"/>
                  <a:gd name="connsiteY27" fmla="*/ 1219200 h 4267200"/>
                  <a:gd name="connsiteX28" fmla="*/ 609600 w 6107588"/>
                  <a:gd name="connsiteY28" fmla="*/ 1219200 h 4267200"/>
                  <a:gd name="connsiteX29" fmla="*/ 609600 w 6107588"/>
                  <a:gd name="connsiteY29" fmla="*/ 2133600 h 4267200"/>
                  <a:gd name="connsiteX30" fmla="*/ 2133600 w 6107588"/>
                  <a:gd name="connsiteY30" fmla="*/ 2133600 h 4267200"/>
                  <a:gd name="connsiteX31" fmla="*/ 2133600 w 6107588"/>
                  <a:gd name="connsiteY31" fmla="*/ 1219200 h 4267200"/>
                  <a:gd name="connsiteX32" fmla="*/ 609600 w 6107588"/>
                  <a:gd name="connsiteY32" fmla="*/ 0 h 4267200"/>
                  <a:gd name="connsiteX33" fmla="*/ 3557677 w 6107588"/>
                  <a:gd name="connsiteY33" fmla="*/ 0 h 4267200"/>
                  <a:gd name="connsiteX34" fmla="*/ 3595095 w 6107588"/>
                  <a:gd name="connsiteY34" fmla="*/ 0 h 4267200"/>
                  <a:gd name="connsiteX35" fmla="*/ 4825883 w 6107588"/>
                  <a:gd name="connsiteY35" fmla="*/ 0 h 4267200"/>
                  <a:gd name="connsiteX36" fmla="*/ 4839382 w 6107588"/>
                  <a:gd name="connsiteY36" fmla="*/ 0 h 4267200"/>
                  <a:gd name="connsiteX37" fmla="*/ 5497988 w 6107588"/>
                  <a:gd name="connsiteY37" fmla="*/ 0 h 4267200"/>
                  <a:gd name="connsiteX38" fmla="*/ 6107588 w 6107588"/>
                  <a:gd name="connsiteY38" fmla="*/ 609600 h 4267200"/>
                  <a:gd name="connsiteX39" fmla="*/ 6107588 w 6107588"/>
                  <a:gd name="connsiteY39" fmla="*/ 3657600 h 4267200"/>
                  <a:gd name="connsiteX40" fmla="*/ 5497988 w 6107588"/>
                  <a:gd name="connsiteY40" fmla="*/ 4267200 h 4267200"/>
                  <a:gd name="connsiteX41" fmla="*/ 4839382 w 6107588"/>
                  <a:gd name="connsiteY41" fmla="*/ 4267200 h 4267200"/>
                  <a:gd name="connsiteX42" fmla="*/ 4825883 w 6107588"/>
                  <a:gd name="connsiteY42" fmla="*/ 4267200 h 4267200"/>
                  <a:gd name="connsiteX43" fmla="*/ 3595095 w 6107588"/>
                  <a:gd name="connsiteY43" fmla="*/ 4267200 h 4267200"/>
                  <a:gd name="connsiteX44" fmla="*/ 3557677 w 6107588"/>
                  <a:gd name="connsiteY44" fmla="*/ 4267200 h 4267200"/>
                  <a:gd name="connsiteX45" fmla="*/ 609600 w 6107588"/>
                  <a:gd name="connsiteY45" fmla="*/ 4267200 h 4267200"/>
                  <a:gd name="connsiteX46" fmla="*/ 0 w 6107588"/>
                  <a:gd name="connsiteY46" fmla="*/ 3657600 h 4267200"/>
                  <a:gd name="connsiteX47" fmla="*/ 0 w 6107588"/>
                  <a:gd name="connsiteY47" fmla="*/ 609600 h 4267200"/>
                  <a:gd name="connsiteX48" fmla="*/ 609600 w 6107588"/>
                  <a:gd name="connsiteY48" fmla="*/ 0 h 4267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</a:cxnLst>
                <a:rect l="l" t="t" r="r" b="b"/>
                <a:pathLst>
                  <a:path w="6107588" h="4267200">
                    <a:moveTo>
                      <a:pt x="2743200" y="2743200"/>
                    </a:moveTo>
                    <a:lnTo>
                      <a:pt x="2743200" y="3657600"/>
                    </a:lnTo>
                    <a:lnTo>
                      <a:pt x="3557677" y="3657600"/>
                    </a:lnTo>
                    <a:lnTo>
                      <a:pt x="3595095" y="3657600"/>
                    </a:lnTo>
                    <a:lnTo>
                      <a:pt x="4825883" y="3657600"/>
                    </a:lnTo>
                    <a:lnTo>
                      <a:pt x="4839382" y="3657600"/>
                    </a:lnTo>
                    <a:lnTo>
                      <a:pt x="5497988" y="3657600"/>
                    </a:lnTo>
                    <a:lnTo>
                      <a:pt x="5497988" y="2743200"/>
                    </a:lnTo>
                    <a:lnTo>
                      <a:pt x="4839382" y="2743200"/>
                    </a:lnTo>
                    <a:lnTo>
                      <a:pt x="4825883" y="2743200"/>
                    </a:lnTo>
                    <a:lnTo>
                      <a:pt x="3595095" y="2743200"/>
                    </a:lnTo>
                    <a:lnTo>
                      <a:pt x="3557677" y="2743200"/>
                    </a:lnTo>
                    <a:close/>
                    <a:moveTo>
                      <a:pt x="609600" y="2743200"/>
                    </a:moveTo>
                    <a:lnTo>
                      <a:pt x="609600" y="3657600"/>
                    </a:lnTo>
                    <a:lnTo>
                      <a:pt x="2133600" y="3657600"/>
                    </a:lnTo>
                    <a:lnTo>
                      <a:pt x="2133600" y="2743200"/>
                    </a:lnTo>
                    <a:close/>
                    <a:moveTo>
                      <a:pt x="2743200" y="1219200"/>
                    </a:moveTo>
                    <a:lnTo>
                      <a:pt x="2743200" y="2133600"/>
                    </a:lnTo>
                    <a:lnTo>
                      <a:pt x="3557677" y="2133600"/>
                    </a:lnTo>
                    <a:lnTo>
                      <a:pt x="3595095" y="2133600"/>
                    </a:lnTo>
                    <a:lnTo>
                      <a:pt x="4825883" y="2133600"/>
                    </a:lnTo>
                    <a:lnTo>
                      <a:pt x="4839382" y="2133600"/>
                    </a:lnTo>
                    <a:lnTo>
                      <a:pt x="5497988" y="2133600"/>
                    </a:lnTo>
                    <a:lnTo>
                      <a:pt x="5497988" y="1219200"/>
                    </a:lnTo>
                    <a:lnTo>
                      <a:pt x="4839382" y="1219200"/>
                    </a:lnTo>
                    <a:lnTo>
                      <a:pt x="4825883" y="1219200"/>
                    </a:lnTo>
                    <a:lnTo>
                      <a:pt x="3595095" y="1219200"/>
                    </a:lnTo>
                    <a:lnTo>
                      <a:pt x="3557677" y="1219200"/>
                    </a:lnTo>
                    <a:close/>
                    <a:moveTo>
                      <a:pt x="609600" y="1219200"/>
                    </a:moveTo>
                    <a:lnTo>
                      <a:pt x="609600" y="2133600"/>
                    </a:lnTo>
                    <a:lnTo>
                      <a:pt x="2133600" y="2133600"/>
                    </a:lnTo>
                    <a:lnTo>
                      <a:pt x="2133600" y="1219200"/>
                    </a:lnTo>
                    <a:close/>
                    <a:moveTo>
                      <a:pt x="609600" y="0"/>
                    </a:moveTo>
                    <a:lnTo>
                      <a:pt x="3557677" y="0"/>
                    </a:lnTo>
                    <a:lnTo>
                      <a:pt x="3595095" y="0"/>
                    </a:lnTo>
                    <a:lnTo>
                      <a:pt x="4825883" y="0"/>
                    </a:lnTo>
                    <a:lnTo>
                      <a:pt x="4839382" y="0"/>
                    </a:lnTo>
                    <a:lnTo>
                      <a:pt x="5497988" y="0"/>
                    </a:lnTo>
                    <a:cubicBezTo>
                      <a:pt x="5834221" y="0"/>
                      <a:pt x="6107588" y="273368"/>
                      <a:pt x="6107588" y="609600"/>
                    </a:cubicBezTo>
                    <a:lnTo>
                      <a:pt x="6107588" y="3657600"/>
                    </a:lnTo>
                    <a:cubicBezTo>
                      <a:pt x="6107588" y="3993833"/>
                      <a:pt x="5834221" y="4267200"/>
                      <a:pt x="5497988" y="4267200"/>
                    </a:cubicBezTo>
                    <a:lnTo>
                      <a:pt x="4839382" y="4267200"/>
                    </a:lnTo>
                    <a:lnTo>
                      <a:pt x="4825883" y="4267200"/>
                    </a:lnTo>
                    <a:lnTo>
                      <a:pt x="3595095" y="4267200"/>
                    </a:lnTo>
                    <a:lnTo>
                      <a:pt x="3557677" y="4267200"/>
                    </a:lnTo>
                    <a:lnTo>
                      <a:pt x="609600" y="4267200"/>
                    </a:lnTo>
                    <a:cubicBezTo>
                      <a:pt x="273368" y="4267200"/>
                      <a:pt x="0" y="3993833"/>
                      <a:pt x="0" y="3657600"/>
                    </a:cubicBezTo>
                    <a:lnTo>
                      <a:pt x="0" y="609600"/>
                    </a:lnTo>
                    <a:cubicBezTo>
                      <a:pt x="0" y="273368"/>
                      <a:pt x="273368" y="0"/>
                      <a:pt x="609600" y="0"/>
                    </a:cubicBez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ABC33EA-FF8E-F154-F292-5301218B4711}"/>
              </a:ext>
            </a:extLst>
          </p:cNvPr>
          <p:cNvGrpSpPr/>
          <p:nvPr/>
        </p:nvGrpSpPr>
        <p:grpSpPr>
          <a:xfrm>
            <a:off x="5295169" y="4514317"/>
            <a:ext cx="2201186" cy="343800"/>
            <a:chOff x="5295169" y="4514317"/>
            <a:chExt cx="2201186" cy="343800"/>
          </a:xfrm>
        </p:grpSpPr>
        <p:sp>
          <p:nvSpPr>
            <p:cNvPr id="3" name="Graphic 4">
              <a:extLst>
                <a:ext uri="{FF2B5EF4-FFF2-40B4-BE49-F238E27FC236}">
                  <a16:creationId xmlns:a16="http://schemas.microsoft.com/office/drawing/2014/main" id="{E4188BD2-308A-58B9-0ABE-5C3678AF03A9}"/>
                </a:ext>
              </a:extLst>
            </p:cNvPr>
            <p:cNvSpPr/>
            <p:nvPr/>
          </p:nvSpPr>
          <p:spPr>
            <a:xfrm>
              <a:off x="5295169" y="4575267"/>
              <a:ext cx="286456" cy="250671"/>
            </a:xfrm>
            <a:custGeom>
              <a:avLst/>
              <a:gdLst>
                <a:gd name="connsiteX0" fmla="*/ 2179 w 286456"/>
                <a:gd name="connsiteY0" fmla="*/ 12814 h 250671"/>
                <a:gd name="connsiteX1" fmla="*/ 22379 w 286456"/>
                <a:gd name="connsiteY1" fmla="*/ 0 h 250671"/>
                <a:gd name="connsiteX2" fmla="*/ 264105 w 286456"/>
                <a:gd name="connsiteY2" fmla="*/ 0 h 250671"/>
                <a:gd name="connsiteX3" fmla="*/ 284305 w 286456"/>
                <a:gd name="connsiteY3" fmla="*/ 12814 h 250671"/>
                <a:gd name="connsiteX4" fmla="*/ 281395 w 286456"/>
                <a:gd name="connsiteY4" fmla="*/ 36595 h 250671"/>
                <a:gd name="connsiteX5" fmla="*/ 179053 w 286456"/>
                <a:gd name="connsiteY5" fmla="*/ 161654 h 250671"/>
                <a:gd name="connsiteX6" fmla="*/ 179053 w 286456"/>
                <a:gd name="connsiteY6" fmla="*/ 232773 h 250671"/>
                <a:gd name="connsiteX7" fmla="*/ 169149 w 286456"/>
                <a:gd name="connsiteY7" fmla="*/ 248776 h 250671"/>
                <a:gd name="connsiteX8" fmla="*/ 150404 w 286456"/>
                <a:gd name="connsiteY8" fmla="*/ 247098 h 250671"/>
                <a:gd name="connsiteX9" fmla="*/ 114593 w 286456"/>
                <a:gd name="connsiteY9" fmla="*/ 220239 h 250671"/>
                <a:gd name="connsiteX10" fmla="*/ 107431 w 286456"/>
                <a:gd name="connsiteY10" fmla="*/ 205915 h 250671"/>
                <a:gd name="connsiteX11" fmla="*/ 107431 w 286456"/>
                <a:gd name="connsiteY11" fmla="*/ 161654 h 250671"/>
                <a:gd name="connsiteX12" fmla="*/ 5033 w 286456"/>
                <a:gd name="connsiteY12" fmla="*/ 36539 h 250671"/>
                <a:gd name="connsiteX13" fmla="*/ 2179 w 286456"/>
                <a:gd name="connsiteY13" fmla="*/ 12814 h 250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6456" h="250671">
                  <a:moveTo>
                    <a:pt x="2179" y="12814"/>
                  </a:moveTo>
                  <a:cubicBezTo>
                    <a:pt x="5872" y="4980"/>
                    <a:pt x="13706" y="0"/>
                    <a:pt x="22379" y="0"/>
                  </a:cubicBezTo>
                  <a:lnTo>
                    <a:pt x="264105" y="0"/>
                  </a:lnTo>
                  <a:cubicBezTo>
                    <a:pt x="272778" y="0"/>
                    <a:pt x="280612" y="4980"/>
                    <a:pt x="284305" y="12814"/>
                  </a:cubicBezTo>
                  <a:cubicBezTo>
                    <a:pt x="287998" y="20647"/>
                    <a:pt x="286879" y="29880"/>
                    <a:pt x="281395" y="36595"/>
                  </a:cubicBezTo>
                  <a:lnTo>
                    <a:pt x="179053" y="161654"/>
                  </a:lnTo>
                  <a:lnTo>
                    <a:pt x="179053" y="232773"/>
                  </a:lnTo>
                  <a:cubicBezTo>
                    <a:pt x="179053" y="239544"/>
                    <a:pt x="175248" y="245755"/>
                    <a:pt x="169149" y="248776"/>
                  </a:cubicBezTo>
                  <a:cubicBezTo>
                    <a:pt x="163050" y="251798"/>
                    <a:pt x="155832" y="251182"/>
                    <a:pt x="150404" y="247098"/>
                  </a:cubicBezTo>
                  <a:lnTo>
                    <a:pt x="114593" y="220239"/>
                  </a:lnTo>
                  <a:cubicBezTo>
                    <a:pt x="110061" y="216882"/>
                    <a:pt x="107431" y="211566"/>
                    <a:pt x="107431" y="205915"/>
                  </a:cubicBezTo>
                  <a:lnTo>
                    <a:pt x="107431" y="161654"/>
                  </a:lnTo>
                  <a:lnTo>
                    <a:pt x="5033" y="36539"/>
                  </a:lnTo>
                  <a:cubicBezTo>
                    <a:pt x="-395" y="29880"/>
                    <a:pt x="-1570" y="20591"/>
                    <a:pt x="2179" y="1281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1F29C51-53DD-E1FA-9596-2C13BDBFBD73}"/>
                </a:ext>
              </a:extLst>
            </p:cNvPr>
            <p:cNvSpPr/>
            <p:nvPr/>
          </p:nvSpPr>
          <p:spPr>
            <a:xfrm>
              <a:off x="5564120" y="4514317"/>
              <a:ext cx="1932235" cy="343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H" dirty="0">
                  <a:solidFill>
                    <a:schemeClr val="accent2">
                      <a:lumMod val="75000"/>
                    </a:schemeClr>
                  </a:solidFill>
                </a:rPr>
                <a:t>Filtering columns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71B55CD-E36A-CC42-B7CB-ED4B4EE570E3}"/>
              </a:ext>
            </a:extLst>
          </p:cNvPr>
          <p:cNvGrpSpPr/>
          <p:nvPr/>
        </p:nvGrpSpPr>
        <p:grpSpPr>
          <a:xfrm>
            <a:off x="5312674" y="5103143"/>
            <a:ext cx="2201188" cy="343800"/>
            <a:chOff x="5312674" y="4844355"/>
            <a:chExt cx="2201188" cy="343800"/>
          </a:xfrm>
        </p:grpSpPr>
        <p:sp>
          <p:nvSpPr>
            <p:cNvPr id="19" name="Graphic 4">
              <a:extLst>
                <a:ext uri="{FF2B5EF4-FFF2-40B4-BE49-F238E27FC236}">
                  <a16:creationId xmlns:a16="http://schemas.microsoft.com/office/drawing/2014/main" id="{A758B62B-1E87-5FCC-AC56-3E41F1D01E7C}"/>
                </a:ext>
              </a:extLst>
            </p:cNvPr>
            <p:cNvSpPr/>
            <p:nvPr/>
          </p:nvSpPr>
          <p:spPr>
            <a:xfrm>
              <a:off x="5312674" y="4905305"/>
              <a:ext cx="286456" cy="250671"/>
            </a:xfrm>
            <a:custGeom>
              <a:avLst/>
              <a:gdLst>
                <a:gd name="connsiteX0" fmla="*/ 2179 w 286456"/>
                <a:gd name="connsiteY0" fmla="*/ 12814 h 250671"/>
                <a:gd name="connsiteX1" fmla="*/ 22379 w 286456"/>
                <a:gd name="connsiteY1" fmla="*/ 0 h 250671"/>
                <a:gd name="connsiteX2" fmla="*/ 264105 w 286456"/>
                <a:gd name="connsiteY2" fmla="*/ 0 h 250671"/>
                <a:gd name="connsiteX3" fmla="*/ 284305 w 286456"/>
                <a:gd name="connsiteY3" fmla="*/ 12814 h 250671"/>
                <a:gd name="connsiteX4" fmla="*/ 281395 w 286456"/>
                <a:gd name="connsiteY4" fmla="*/ 36595 h 250671"/>
                <a:gd name="connsiteX5" fmla="*/ 179053 w 286456"/>
                <a:gd name="connsiteY5" fmla="*/ 161654 h 250671"/>
                <a:gd name="connsiteX6" fmla="*/ 179053 w 286456"/>
                <a:gd name="connsiteY6" fmla="*/ 232773 h 250671"/>
                <a:gd name="connsiteX7" fmla="*/ 169149 w 286456"/>
                <a:gd name="connsiteY7" fmla="*/ 248776 h 250671"/>
                <a:gd name="connsiteX8" fmla="*/ 150404 w 286456"/>
                <a:gd name="connsiteY8" fmla="*/ 247098 h 250671"/>
                <a:gd name="connsiteX9" fmla="*/ 114593 w 286456"/>
                <a:gd name="connsiteY9" fmla="*/ 220239 h 250671"/>
                <a:gd name="connsiteX10" fmla="*/ 107431 w 286456"/>
                <a:gd name="connsiteY10" fmla="*/ 205915 h 250671"/>
                <a:gd name="connsiteX11" fmla="*/ 107431 w 286456"/>
                <a:gd name="connsiteY11" fmla="*/ 161654 h 250671"/>
                <a:gd name="connsiteX12" fmla="*/ 5033 w 286456"/>
                <a:gd name="connsiteY12" fmla="*/ 36539 h 250671"/>
                <a:gd name="connsiteX13" fmla="*/ 2179 w 286456"/>
                <a:gd name="connsiteY13" fmla="*/ 12814 h 250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6456" h="250671">
                  <a:moveTo>
                    <a:pt x="2179" y="12814"/>
                  </a:moveTo>
                  <a:cubicBezTo>
                    <a:pt x="5872" y="4980"/>
                    <a:pt x="13706" y="0"/>
                    <a:pt x="22379" y="0"/>
                  </a:cubicBezTo>
                  <a:lnTo>
                    <a:pt x="264105" y="0"/>
                  </a:lnTo>
                  <a:cubicBezTo>
                    <a:pt x="272778" y="0"/>
                    <a:pt x="280612" y="4980"/>
                    <a:pt x="284305" y="12814"/>
                  </a:cubicBezTo>
                  <a:cubicBezTo>
                    <a:pt x="287998" y="20647"/>
                    <a:pt x="286879" y="29880"/>
                    <a:pt x="281395" y="36595"/>
                  </a:cubicBezTo>
                  <a:lnTo>
                    <a:pt x="179053" y="161654"/>
                  </a:lnTo>
                  <a:lnTo>
                    <a:pt x="179053" y="232773"/>
                  </a:lnTo>
                  <a:cubicBezTo>
                    <a:pt x="179053" y="239544"/>
                    <a:pt x="175248" y="245755"/>
                    <a:pt x="169149" y="248776"/>
                  </a:cubicBezTo>
                  <a:cubicBezTo>
                    <a:pt x="163050" y="251798"/>
                    <a:pt x="155832" y="251182"/>
                    <a:pt x="150404" y="247098"/>
                  </a:cubicBezTo>
                  <a:lnTo>
                    <a:pt x="114593" y="220239"/>
                  </a:lnTo>
                  <a:cubicBezTo>
                    <a:pt x="110061" y="216882"/>
                    <a:pt x="107431" y="211566"/>
                    <a:pt x="107431" y="205915"/>
                  </a:cubicBezTo>
                  <a:lnTo>
                    <a:pt x="107431" y="161654"/>
                  </a:lnTo>
                  <a:lnTo>
                    <a:pt x="5033" y="36539"/>
                  </a:lnTo>
                  <a:cubicBezTo>
                    <a:pt x="-395" y="29880"/>
                    <a:pt x="-1570" y="20591"/>
                    <a:pt x="2179" y="1281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6B39874-A454-3838-C7A9-EAEB6EAC5AD4}"/>
                </a:ext>
              </a:extLst>
            </p:cNvPr>
            <p:cNvSpPr/>
            <p:nvPr/>
          </p:nvSpPr>
          <p:spPr>
            <a:xfrm>
              <a:off x="5581626" y="4844355"/>
              <a:ext cx="1932236" cy="343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H" dirty="0">
                  <a:solidFill>
                    <a:schemeClr val="accent2">
                      <a:lumMod val="75000"/>
                    </a:schemeClr>
                  </a:solidFill>
                </a:rPr>
                <a:t>Filtering data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CFF949E9-5B1E-5AE0-14F9-A0D06C5C92C2}"/>
              </a:ext>
            </a:extLst>
          </p:cNvPr>
          <p:cNvSpPr/>
          <p:nvPr/>
        </p:nvSpPr>
        <p:spPr>
          <a:xfrm>
            <a:off x="5564119" y="4705116"/>
            <a:ext cx="3818482" cy="343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H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SELECT column1, column2, column3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4163BB-1AAC-C7BE-79D8-08050A6FB478}"/>
              </a:ext>
            </a:extLst>
          </p:cNvPr>
          <p:cNvSpPr/>
          <p:nvPr/>
        </p:nvSpPr>
        <p:spPr>
          <a:xfrm>
            <a:off x="5564119" y="5297578"/>
            <a:ext cx="3818482" cy="343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CH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WHERE type = 3 AND flag = 0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D15DC01-57B8-030C-942E-1AFB17D4B26F}"/>
              </a:ext>
            </a:extLst>
          </p:cNvPr>
          <p:cNvGrpSpPr/>
          <p:nvPr/>
        </p:nvGrpSpPr>
        <p:grpSpPr>
          <a:xfrm>
            <a:off x="5295169" y="3971418"/>
            <a:ext cx="3239273" cy="343800"/>
            <a:chOff x="5295169" y="4514317"/>
            <a:chExt cx="3239273" cy="343800"/>
          </a:xfrm>
        </p:grpSpPr>
        <p:sp>
          <p:nvSpPr>
            <p:cNvPr id="41" name="Graphic 4">
              <a:extLst>
                <a:ext uri="{FF2B5EF4-FFF2-40B4-BE49-F238E27FC236}">
                  <a16:creationId xmlns:a16="http://schemas.microsoft.com/office/drawing/2014/main" id="{68E0A0F4-29D8-6CFF-D9C9-36EE9A24854D}"/>
                </a:ext>
              </a:extLst>
            </p:cNvPr>
            <p:cNvSpPr/>
            <p:nvPr/>
          </p:nvSpPr>
          <p:spPr>
            <a:xfrm>
              <a:off x="5295169" y="4575267"/>
              <a:ext cx="286456" cy="250671"/>
            </a:xfrm>
            <a:custGeom>
              <a:avLst/>
              <a:gdLst>
                <a:gd name="connsiteX0" fmla="*/ 2179 w 286456"/>
                <a:gd name="connsiteY0" fmla="*/ 12814 h 250671"/>
                <a:gd name="connsiteX1" fmla="*/ 22379 w 286456"/>
                <a:gd name="connsiteY1" fmla="*/ 0 h 250671"/>
                <a:gd name="connsiteX2" fmla="*/ 264105 w 286456"/>
                <a:gd name="connsiteY2" fmla="*/ 0 h 250671"/>
                <a:gd name="connsiteX3" fmla="*/ 284305 w 286456"/>
                <a:gd name="connsiteY3" fmla="*/ 12814 h 250671"/>
                <a:gd name="connsiteX4" fmla="*/ 281395 w 286456"/>
                <a:gd name="connsiteY4" fmla="*/ 36595 h 250671"/>
                <a:gd name="connsiteX5" fmla="*/ 179053 w 286456"/>
                <a:gd name="connsiteY5" fmla="*/ 161654 h 250671"/>
                <a:gd name="connsiteX6" fmla="*/ 179053 w 286456"/>
                <a:gd name="connsiteY6" fmla="*/ 232773 h 250671"/>
                <a:gd name="connsiteX7" fmla="*/ 169149 w 286456"/>
                <a:gd name="connsiteY7" fmla="*/ 248776 h 250671"/>
                <a:gd name="connsiteX8" fmla="*/ 150404 w 286456"/>
                <a:gd name="connsiteY8" fmla="*/ 247098 h 250671"/>
                <a:gd name="connsiteX9" fmla="*/ 114593 w 286456"/>
                <a:gd name="connsiteY9" fmla="*/ 220239 h 250671"/>
                <a:gd name="connsiteX10" fmla="*/ 107431 w 286456"/>
                <a:gd name="connsiteY10" fmla="*/ 205915 h 250671"/>
                <a:gd name="connsiteX11" fmla="*/ 107431 w 286456"/>
                <a:gd name="connsiteY11" fmla="*/ 161654 h 250671"/>
                <a:gd name="connsiteX12" fmla="*/ 5033 w 286456"/>
                <a:gd name="connsiteY12" fmla="*/ 36539 h 250671"/>
                <a:gd name="connsiteX13" fmla="*/ 2179 w 286456"/>
                <a:gd name="connsiteY13" fmla="*/ 12814 h 250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86456" h="250671">
                  <a:moveTo>
                    <a:pt x="2179" y="12814"/>
                  </a:moveTo>
                  <a:cubicBezTo>
                    <a:pt x="5872" y="4980"/>
                    <a:pt x="13706" y="0"/>
                    <a:pt x="22379" y="0"/>
                  </a:cubicBezTo>
                  <a:lnTo>
                    <a:pt x="264105" y="0"/>
                  </a:lnTo>
                  <a:cubicBezTo>
                    <a:pt x="272778" y="0"/>
                    <a:pt x="280612" y="4980"/>
                    <a:pt x="284305" y="12814"/>
                  </a:cubicBezTo>
                  <a:cubicBezTo>
                    <a:pt x="287998" y="20647"/>
                    <a:pt x="286879" y="29880"/>
                    <a:pt x="281395" y="36595"/>
                  </a:cubicBezTo>
                  <a:lnTo>
                    <a:pt x="179053" y="161654"/>
                  </a:lnTo>
                  <a:lnTo>
                    <a:pt x="179053" y="232773"/>
                  </a:lnTo>
                  <a:cubicBezTo>
                    <a:pt x="179053" y="239544"/>
                    <a:pt x="175248" y="245755"/>
                    <a:pt x="169149" y="248776"/>
                  </a:cubicBezTo>
                  <a:cubicBezTo>
                    <a:pt x="163050" y="251798"/>
                    <a:pt x="155832" y="251182"/>
                    <a:pt x="150404" y="247098"/>
                  </a:cubicBezTo>
                  <a:lnTo>
                    <a:pt x="114593" y="220239"/>
                  </a:lnTo>
                  <a:cubicBezTo>
                    <a:pt x="110061" y="216882"/>
                    <a:pt x="107431" y="211566"/>
                    <a:pt x="107431" y="205915"/>
                  </a:cubicBezTo>
                  <a:lnTo>
                    <a:pt x="107431" y="161654"/>
                  </a:lnTo>
                  <a:lnTo>
                    <a:pt x="5033" y="36539"/>
                  </a:lnTo>
                  <a:cubicBezTo>
                    <a:pt x="-395" y="29880"/>
                    <a:pt x="-1570" y="20591"/>
                    <a:pt x="2179" y="1281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558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EDEA99B-8301-0749-3246-DBD028DFC362}"/>
                </a:ext>
              </a:extLst>
            </p:cNvPr>
            <p:cNvSpPr/>
            <p:nvPr/>
          </p:nvSpPr>
          <p:spPr>
            <a:xfrm>
              <a:off x="5564120" y="4514317"/>
              <a:ext cx="2970322" cy="343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H" dirty="0">
                  <a:solidFill>
                    <a:schemeClr val="accent2">
                      <a:lumMod val="75000"/>
                    </a:schemeClr>
                  </a:solidFill>
                </a:rPr>
                <a:t>Selection of tables or views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FD32E9F0-2D75-88E3-86CD-C4C9ADB2BC94}"/>
              </a:ext>
            </a:extLst>
          </p:cNvPr>
          <p:cNvSpPr txBox="1"/>
          <p:nvPr/>
        </p:nvSpPr>
        <p:spPr>
          <a:xfrm>
            <a:off x="1861113" y="2013835"/>
            <a:ext cx="2085162" cy="488822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lang="en-CH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Source Database</a:t>
            </a:r>
            <a:endParaRPr lang="en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7" name="Graphic 5">
            <a:extLst>
              <a:ext uri="{FF2B5EF4-FFF2-40B4-BE49-F238E27FC236}">
                <a16:creationId xmlns:a16="http://schemas.microsoft.com/office/drawing/2014/main" id="{FF21A38A-7C7A-DC17-98C8-2FE93482F361}"/>
              </a:ext>
            </a:extLst>
          </p:cNvPr>
          <p:cNvGrpSpPr/>
          <p:nvPr/>
        </p:nvGrpSpPr>
        <p:grpSpPr>
          <a:xfrm>
            <a:off x="1189278" y="1970518"/>
            <a:ext cx="573562" cy="553591"/>
            <a:chOff x="7643798" y="5399288"/>
            <a:chExt cx="233175" cy="225056"/>
          </a:xfrm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0EDDB7AB-0C67-9E17-5725-A2A896235AE6}"/>
                </a:ext>
              </a:extLst>
            </p:cNvPr>
            <p:cNvSpPr/>
            <p:nvPr/>
          </p:nvSpPr>
          <p:spPr>
            <a:xfrm>
              <a:off x="7643798" y="5399288"/>
              <a:ext cx="208981" cy="208981"/>
            </a:xfrm>
            <a:custGeom>
              <a:avLst/>
              <a:gdLst>
                <a:gd name="connsiteX0" fmla="*/ 576 w 208981"/>
                <a:gd name="connsiteY0" fmla="*/ 28780 h 208981"/>
                <a:gd name="connsiteX1" fmla="*/ 28708 w 208981"/>
                <a:gd name="connsiteY1" fmla="*/ 648 h 208981"/>
                <a:gd name="connsiteX2" fmla="*/ 181425 w 208981"/>
                <a:gd name="connsiteY2" fmla="*/ 648 h 208981"/>
                <a:gd name="connsiteX3" fmla="*/ 209557 w 208981"/>
                <a:gd name="connsiteY3" fmla="*/ 28780 h 208981"/>
                <a:gd name="connsiteX4" fmla="*/ 209557 w 208981"/>
                <a:gd name="connsiteY4" fmla="*/ 181497 h 208981"/>
                <a:gd name="connsiteX5" fmla="*/ 181425 w 208981"/>
                <a:gd name="connsiteY5" fmla="*/ 209629 h 208981"/>
                <a:gd name="connsiteX6" fmla="*/ 28708 w 208981"/>
                <a:gd name="connsiteY6" fmla="*/ 209629 h 208981"/>
                <a:gd name="connsiteX7" fmla="*/ 576 w 208981"/>
                <a:gd name="connsiteY7" fmla="*/ 181497 h 208981"/>
                <a:gd name="connsiteX8" fmla="*/ 576 w 208981"/>
                <a:gd name="connsiteY8" fmla="*/ 28780 h 208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8981" h="208981">
                  <a:moveTo>
                    <a:pt x="576" y="28780"/>
                  </a:moveTo>
                  <a:cubicBezTo>
                    <a:pt x="576" y="13243"/>
                    <a:pt x="13171" y="648"/>
                    <a:pt x="28708" y="648"/>
                  </a:cubicBezTo>
                  <a:lnTo>
                    <a:pt x="181425" y="648"/>
                  </a:lnTo>
                  <a:cubicBezTo>
                    <a:pt x="196962" y="648"/>
                    <a:pt x="209557" y="13243"/>
                    <a:pt x="209557" y="28780"/>
                  </a:cubicBezTo>
                  <a:lnTo>
                    <a:pt x="209557" y="181497"/>
                  </a:lnTo>
                  <a:cubicBezTo>
                    <a:pt x="209557" y="197034"/>
                    <a:pt x="196962" y="209629"/>
                    <a:pt x="181425" y="209629"/>
                  </a:cubicBezTo>
                  <a:lnTo>
                    <a:pt x="28708" y="209629"/>
                  </a:lnTo>
                  <a:cubicBezTo>
                    <a:pt x="13171" y="209629"/>
                    <a:pt x="576" y="197034"/>
                    <a:pt x="576" y="181497"/>
                  </a:cubicBezTo>
                  <a:lnTo>
                    <a:pt x="576" y="2878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5F5F5"/>
                </a:gs>
                <a:gs pos="100000">
                  <a:srgbClr val="EBEBEB"/>
                </a:gs>
              </a:gsLst>
              <a:lin ang="4972497" scaled="1"/>
            </a:gradFill>
            <a:ln w="8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03F2B8DA-4BD9-117F-0F39-AE4C01971D4B}"/>
                </a:ext>
              </a:extLst>
            </p:cNvPr>
            <p:cNvSpPr/>
            <p:nvPr/>
          </p:nvSpPr>
          <p:spPr>
            <a:xfrm>
              <a:off x="7643798" y="5399288"/>
              <a:ext cx="208981" cy="208981"/>
            </a:xfrm>
            <a:custGeom>
              <a:avLst/>
              <a:gdLst>
                <a:gd name="connsiteX0" fmla="*/ 576 w 208981"/>
                <a:gd name="connsiteY0" fmla="*/ 28780 h 208981"/>
                <a:gd name="connsiteX1" fmla="*/ 28708 w 208981"/>
                <a:gd name="connsiteY1" fmla="*/ 648 h 208981"/>
                <a:gd name="connsiteX2" fmla="*/ 181425 w 208981"/>
                <a:gd name="connsiteY2" fmla="*/ 648 h 208981"/>
                <a:gd name="connsiteX3" fmla="*/ 209557 w 208981"/>
                <a:gd name="connsiteY3" fmla="*/ 28780 h 208981"/>
                <a:gd name="connsiteX4" fmla="*/ 209557 w 208981"/>
                <a:gd name="connsiteY4" fmla="*/ 181497 h 208981"/>
                <a:gd name="connsiteX5" fmla="*/ 181425 w 208981"/>
                <a:gd name="connsiteY5" fmla="*/ 209629 h 208981"/>
                <a:gd name="connsiteX6" fmla="*/ 28708 w 208981"/>
                <a:gd name="connsiteY6" fmla="*/ 209629 h 208981"/>
                <a:gd name="connsiteX7" fmla="*/ 576 w 208981"/>
                <a:gd name="connsiteY7" fmla="*/ 181497 h 208981"/>
                <a:gd name="connsiteX8" fmla="*/ 576 w 208981"/>
                <a:gd name="connsiteY8" fmla="*/ 28780 h 208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8981" h="208981">
                  <a:moveTo>
                    <a:pt x="576" y="28780"/>
                  </a:moveTo>
                  <a:cubicBezTo>
                    <a:pt x="576" y="13243"/>
                    <a:pt x="13171" y="648"/>
                    <a:pt x="28708" y="648"/>
                  </a:cubicBezTo>
                  <a:lnTo>
                    <a:pt x="181425" y="648"/>
                  </a:lnTo>
                  <a:cubicBezTo>
                    <a:pt x="196962" y="648"/>
                    <a:pt x="209557" y="13243"/>
                    <a:pt x="209557" y="28780"/>
                  </a:cubicBezTo>
                  <a:lnTo>
                    <a:pt x="209557" y="181497"/>
                  </a:lnTo>
                  <a:cubicBezTo>
                    <a:pt x="209557" y="197034"/>
                    <a:pt x="196962" y="209629"/>
                    <a:pt x="181425" y="209629"/>
                  </a:cubicBezTo>
                  <a:lnTo>
                    <a:pt x="28708" y="209629"/>
                  </a:lnTo>
                  <a:cubicBezTo>
                    <a:pt x="13171" y="209629"/>
                    <a:pt x="576" y="197034"/>
                    <a:pt x="576" y="181497"/>
                  </a:cubicBezTo>
                  <a:lnTo>
                    <a:pt x="576" y="2878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8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99207892-3EA1-5A4D-CB55-828EA0A99A5B}"/>
                </a:ext>
              </a:extLst>
            </p:cNvPr>
            <p:cNvSpPr/>
            <p:nvPr/>
          </p:nvSpPr>
          <p:spPr>
            <a:xfrm>
              <a:off x="7643798" y="5399288"/>
              <a:ext cx="208981" cy="208981"/>
            </a:xfrm>
            <a:custGeom>
              <a:avLst/>
              <a:gdLst>
                <a:gd name="connsiteX0" fmla="*/ 181425 w 208981"/>
                <a:gd name="connsiteY0" fmla="*/ 8686 h 208981"/>
                <a:gd name="connsiteX1" fmla="*/ 28708 w 208981"/>
                <a:gd name="connsiteY1" fmla="*/ 8686 h 208981"/>
                <a:gd name="connsiteX2" fmla="*/ 8614 w 208981"/>
                <a:gd name="connsiteY2" fmla="*/ 28780 h 208981"/>
                <a:gd name="connsiteX3" fmla="*/ 8614 w 208981"/>
                <a:gd name="connsiteY3" fmla="*/ 181497 h 208981"/>
                <a:gd name="connsiteX4" fmla="*/ 28708 w 208981"/>
                <a:gd name="connsiteY4" fmla="*/ 201592 h 208981"/>
                <a:gd name="connsiteX5" fmla="*/ 181425 w 208981"/>
                <a:gd name="connsiteY5" fmla="*/ 201592 h 208981"/>
                <a:gd name="connsiteX6" fmla="*/ 201520 w 208981"/>
                <a:gd name="connsiteY6" fmla="*/ 181497 h 208981"/>
                <a:gd name="connsiteX7" fmla="*/ 201520 w 208981"/>
                <a:gd name="connsiteY7" fmla="*/ 28780 h 208981"/>
                <a:gd name="connsiteX8" fmla="*/ 181425 w 208981"/>
                <a:gd name="connsiteY8" fmla="*/ 8686 h 208981"/>
                <a:gd name="connsiteX9" fmla="*/ 28708 w 208981"/>
                <a:gd name="connsiteY9" fmla="*/ 648 h 208981"/>
                <a:gd name="connsiteX10" fmla="*/ 576 w 208981"/>
                <a:gd name="connsiteY10" fmla="*/ 28780 h 208981"/>
                <a:gd name="connsiteX11" fmla="*/ 576 w 208981"/>
                <a:gd name="connsiteY11" fmla="*/ 181497 h 208981"/>
                <a:gd name="connsiteX12" fmla="*/ 28708 w 208981"/>
                <a:gd name="connsiteY12" fmla="*/ 209629 h 208981"/>
                <a:gd name="connsiteX13" fmla="*/ 181425 w 208981"/>
                <a:gd name="connsiteY13" fmla="*/ 209629 h 208981"/>
                <a:gd name="connsiteX14" fmla="*/ 209557 w 208981"/>
                <a:gd name="connsiteY14" fmla="*/ 181497 h 208981"/>
                <a:gd name="connsiteX15" fmla="*/ 209557 w 208981"/>
                <a:gd name="connsiteY15" fmla="*/ 28780 h 208981"/>
                <a:gd name="connsiteX16" fmla="*/ 181425 w 208981"/>
                <a:gd name="connsiteY16" fmla="*/ 648 h 208981"/>
                <a:gd name="connsiteX17" fmla="*/ 28708 w 208981"/>
                <a:gd name="connsiteY17" fmla="*/ 648 h 208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8981" h="208981">
                  <a:moveTo>
                    <a:pt x="181425" y="8686"/>
                  </a:moveTo>
                  <a:lnTo>
                    <a:pt x="28708" y="8686"/>
                  </a:lnTo>
                  <a:cubicBezTo>
                    <a:pt x="17610" y="8686"/>
                    <a:pt x="8614" y="17682"/>
                    <a:pt x="8614" y="28780"/>
                  </a:cubicBezTo>
                  <a:lnTo>
                    <a:pt x="8614" y="181497"/>
                  </a:lnTo>
                  <a:cubicBezTo>
                    <a:pt x="8614" y="192595"/>
                    <a:pt x="17610" y="201592"/>
                    <a:pt x="28708" y="201592"/>
                  </a:cubicBezTo>
                  <a:lnTo>
                    <a:pt x="181425" y="201592"/>
                  </a:lnTo>
                  <a:cubicBezTo>
                    <a:pt x="192523" y="201592"/>
                    <a:pt x="201520" y="192595"/>
                    <a:pt x="201520" y="181497"/>
                  </a:cubicBezTo>
                  <a:lnTo>
                    <a:pt x="201520" y="28780"/>
                  </a:lnTo>
                  <a:cubicBezTo>
                    <a:pt x="201520" y="17682"/>
                    <a:pt x="192523" y="8686"/>
                    <a:pt x="181425" y="8686"/>
                  </a:cubicBezTo>
                  <a:close/>
                  <a:moveTo>
                    <a:pt x="28708" y="648"/>
                  </a:moveTo>
                  <a:cubicBezTo>
                    <a:pt x="13171" y="648"/>
                    <a:pt x="576" y="13243"/>
                    <a:pt x="576" y="28780"/>
                  </a:cubicBezTo>
                  <a:lnTo>
                    <a:pt x="576" y="181497"/>
                  </a:lnTo>
                  <a:cubicBezTo>
                    <a:pt x="576" y="197034"/>
                    <a:pt x="13171" y="209629"/>
                    <a:pt x="28708" y="209629"/>
                  </a:cubicBezTo>
                  <a:lnTo>
                    <a:pt x="181425" y="209629"/>
                  </a:lnTo>
                  <a:cubicBezTo>
                    <a:pt x="196962" y="209629"/>
                    <a:pt x="209557" y="197034"/>
                    <a:pt x="209557" y="181497"/>
                  </a:cubicBezTo>
                  <a:lnTo>
                    <a:pt x="209557" y="28780"/>
                  </a:lnTo>
                  <a:cubicBezTo>
                    <a:pt x="209557" y="13243"/>
                    <a:pt x="196962" y="648"/>
                    <a:pt x="181425" y="648"/>
                  </a:cubicBezTo>
                  <a:lnTo>
                    <a:pt x="28708" y="648"/>
                  </a:lnTo>
                  <a:close/>
                </a:path>
              </a:pathLst>
            </a:custGeom>
            <a:gradFill>
              <a:gsLst>
                <a:gs pos="0">
                  <a:srgbClr val="BBBBBB"/>
                </a:gs>
                <a:gs pos="50000">
                  <a:srgbClr val="A1A1A1"/>
                </a:gs>
                <a:gs pos="100000">
                  <a:srgbClr val="888888"/>
                </a:gs>
              </a:gsLst>
              <a:lin ang="4944313" scaled="1"/>
            </a:gradFill>
            <a:ln w="8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BAE96AF-9E5C-294E-0811-A37BC84851B6}"/>
                </a:ext>
              </a:extLst>
            </p:cNvPr>
            <p:cNvSpPr/>
            <p:nvPr/>
          </p:nvSpPr>
          <p:spPr>
            <a:xfrm>
              <a:off x="7708100" y="5477662"/>
              <a:ext cx="80377" cy="74343"/>
            </a:xfrm>
            <a:custGeom>
              <a:avLst/>
              <a:gdLst>
                <a:gd name="connsiteX0" fmla="*/ 40765 w 80377"/>
                <a:gd name="connsiteY0" fmla="*/ 10689 h 74343"/>
                <a:gd name="connsiteX1" fmla="*/ 72167 w 80377"/>
                <a:gd name="connsiteY1" fmla="*/ 5406 h 74343"/>
                <a:gd name="connsiteX2" fmla="*/ 80953 w 80377"/>
                <a:gd name="connsiteY2" fmla="*/ 648 h 74343"/>
                <a:gd name="connsiteX3" fmla="*/ 80953 w 80377"/>
                <a:gd name="connsiteY3" fmla="*/ 54897 h 74343"/>
                <a:gd name="connsiteX4" fmla="*/ 40765 w 80377"/>
                <a:gd name="connsiteY4" fmla="*/ 74992 h 74343"/>
                <a:gd name="connsiteX5" fmla="*/ 576 w 80377"/>
                <a:gd name="connsiteY5" fmla="*/ 54897 h 74343"/>
                <a:gd name="connsiteX6" fmla="*/ 576 w 80377"/>
                <a:gd name="connsiteY6" fmla="*/ 648 h 74343"/>
                <a:gd name="connsiteX7" fmla="*/ 9362 w 80377"/>
                <a:gd name="connsiteY7" fmla="*/ 5406 h 74343"/>
                <a:gd name="connsiteX8" fmla="*/ 40765 w 80377"/>
                <a:gd name="connsiteY8" fmla="*/ 10689 h 74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377" h="74343">
                  <a:moveTo>
                    <a:pt x="40765" y="10689"/>
                  </a:moveTo>
                  <a:cubicBezTo>
                    <a:pt x="52624" y="10689"/>
                    <a:pt x="63729" y="8781"/>
                    <a:pt x="72167" y="5406"/>
                  </a:cubicBezTo>
                  <a:cubicBezTo>
                    <a:pt x="75340" y="4136"/>
                    <a:pt x="78363" y="2570"/>
                    <a:pt x="80953" y="648"/>
                  </a:cubicBezTo>
                  <a:lnTo>
                    <a:pt x="80953" y="54897"/>
                  </a:lnTo>
                  <a:cubicBezTo>
                    <a:pt x="80953" y="66351"/>
                    <a:pt x="63680" y="74992"/>
                    <a:pt x="40765" y="74992"/>
                  </a:cubicBezTo>
                  <a:cubicBezTo>
                    <a:pt x="17849" y="74992"/>
                    <a:pt x="576" y="66351"/>
                    <a:pt x="576" y="54897"/>
                  </a:cubicBezTo>
                  <a:lnTo>
                    <a:pt x="576" y="648"/>
                  </a:lnTo>
                  <a:cubicBezTo>
                    <a:pt x="3167" y="2570"/>
                    <a:pt x="6190" y="4136"/>
                    <a:pt x="9362" y="5406"/>
                  </a:cubicBezTo>
                  <a:cubicBezTo>
                    <a:pt x="17800" y="8781"/>
                    <a:pt x="28906" y="10689"/>
                    <a:pt x="40765" y="10689"/>
                  </a:cubicBezTo>
                  <a:close/>
                </a:path>
              </a:pathLst>
            </a:custGeom>
            <a:gradFill>
              <a:gsLst>
                <a:gs pos="0">
                  <a:srgbClr val="008EE6"/>
                </a:gs>
                <a:gs pos="50000">
                  <a:srgbClr val="0077BD"/>
                </a:gs>
                <a:gs pos="100000">
                  <a:srgbClr val="006094"/>
                </a:gs>
              </a:gsLst>
              <a:lin ang="2254105" scaled="1"/>
            </a:gradFill>
            <a:ln w="8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66F6A77B-C17E-2F6A-F065-9B88E3E4C52D}"/>
                </a:ext>
              </a:extLst>
            </p:cNvPr>
            <p:cNvSpPr/>
            <p:nvPr/>
          </p:nvSpPr>
          <p:spPr>
            <a:xfrm>
              <a:off x="7708100" y="5447514"/>
              <a:ext cx="80377" cy="32150"/>
            </a:xfrm>
            <a:custGeom>
              <a:avLst/>
              <a:gdLst>
                <a:gd name="connsiteX0" fmla="*/ 576 w 80377"/>
                <a:gd name="connsiteY0" fmla="*/ 16723 h 32150"/>
                <a:gd name="connsiteX1" fmla="*/ 40765 w 80377"/>
                <a:gd name="connsiteY1" fmla="*/ 32799 h 32150"/>
                <a:gd name="connsiteX2" fmla="*/ 80953 w 80377"/>
                <a:gd name="connsiteY2" fmla="*/ 16723 h 32150"/>
                <a:gd name="connsiteX3" fmla="*/ 80945 w 80377"/>
                <a:gd name="connsiteY3" fmla="*/ 16378 h 32150"/>
                <a:gd name="connsiteX4" fmla="*/ 40765 w 80377"/>
                <a:gd name="connsiteY4" fmla="*/ 648 h 32150"/>
                <a:gd name="connsiteX5" fmla="*/ 3734 w 80377"/>
                <a:gd name="connsiteY5" fmla="*/ 10466 h 32150"/>
                <a:gd name="connsiteX6" fmla="*/ 585 w 80377"/>
                <a:gd name="connsiteY6" fmla="*/ 16378 h 32150"/>
                <a:gd name="connsiteX7" fmla="*/ 576 w 80377"/>
                <a:gd name="connsiteY7" fmla="*/ 16723 h 3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377" h="32150">
                  <a:moveTo>
                    <a:pt x="576" y="16723"/>
                  </a:moveTo>
                  <a:cubicBezTo>
                    <a:pt x="576" y="25602"/>
                    <a:pt x="18569" y="32799"/>
                    <a:pt x="40765" y="32799"/>
                  </a:cubicBezTo>
                  <a:cubicBezTo>
                    <a:pt x="62960" y="32799"/>
                    <a:pt x="80953" y="25602"/>
                    <a:pt x="80953" y="16723"/>
                  </a:cubicBezTo>
                  <a:cubicBezTo>
                    <a:pt x="80953" y="16608"/>
                    <a:pt x="80950" y="16493"/>
                    <a:pt x="80945" y="16378"/>
                  </a:cubicBezTo>
                  <a:cubicBezTo>
                    <a:pt x="80485" y="7659"/>
                    <a:pt x="62672" y="648"/>
                    <a:pt x="40765" y="648"/>
                  </a:cubicBezTo>
                  <a:cubicBezTo>
                    <a:pt x="24118" y="648"/>
                    <a:pt x="9835" y="4696"/>
                    <a:pt x="3734" y="10466"/>
                  </a:cubicBezTo>
                  <a:cubicBezTo>
                    <a:pt x="1807" y="12289"/>
                    <a:pt x="696" y="14285"/>
                    <a:pt x="585" y="16378"/>
                  </a:cubicBezTo>
                  <a:cubicBezTo>
                    <a:pt x="579" y="16493"/>
                    <a:pt x="576" y="16608"/>
                    <a:pt x="576" y="16723"/>
                  </a:cubicBezTo>
                  <a:close/>
                </a:path>
              </a:pathLst>
            </a:custGeom>
            <a:gradFill>
              <a:gsLst>
                <a:gs pos="0">
                  <a:srgbClr val="008EE6"/>
                </a:gs>
                <a:gs pos="50000">
                  <a:srgbClr val="0077BD"/>
                </a:gs>
                <a:gs pos="100000">
                  <a:srgbClr val="006094"/>
                </a:gs>
              </a:gsLst>
              <a:lin ang="2254105" scaled="1"/>
            </a:gradFill>
            <a:ln w="8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38405FF7-C860-DE80-C106-5A51293A5885}"/>
                </a:ext>
              </a:extLst>
            </p:cNvPr>
            <p:cNvSpPr/>
            <p:nvPr/>
          </p:nvSpPr>
          <p:spPr>
            <a:xfrm>
              <a:off x="7731946" y="5560043"/>
              <a:ext cx="145027" cy="64301"/>
            </a:xfrm>
            <a:custGeom>
              <a:avLst/>
              <a:gdLst>
                <a:gd name="connsiteX0" fmla="*/ 142227 w 145027"/>
                <a:gd name="connsiteY0" fmla="*/ 44373 h 64301"/>
                <a:gd name="connsiteX1" fmla="*/ 133707 w 145027"/>
                <a:gd name="connsiteY1" fmla="*/ 40837 h 64301"/>
                <a:gd name="connsiteX2" fmla="*/ 121651 w 145027"/>
                <a:gd name="connsiteY2" fmla="*/ 40837 h 64301"/>
                <a:gd name="connsiteX3" fmla="*/ 121651 w 145027"/>
                <a:gd name="connsiteY3" fmla="*/ 12705 h 64301"/>
                <a:gd name="connsiteX4" fmla="*/ 109594 w 145027"/>
                <a:gd name="connsiteY4" fmla="*/ 648 h 64301"/>
                <a:gd name="connsiteX5" fmla="*/ 97537 w 145027"/>
                <a:gd name="connsiteY5" fmla="*/ 12705 h 64301"/>
                <a:gd name="connsiteX6" fmla="*/ 97537 w 145027"/>
                <a:gd name="connsiteY6" fmla="*/ 27816 h 64301"/>
                <a:gd name="connsiteX7" fmla="*/ 89017 w 145027"/>
                <a:gd name="connsiteY7" fmla="*/ 8364 h 64301"/>
                <a:gd name="connsiteX8" fmla="*/ 69405 w 145027"/>
                <a:gd name="connsiteY8" fmla="*/ 648 h 64301"/>
                <a:gd name="connsiteX9" fmla="*/ 49793 w 145027"/>
                <a:gd name="connsiteY9" fmla="*/ 8364 h 64301"/>
                <a:gd name="connsiteX10" fmla="*/ 47543 w 145027"/>
                <a:gd name="connsiteY10" fmla="*/ 10776 h 64301"/>
                <a:gd name="connsiteX11" fmla="*/ 44086 w 145027"/>
                <a:gd name="connsiteY11" fmla="*/ 6596 h 64301"/>
                <a:gd name="connsiteX12" fmla="*/ 26644 w 145027"/>
                <a:gd name="connsiteY12" fmla="*/ 648 h 64301"/>
                <a:gd name="connsiteX13" fmla="*/ 24555 w 145027"/>
                <a:gd name="connsiteY13" fmla="*/ 648 h 64301"/>
                <a:gd name="connsiteX14" fmla="*/ 23429 w 145027"/>
                <a:gd name="connsiteY14" fmla="*/ 648 h 64301"/>
                <a:gd name="connsiteX15" fmla="*/ 16838 w 145027"/>
                <a:gd name="connsiteY15" fmla="*/ 1613 h 64301"/>
                <a:gd name="connsiteX16" fmla="*/ 8720 w 145027"/>
                <a:gd name="connsiteY16" fmla="*/ 5953 h 64301"/>
                <a:gd name="connsiteX17" fmla="*/ 3094 w 145027"/>
                <a:gd name="connsiteY17" fmla="*/ 13107 h 64301"/>
                <a:gd name="connsiteX18" fmla="*/ 602 w 145027"/>
                <a:gd name="connsiteY18" fmla="*/ 21948 h 64301"/>
                <a:gd name="connsiteX19" fmla="*/ 602 w 145027"/>
                <a:gd name="connsiteY19" fmla="*/ 22832 h 64301"/>
                <a:gd name="connsiteX20" fmla="*/ 7836 w 145027"/>
                <a:gd name="connsiteY20" fmla="*/ 38024 h 64301"/>
                <a:gd name="connsiteX21" fmla="*/ 3255 w 145027"/>
                <a:gd name="connsiteY21" fmla="*/ 41480 h 64301"/>
                <a:gd name="connsiteX22" fmla="*/ 5023 w 145027"/>
                <a:gd name="connsiteY22" fmla="*/ 58439 h 64301"/>
                <a:gd name="connsiteX23" fmla="*/ 23269 w 145027"/>
                <a:gd name="connsiteY23" fmla="*/ 64870 h 64301"/>
                <a:gd name="connsiteX24" fmla="*/ 24876 w 145027"/>
                <a:gd name="connsiteY24" fmla="*/ 64870 h 64301"/>
                <a:gd name="connsiteX25" fmla="*/ 39344 w 145027"/>
                <a:gd name="connsiteY25" fmla="*/ 60770 h 64301"/>
                <a:gd name="connsiteX26" fmla="*/ 46096 w 145027"/>
                <a:gd name="connsiteY26" fmla="*/ 53054 h 64301"/>
                <a:gd name="connsiteX27" fmla="*/ 49713 w 145027"/>
                <a:gd name="connsiteY27" fmla="*/ 57234 h 64301"/>
                <a:gd name="connsiteX28" fmla="*/ 69325 w 145027"/>
                <a:gd name="connsiteY28" fmla="*/ 64950 h 64301"/>
                <a:gd name="connsiteX29" fmla="*/ 82105 w 145027"/>
                <a:gd name="connsiteY29" fmla="*/ 61976 h 64301"/>
                <a:gd name="connsiteX30" fmla="*/ 82828 w 145027"/>
                <a:gd name="connsiteY30" fmla="*/ 62539 h 64301"/>
                <a:gd name="connsiteX31" fmla="*/ 90062 w 145027"/>
                <a:gd name="connsiteY31" fmla="*/ 64950 h 64301"/>
                <a:gd name="connsiteX32" fmla="*/ 99708 w 145027"/>
                <a:gd name="connsiteY32" fmla="*/ 60127 h 64301"/>
                <a:gd name="connsiteX33" fmla="*/ 99788 w 145027"/>
                <a:gd name="connsiteY33" fmla="*/ 59967 h 64301"/>
                <a:gd name="connsiteX34" fmla="*/ 109433 w 145027"/>
                <a:gd name="connsiteY34" fmla="*/ 64870 h 64301"/>
                <a:gd name="connsiteX35" fmla="*/ 133546 w 145027"/>
                <a:gd name="connsiteY35" fmla="*/ 64870 h 64301"/>
                <a:gd name="connsiteX36" fmla="*/ 145603 w 145027"/>
                <a:gd name="connsiteY36" fmla="*/ 52893 h 64301"/>
                <a:gd name="connsiteX37" fmla="*/ 142067 w 145027"/>
                <a:gd name="connsiteY37" fmla="*/ 44373 h 64301"/>
                <a:gd name="connsiteX38" fmla="*/ 142227 w 145027"/>
                <a:gd name="connsiteY38" fmla="*/ 44373 h 64301"/>
                <a:gd name="connsiteX39" fmla="*/ 41273 w 145027"/>
                <a:gd name="connsiteY39" fmla="*/ 27414 h 64301"/>
                <a:gd name="connsiteX40" fmla="*/ 41193 w 145027"/>
                <a:gd name="connsiteY40" fmla="*/ 27414 h 64301"/>
                <a:gd name="connsiteX41" fmla="*/ 41273 w 145027"/>
                <a:gd name="connsiteY41" fmla="*/ 27414 h 6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45027" h="64301">
                  <a:moveTo>
                    <a:pt x="142227" y="44373"/>
                  </a:moveTo>
                  <a:cubicBezTo>
                    <a:pt x="139977" y="42123"/>
                    <a:pt x="136922" y="40837"/>
                    <a:pt x="133707" y="40837"/>
                  </a:cubicBezTo>
                  <a:lnTo>
                    <a:pt x="121651" y="40837"/>
                  </a:lnTo>
                  <a:lnTo>
                    <a:pt x="121651" y="12705"/>
                  </a:lnTo>
                  <a:cubicBezTo>
                    <a:pt x="121651" y="6033"/>
                    <a:pt x="116265" y="648"/>
                    <a:pt x="109594" y="648"/>
                  </a:cubicBezTo>
                  <a:cubicBezTo>
                    <a:pt x="102923" y="648"/>
                    <a:pt x="97537" y="6033"/>
                    <a:pt x="97537" y="12705"/>
                  </a:cubicBezTo>
                  <a:lnTo>
                    <a:pt x="97537" y="27816"/>
                  </a:lnTo>
                  <a:cubicBezTo>
                    <a:pt x="97537" y="20501"/>
                    <a:pt x="94403" y="13428"/>
                    <a:pt x="89017" y="8364"/>
                  </a:cubicBezTo>
                  <a:cubicBezTo>
                    <a:pt x="83712" y="3381"/>
                    <a:pt x="76800" y="648"/>
                    <a:pt x="69405" y="648"/>
                  </a:cubicBezTo>
                  <a:cubicBezTo>
                    <a:pt x="62011" y="648"/>
                    <a:pt x="55098" y="3381"/>
                    <a:pt x="49793" y="8364"/>
                  </a:cubicBezTo>
                  <a:cubicBezTo>
                    <a:pt x="48989" y="9088"/>
                    <a:pt x="48266" y="9891"/>
                    <a:pt x="47543" y="10776"/>
                  </a:cubicBezTo>
                  <a:cubicBezTo>
                    <a:pt x="46739" y="9168"/>
                    <a:pt x="45533" y="7721"/>
                    <a:pt x="44086" y="6596"/>
                  </a:cubicBezTo>
                  <a:cubicBezTo>
                    <a:pt x="39103" y="2818"/>
                    <a:pt x="32914" y="648"/>
                    <a:pt x="26644" y="648"/>
                  </a:cubicBezTo>
                  <a:cubicBezTo>
                    <a:pt x="25921" y="648"/>
                    <a:pt x="25278" y="648"/>
                    <a:pt x="24555" y="648"/>
                  </a:cubicBezTo>
                  <a:cubicBezTo>
                    <a:pt x="24153" y="648"/>
                    <a:pt x="23831" y="648"/>
                    <a:pt x="23429" y="648"/>
                  </a:cubicBezTo>
                  <a:cubicBezTo>
                    <a:pt x="21179" y="648"/>
                    <a:pt x="19009" y="970"/>
                    <a:pt x="16838" y="1613"/>
                  </a:cubicBezTo>
                  <a:cubicBezTo>
                    <a:pt x="13864" y="2497"/>
                    <a:pt x="11132" y="3943"/>
                    <a:pt x="8720" y="5953"/>
                  </a:cubicBezTo>
                  <a:cubicBezTo>
                    <a:pt x="6470" y="7962"/>
                    <a:pt x="4541" y="10374"/>
                    <a:pt x="3094" y="13107"/>
                  </a:cubicBezTo>
                  <a:cubicBezTo>
                    <a:pt x="1647" y="15920"/>
                    <a:pt x="843" y="18894"/>
                    <a:pt x="602" y="21948"/>
                  </a:cubicBezTo>
                  <a:lnTo>
                    <a:pt x="602" y="22832"/>
                  </a:lnTo>
                  <a:cubicBezTo>
                    <a:pt x="602" y="28861"/>
                    <a:pt x="3174" y="34085"/>
                    <a:pt x="7836" y="38024"/>
                  </a:cubicBezTo>
                  <a:cubicBezTo>
                    <a:pt x="6068" y="38747"/>
                    <a:pt x="4460" y="39953"/>
                    <a:pt x="3255" y="41480"/>
                  </a:cubicBezTo>
                  <a:cubicBezTo>
                    <a:pt x="-925" y="46624"/>
                    <a:pt x="-121" y="54260"/>
                    <a:pt x="5023" y="58439"/>
                  </a:cubicBezTo>
                  <a:cubicBezTo>
                    <a:pt x="10167" y="62619"/>
                    <a:pt x="16597" y="64870"/>
                    <a:pt x="23269" y="64870"/>
                  </a:cubicBezTo>
                  <a:cubicBezTo>
                    <a:pt x="23992" y="64870"/>
                    <a:pt x="24715" y="64870"/>
                    <a:pt x="24876" y="64870"/>
                  </a:cubicBezTo>
                  <a:cubicBezTo>
                    <a:pt x="30503" y="64870"/>
                    <a:pt x="35406" y="63503"/>
                    <a:pt x="39344" y="60770"/>
                  </a:cubicBezTo>
                  <a:cubicBezTo>
                    <a:pt x="42318" y="58761"/>
                    <a:pt x="44569" y="56108"/>
                    <a:pt x="46096" y="53054"/>
                  </a:cubicBezTo>
                  <a:cubicBezTo>
                    <a:pt x="47141" y="54581"/>
                    <a:pt x="48346" y="55948"/>
                    <a:pt x="49713" y="57234"/>
                  </a:cubicBezTo>
                  <a:cubicBezTo>
                    <a:pt x="55018" y="62217"/>
                    <a:pt x="61930" y="64950"/>
                    <a:pt x="69325" y="64950"/>
                  </a:cubicBezTo>
                  <a:cubicBezTo>
                    <a:pt x="73746" y="64950"/>
                    <a:pt x="78166" y="63905"/>
                    <a:pt x="82105" y="61976"/>
                  </a:cubicBezTo>
                  <a:lnTo>
                    <a:pt x="82828" y="62539"/>
                  </a:lnTo>
                  <a:cubicBezTo>
                    <a:pt x="84918" y="64146"/>
                    <a:pt x="87410" y="64950"/>
                    <a:pt x="90062" y="64950"/>
                  </a:cubicBezTo>
                  <a:cubicBezTo>
                    <a:pt x="93840" y="64950"/>
                    <a:pt x="97457" y="63182"/>
                    <a:pt x="99708" y="60127"/>
                  </a:cubicBezTo>
                  <a:cubicBezTo>
                    <a:pt x="99708" y="60127"/>
                    <a:pt x="99708" y="60047"/>
                    <a:pt x="99788" y="59967"/>
                  </a:cubicBezTo>
                  <a:cubicBezTo>
                    <a:pt x="101958" y="62941"/>
                    <a:pt x="105495" y="64870"/>
                    <a:pt x="109433" y="64870"/>
                  </a:cubicBezTo>
                  <a:lnTo>
                    <a:pt x="133546" y="64870"/>
                  </a:lnTo>
                  <a:cubicBezTo>
                    <a:pt x="140137" y="64870"/>
                    <a:pt x="145603" y="59565"/>
                    <a:pt x="145603" y="52893"/>
                  </a:cubicBezTo>
                  <a:cubicBezTo>
                    <a:pt x="145603" y="49678"/>
                    <a:pt x="144397" y="46624"/>
                    <a:pt x="142067" y="44373"/>
                  </a:cubicBezTo>
                  <a:lnTo>
                    <a:pt x="142227" y="44373"/>
                  </a:lnTo>
                  <a:close/>
                  <a:moveTo>
                    <a:pt x="41273" y="27414"/>
                  </a:moveTo>
                  <a:cubicBezTo>
                    <a:pt x="41273" y="27414"/>
                    <a:pt x="41273" y="27414"/>
                    <a:pt x="41193" y="27414"/>
                  </a:cubicBezTo>
                  <a:lnTo>
                    <a:pt x="41273" y="27414"/>
                  </a:lnTo>
                  <a:close/>
                </a:path>
              </a:pathLst>
            </a:custGeom>
            <a:solidFill>
              <a:srgbClr val="F5F5F5"/>
            </a:solidFill>
            <a:ln w="8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D4E6422-853F-B164-510D-48887638EA1C}"/>
                </a:ext>
              </a:extLst>
            </p:cNvPr>
            <p:cNvSpPr/>
            <p:nvPr/>
          </p:nvSpPr>
          <p:spPr>
            <a:xfrm>
              <a:off x="7780691" y="5568081"/>
              <a:ext cx="44821" cy="48227"/>
            </a:xfrm>
            <a:custGeom>
              <a:avLst/>
              <a:gdLst>
                <a:gd name="connsiteX0" fmla="*/ 20670 w 44821"/>
                <a:gd name="connsiteY0" fmla="*/ 648 h 48227"/>
                <a:gd name="connsiteX1" fmla="*/ 6555 w 44821"/>
                <a:gd name="connsiteY1" fmla="*/ 6149 h 48227"/>
                <a:gd name="connsiteX2" fmla="*/ 576 w 44821"/>
                <a:gd name="connsiteY2" fmla="*/ 19738 h 48227"/>
                <a:gd name="connsiteX3" fmla="*/ 576 w 44821"/>
                <a:gd name="connsiteY3" fmla="*/ 29785 h 48227"/>
                <a:gd name="connsiteX4" fmla="*/ 6555 w 44821"/>
                <a:gd name="connsiteY4" fmla="*/ 43373 h 48227"/>
                <a:gd name="connsiteX5" fmla="*/ 20670 w 44821"/>
                <a:gd name="connsiteY5" fmla="*/ 48874 h 48227"/>
                <a:gd name="connsiteX6" fmla="*/ 33827 w 44821"/>
                <a:gd name="connsiteY6" fmla="*/ 44217 h 48227"/>
                <a:gd name="connsiteX7" fmla="*/ 38968 w 44821"/>
                <a:gd name="connsiteY7" fmla="*/ 48072 h 48227"/>
                <a:gd name="connsiteX8" fmla="*/ 44594 w 44821"/>
                <a:gd name="connsiteY8" fmla="*/ 47268 h 48227"/>
                <a:gd name="connsiteX9" fmla="*/ 43790 w 44821"/>
                <a:gd name="connsiteY9" fmla="*/ 41641 h 48227"/>
                <a:gd name="connsiteX10" fmla="*/ 38845 w 44821"/>
                <a:gd name="connsiteY10" fmla="*/ 37932 h 48227"/>
                <a:gd name="connsiteX11" fmla="*/ 40765 w 44821"/>
                <a:gd name="connsiteY11" fmla="*/ 29785 h 48227"/>
                <a:gd name="connsiteX12" fmla="*/ 40765 w 44821"/>
                <a:gd name="connsiteY12" fmla="*/ 19738 h 48227"/>
                <a:gd name="connsiteX13" fmla="*/ 34786 w 44821"/>
                <a:gd name="connsiteY13" fmla="*/ 6149 h 48227"/>
                <a:gd name="connsiteX14" fmla="*/ 20670 w 44821"/>
                <a:gd name="connsiteY14" fmla="*/ 648 h 48227"/>
                <a:gd name="connsiteX15" fmla="*/ 27714 w 44821"/>
                <a:gd name="connsiteY15" fmla="*/ 29584 h 48227"/>
                <a:gd name="connsiteX16" fmla="*/ 32217 w 44821"/>
                <a:gd name="connsiteY16" fmla="*/ 32962 h 48227"/>
                <a:gd name="connsiteX17" fmla="*/ 32727 w 44821"/>
                <a:gd name="connsiteY17" fmla="*/ 29785 h 48227"/>
                <a:gd name="connsiteX18" fmla="*/ 32727 w 44821"/>
                <a:gd name="connsiteY18" fmla="*/ 19738 h 48227"/>
                <a:gd name="connsiteX19" fmla="*/ 29289 w 44821"/>
                <a:gd name="connsiteY19" fmla="*/ 12013 h 48227"/>
                <a:gd name="connsiteX20" fmla="*/ 20670 w 44821"/>
                <a:gd name="connsiteY20" fmla="*/ 8686 h 48227"/>
                <a:gd name="connsiteX21" fmla="*/ 12052 w 44821"/>
                <a:gd name="connsiteY21" fmla="*/ 12013 h 48227"/>
                <a:gd name="connsiteX22" fmla="*/ 8614 w 44821"/>
                <a:gd name="connsiteY22" fmla="*/ 19738 h 48227"/>
                <a:gd name="connsiteX23" fmla="*/ 8614 w 44821"/>
                <a:gd name="connsiteY23" fmla="*/ 29785 h 48227"/>
                <a:gd name="connsiteX24" fmla="*/ 12052 w 44821"/>
                <a:gd name="connsiteY24" fmla="*/ 37510 h 48227"/>
                <a:gd name="connsiteX25" fmla="*/ 20670 w 44821"/>
                <a:gd name="connsiteY25" fmla="*/ 40837 h 48227"/>
                <a:gd name="connsiteX26" fmla="*/ 27070 w 44821"/>
                <a:gd name="connsiteY26" fmla="*/ 39149 h 48227"/>
                <a:gd name="connsiteX27" fmla="*/ 22891 w 44821"/>
                <a:gd name="connsiteY27" fmla="*/ 36014 h 48227"/>
                <a:gd name="connsiteX28" fmla="*/ 22087 w 44821"/>
                <a:gd name="connsiteY28" fmla="*/ 30388 h 48227"/>
                <a:gd name="connsiteX29" fmla="*/ 27714 w 44821"/>
                <a:gd name="connsiteY29" fmla="*/ 29584 h 48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4821" h="48227">
                  <a:moveTo>
                    <a:pt x="20670" y="648"/>
                  </a:moveTo>
                  <a:cubicBezTo>
                    <a:pt x="15422" y="648"/>
                    <a:pt x="10340" y="2600"/>
                    <a:pt x="6555" y="6149"/>
                  </a:cubicBezTo>
                  <a:cubicBezTo>
                    <a:pt x="2761" y="9706"/>
                    <a:pt x="576" y="14588"/>
                    <a:pt x="576" y="19738"/>
                  </a:cubicBezTo>
                  <a:lnTo>
                    <a:pt x="576" y="29785"/>
                  </a:lnTo>
                  <a:cubicBezTo>
                    <a:pt x="576" y="34935"/>
                    <a:pt x="2761" y="39817"/>
                    <a:pt x="6555" y="43373"/>
                  </a:cubicBezTo>
                  <a:cubicBezTo>
                    <a:pt x="10340" y="46922"/>
                    <a:pt x="15422" y="48874"/>
                    <a:pt x="20670" y="48874"/>
                  </a:cubicBezTo>
                  <a:cubicBezTo>
                    <a:pt x="25488" y="48874"/>
                    <a:pt x="30165" y="47230"/>
                    <a:pt x="33827" y="44217"/>
                  </a:cubicBezTo>
                  <a:lnTo>
                    <a:pt x="38968" y="48072"/>
                  </a:lnTo>
                  <a:cubicBezTo>
                    <a:pt x="40743" y="49403"/>
                    <a:pt x="43262" y="49043"/>
                    <a:pt x="44594" y="47268"/>
                  </a:cubicBezTo>
                  <a:cubicBezTo>
                    <a:pt x="45926" y="45492"/>
                    <a:pt x="45566" y="42973"/>
                    <a:pt x="43790" y="41641"/>
                  </a:cubicBezTo>
                  <a:lnTo>
                    <a:pt x="38845" y="37932"/>
                  </a:lnTo>
                  <a:cubicBezTo>
                    <a:pt x="40092" y="35419"/>
                    <a:pt x="40765" y="32643"/>
                    <a:pt x="40765" y="29785"/>
                  </a:cubicBezTo>
                  <a:lnTo>
                    <a:pt x="40765" y="19738"/>
                  </a:lnTo>
                  <a:cubicBezTo>
                    <a:pt x="40765" y="14588"/>
                    <a:pt x="38581" y="9706"/>
                    <a:pt x="34786" y="6149"/>
                  </a:cubicBezTo>
                  <a:cubicBezTo>
                    <a:pt x="31001" y="2600"/>
                    <a:pt x="25920" y="648"/>
                    <a:pt x="20670" y="648"/>
                  </a:cubicBezTo>
                  <a:close/>
                  <a:moveTo>
                    <a:pt x="27714" y="29584"/>
                  </a:moveTo>
                  <a:lnTo>
                    <a:pt x="32217" y="32962"/>
                  </a:lnTo>
                  <a:cubicBezTo>
                    <a:pt x="32554" y="31934"/>
                    <a:pt x="32727" y="30863"/>
                    <a:pt x="32727" y="29785"/>
                  </a:cubicBezTo>
                  <a:lnTo>
                    <a:pt x="32727" y="19738"/>
                  </a:lnTo>
                  <a:cubicBezTo>
                    <a:pt x="32727" y="16893"/>
                    <a:pt x="31525" y="14109"/>
                    <a:pt x="29289" y="12013"/>
                  </a:cubicBezTo>
                  <a:cubicBezTo>
                    <a:pt x="27045" y="9909"/>
                    <a:pt x="23949" y="8686"/>
                    <a:pt x="20670" y="8686"/>
                  </a:cubicBezTo>
                  <a:cubicBezTo>
                    <a:pt x="17393" y="8686"/>
                    <a:pt x="14296" y="9909"/>
                    <a:pt x="12052" y="12013"/>
                  </a:cubicBezTo>
                  <a:cubicBezTo>
                    <a:pt x="9817" y="14109"/>
                    <a:pt x="8614" y="16893"/>
                    <a:pt x="8614" y="19738"/>
                  </a:cubicBezTo>
                  <a:lnTo>
                    <a:pt x="8614" y="29785"/>
                  </a:lnTo>
                  <a:cubicBezTo>
                    <a:pt x="8614" y="32629"/>
                    <a:pt x="9817" y="35414"/>
                    <a:pt x="12052" y="37510"/>
                  </a:cubicBezTo>
                  <a:cubicBezTo>
                    <a:pt x="14296" y="39613"/>
                    <a:pt x="17393" y="40837"/>
                    <a:pt x="20670" y="40837"/>
                  </a:cubicBezTo>
                  <a:cubicBezTo>
                    <a:pt x="22971" y="40837"/>
                    <a:pt x="25181" y="40235"/>
                    <a:pt x="27070" y="39149"/>
                  </a:cubicBezTo>
                  <a:lnTo>
                    <a:pt x="22891" y="36014"/>
                  </a:lnTo>
                  <a:cubicBezTo>
                    <a:pt x="21115" y="34682"/>
                    <a:pt x="20756" y="32163"/>
                    <a:pt x="22087" y="30388"/>
                  </a:cubicBezTo>
                  <a:cubicBezTo>
                    <a:pt x="23418" y="28612"/>
                    <a:pt x="25938" y="28252"/>
                    <a:pt x="27714" y="29584"/>
                  </a:cubicBezTo>
                  <a:close/>
                </a:path>
              </a:pathLst>
            </a:custGeom>
            <a:gradFill>
              <a:gsLst>
                <a:gs pos="0">
                  <a:srgbClr val="008EE6"/>
                </a:gs>
                <a:gs pos="50000">
                  <a:srgbClr val="0077BD"/>
                </a:gs>
                <a:gs pos="100000">
                  <a:srgbClr val="006094"/>
                </a:gs>
              </a:gsLst>
              <a:lin ang="4171004" scaled="1"/>
            </a:gradFill>
            <a:ln w="8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6199D029-D97A-37C0-2883-C4C5611A3E0A}"/>
                </a:ext>
              </a:extLst>
            </p:cNvPr>
            <p:cNvSpPr/>
            <p:nvPr/>
          </p:nvSpPr>
          <p:spPr>
            <a:xfrm>
              <a:off x="7740000" y="5568081"/>
              <a:ext cx="32153" cy="48226"/>
            </a:xfrm>
            <a:custGeom>
              <a:avLst/>
              <a:gdLst>
                <a:gd name="connsiteX0" fmla="*/ 31159 w 32153"/>
                <a:gd name="connsiteY0" fmla="*/ 4901 h 48226"/>
                <a:gd name="connsiteX1" fmla="*/ 16625 w 32153"/>
                <a:gd name="connsiteY1" fmla="*/ 747 h 48226"/>
                <a:gd name="connsiteX2" fmla="*/ 11166 w 32153"/>
                <a:gd name="connsiteY2" fmla="*/ 1321 h 48226"/>
                <a:gd name="connsiteX3" fmla="*/ 5912 w 32153"/>
                <a:gd name="connsiteY3" fmla="*/ 4131 h 48226"/>
                <a:gd name="connsiteX4" fmla="*/ 2183 w 32153"/>
                <a:gd name="connsiteY4" fmla="*/ 8776 h 48226"/>
                <a:gd name="connsiteX5" fmla="*/ 586 w 32153"/>
                <a:gd name="connsiteY5" fmla="*/ 14511 h 48226"/>
                <a:gd name="connsiteX6" fmla="*/ 577 w 32153"/>
                <a:gd name="connsiteY6" fmla="*/ 14650 h 48226"/>
                <a:gd name="connsiteX7" fmla="*/ 577 w 32153"/>
                <a:gd name="connsiteY7" fmla="*/ 14789 h 48226"/>
                <a:gd name="connsiteX8" fmla="*/ 7060 w 32153"/>
                <a:gd name="connsiteY8" fmla="*/ 25312 h 48226"/>
                <a:gd name="connsiteX9" fmla="*/ 15356 w 32153"/>
                <a:gd name="connsiteY9" fmla="*/ 28601 h 48226"/>
                <a:gd name="connsiteX10" fmla="*/ 15565 w 32153"/>
                <a:gd name="connsiteY10" fmla="*/ 28659 h 48226"/>
                <a:gd name="connsiteX11" fmla="*/ 16201 w 32153"/>
                <a:gd name="connsiteY11" fmla="*/ 28837 h 48226"/>
                <a:gd name="connsiteX12" fmla="*/ 21865 w 32153"/>
                <a:gd name="connsiteY12" fmla="*/ 30958 h 48226"/>
                <a:gd name="connsiteX13" fmla="*/ 24269 w 32153"/>
                <a:gd name="connsiteY13" fmla="*/ 34793 h 48226"/>
                <a:gd name="connsiteX14" fmla="*/ 22315 w 32153"/>
                <a:gd name="connsiteY14" fmla="*/ 39471 h 48226"/>
                <a:gd name="connsiteX15" fmla="*/ 16653 w 32153"/>
                <a:gd name="connsiteY15" fmla="*/ 40776 h 48226"/>
                <a:gd name="connsiteX16" fmla="*/ 16482 w 32153"/>
                <a:gd name="connsiteY16" fmla="*/ 40776 h 48226"/>
                <a:gd name="connsiteX17" fmla="*/ 16311 w 32153"/>
                <a:gd name="connsiteY17" fmla="*/ 40791 h 48226"/>
                <a:gd name="connsiteX18" fmla="*/ 7131 w 32153"/>
                <a:gd name="connsiteY18" fmla="*/ 37967 h 48226"/>
                <a:gd name="connsiteX19" fmla="*/ 1478 w 32153"/>
                <a:gd name="connsiteY19" fmla="*/ 38548 h 48226"/>
                <a:gd name="connsiteX20" fmla="*/ 2059 w 32153"/>
                <a:gd name="connsiteY20" fmla="*/ 44202 h 48226"/>
                <a:gd name="connsiteX21" fmla="*/ 16822 w 32153"/>
                <a:gd name="connsiteY21" fmla="*/ 48813 h 48226"/>
                <a:gd name="connsiteX22" fmla="*/ 26832 w 32153"/>
                <a:gd name="connsiteY22" fmla="*/ 46119 h 48226"/>
                <a:gd name="connsiteX23" fmla="*/ 32307 w 32153"/>
                <a:gd name="connsiteY23" fmla="*/ 34793 h 48226"/>
                <a:gd name="connsiteX24" fmla="*/ 26037 w 32153"/>
                <a:gd name="connsiteY24" fmla="*/ 24088 h 48226"/>
                <a:gd name="connsiteX25" fmla="*/ 18344 w 32153"/>
                <a:gd name="connsiteY25" fmla="*/ 21089 h 48226"/>
                <a:gd name="connsiteX26" fmla="*/ 17740 w 32153"/>
                <a:gd name="connsiteY26" fmla="*/ 20922 h 48226"/>
                <a:gd name="connsiteX27" fmla="*/ 11227 w 32153"/>
                <a:gd name="connsiteY27" fmla="*/ 18439 h 48226"/>
                <a:gd name="connsiteX28" fmla="*/ 8616 w 32153"/>
                <a:gd name="connsiteY28" fmla="*/ 14919 h 48226"/>
                <a:gd name="connsiteX29" fmla="*/ 9335 w 32153"/>
                <a:gd name="connsiteY29" fmla="*/ 12446 h 48226"/>
                <a:gd name="connsiteX30" fmla="*/ 11044 w 32153"/>
                <a:gd name="connsiteY30" fmla="*/ 10317 h 48226"/>
                <a:gd name="connsiteX31" fmla="*/ 13464 w 32153"/>
                <a:gd name="connsiteY31" fmla="*/ 9024 h 48226"/>
                <a:gd name="connsiteX32" fmla="*/ 16203 w 32153"/>
                <a:gd name="connsiteY32" fmla="*/ 8780 h 48226"/>
                <a:gd name="connsiteX33" fmla="*/ 16669 w 32153"/>
                <a:gd name="connsiteY33" fmla="*/ 8833 h 48226"/>
                <a:gd name="connsiteX34" fmla="*/ 17135 w 32153"/>
                <a:gd name="connsiteY34" fmla="*/ 8776 h 48226"/>
                <a:gd name="connsiteX35" fmla="*/ 26261 w 32153"/>
                <a:gd name="connsiteY35" fmla="*/ 11274 h 48226"/>
                <a:gd name="connsiteX36" fmla="*/ 31897 w 32153"/>
                <a:gd name="connsiteY36" fmla="*/ 10537 h 48226"/>
                <a:gd name="connsiteX37" fmla="*/ 31159 w 32153"/>
                <a:gd name="connsiteY37" fmla="*/ 4901 h 48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2153" h="48226">
                  <a:moveTo>
                    <a:pt x="31159" y="4901"/>
                  </a:moveTo>
                  <a:cubicBezTo>
                    <a:pt x="27018" y="1717"/>
                    <a:pt x="21816" y="236"/>
                    <a:pt x="16625" y="747"/>
                  </a:cubicBezTo>
                  <a:cubicBezTo>
                    <a:pt x="14787" y="600"/>
                    <a:pt x="12936" y="793"/>
                    <a:pt x="11166" y="1321"/>
                  </a:cubicBezTo>
                  <a:cubicBezTo>
                    <a:pt x="9244" y="1895"/>
                    <a:pt x="7456" y="2850"/>
                    <a:pt x="5912" y="4131"/>
                  </a:cubicBezTo>
                  <a:cubicBezTo>
                    <a:pt x="4368" y="5412"/>
                    <a:pt x="3100" y="6991"/>
                    <a:pt x="2183" y="8776"/>
                  </a:cubicBezTo>
                  <a:cubicBezTo>
                    <a:pt x="1268" y="10560"/>
                    <a:pt x="724" y="12511"/>
                    <a:pt x="586" y="14511"/>
                  </a:cubicBezTo>
                  <a:lnTo>
                    <a:pt x="577" y="14650"/>
                  </a:lnTo>
                  <a:lnTo>
                    <a:pt x="577" y="14789"/>
                  </a:lnTo>
                  <a:cubicBezTo>
                    <a:pt x="577" y="20099"/>
                    <a:pt x="3921" y="23410"/>
                    <a:pt x="7060" y="25312"/>
                  </a:cubicBezTo>
                  <a:cubicBezTo>
                    <a:pt x="10016" y="27103"/>
                    <a:pt x="13423" y="28059"/>
                    <a:pt x="15356" y="28601"/>
                  </a:cubicBezTo>
                  <a:lnTo>
                    <a:pt x="15565" y="28659"/>
                  </a:lnTo>
                  <a:lnTo>
                    <a:pt x="16201" y="28837"/>
                  </a:lnTo>
                  <a:cubicBezTo>
                    <a:pt x="18197" y="29392"/>
                    <a:pt x="20208" y="29951"/>
                    <a:pt x="21865" y="30958"/>
                  </a:cubicBezTo>
                  <a:cubicBezTo>
                    <a:pt x="23473" y="31934"/>
                    <a:pt x="24269" y="33022"/>
                    <a:pt x="24269" y="34793"/>
                  </a:cubicBezTo>
                  <a:cubicBezTo>
                    <a:pt x="24269" y="37622"/>
                    <a:pt x="23297" y="38803"/>
                    <a:pt x="22315" y="39471"/>
                  </a:cubicBezTo>
                  <a:cubicBezTo>
                    <a:pt x="21066" y="40320"/>
                    <a:pt x="19098" y="40776"/>
                    <a:pt x="16653" y="40776"/>
                  </a:cubicBezTo>
                  <a:lnTo>
                    <a:pt x="16482" y="40776"/>
                  </a:lnTo>
                  <a:lnTo>
                    <a:pt x="16311" y="40791"/>
                  </a:lnTo>
                  <a:cubicBezTo>
                    <a:pt x="12996" y="41074"/>
                    <a:pt x="9703" y="40059"/>
                    <a:pt x="7131" y="37967"/>
                  </a:cubicBezTo>
                  <a:cubicBezTo>
                    <a:pt x="5410" y="36566"/>
                    <a:pt x="2879" y="36827"/>
                    <a:pt x="1478" y="38548"/>
                  </a:cubicBezTo>
                  <a:cubicBezTo>
                    <a:pt x="77" y="40270"/>
                    <a:pt x="337" y="42801"/>
                    <a:pt x="2059" y="44202"/>
                  </a:cubicBezTo>
                  <a:cubicBezTo>
                    <a:pt x="6205" y="47575"/>
                    <a:pt x="11493" y="49223"/>
                    <a:pt x="16822" y="48813"/>
                  </a:cubicBezTo>
                  <a:cubicBezTo>
                    <a:pt x="19951" y="48794"/>
                    <a:pt x="23720" y="48233"/>
                    <a:pt x="26832" y="46119"/>
                  </a:cubicBezTo>
                  <a:cubicBezTo>
                    <a:pt x="30266" y="43786"/>
                    <a:pt x="32307" y="39967"/>
                    <a:pt x="32307" y="34793"/>
                  </a:cubicBezTo>
                  <a:cubicBezTo>
                    <a:pt x="32307" y="29403"/>
                    <a:pt x="29260" y="26045"/>
                    <a:pt x="26037" y="24088"/>
                  </a:cubicBezTo>
                  <a:cubicBezTo>
                    <a:pt x="23353" y="22458"/>
                    <a:pt x="20224" y="21602"/>
                    <a:pt x="18344" y="21089"/>
                  </a:cubicBezTo>
                  <a:cubicBezTo>
                    <a:pt x="18125" y="21028"/>
                    <a:pt x="17923" y="20973"/>
                    <a:pt x="17740" y="20922"/>
                  </a:cubicBezTo>
                  <a:cubicBezTo>
                    <a:pt x="15679" y="20342"/>
                    <a:pt x="13202" y="19635"/>
                    <a:pt x="11227" y="18439"/>
                  </a:cubicBezTo>
                  <a:cubicBezTo>
                    <a:pt x="9384" y="17322"/>
                    <a:pt x="8661" y="16223"/>
                    <a:pt x="8616" y="14919"/>
                  </a:cubicBezTo>
                  <a:cubicBezTo>
                    <a:pt x="8695" y="14057"/>
                    <a:pt x="8938" y="13218"/>
                    <a:pt x="9335" y="12446"/>
                  </a:cubicBezTo>
                  <a:cubicBezTo>
                    <a:pt x="9753" y="11630"/>
                    <a:pt x="10334" y="10906"/>
                    <a:pt x="11044" y="10317"/>
                  </a:cubicBezTo>
                  <a:cubicBezTo>
                    <a:pt x="11753" y="9729"/>
                    <a:pt x="12576" y="9288"/>
                    <a:pt x="13464" y="9024"/>
                  </a:cubicBezTo>
                  <a:cubicBezTo>
                    <a:pt x="14350" y="8760"/>
                    <a:pt x="15282" y="8676"/>
                    <a:pt x="16203" y="8780"/>
                  </a:cubicBezTo>
                  <a:lnTo>
                    <a:pt x="16669" y="8833"/>
                  </a:lnTo>
                  <a:lnTo>
                    <a:pt x="17135" y="8776"/>
                  </a:lnTo>
                  <a:cubicBezTo>
                    <a:pt x="20391" y="8383"/>
                    <a:pt x="23670" y="9281"/>
                    <a:pt x="26261" y="11274"/>
                  </a:cubicBezTo>
                  <a:cubicBezTo>
                    <a:pt x="28021" y="12626"/>
                    <a:pt x="30544" y="12296"/>
                    <a:pt x="31897" y="10537"/>
                  </a:cubicBezTo>
                  <a:cubicBezTo>
                    <a:pt x="33249" y="8776"/>
                    <a:pt x="32920" y="6253"/>
                    <a:pt x="31159" y="4901"/>
                  </a:cubicBezTo>
                  <a:close/>
                </a:path>
              </a:pathLst>
            </a:custGeom>
            <a:gradFill>
              <a:gsLst>
                <a:gs pos="0">
                  <a:srgbClr val="008EE6"/>
                </a:gs>
                <a:gs pos="50000">
                  <a:srgbClr val="0077BD"/>
                </a:gs>
                <a:gs pos="100000">
                  <a:srgbClr val="006094"/>
                </a:gs>
              </a:gsLst>
              <a:lin ang="4171004" scaled="1"/>
            </a:gradFill>
            <a:ln w="8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6803FED-3522-78C2-58B4-EE95FAEA67AE}"/>
                </a:ext>
              </a:extLst>
            </p:cNvPr>
            <p:cNvSpPr/>
            <p:nvPr/>
          </p:nvSpPr>
          <p:spPr>
            <a:xfrm>
              <a:off x="7836955" y="5568081"/>
              <a:ext cx="32151" cy="48226"/>
            </a:xfrm>
            <a:custGeom>
              <a:avLst/>
              <a:gdLst>
                <a:gd name="connsiteX0" fmla="*/ 8614 w 32151"/>
                <a:gd name="connsiteY0" fmla="*/ 4667 h 48226"/>
                <a:gd name="connsiteX1" fmla="*/ 4595 w 32151"/>
                <a:gd name="connsiteY1" fmla="*/ 648 h 48226"/>
                <a:gd name="connsiteX2" fmla="*/ 576 w 32151"/>
                <a:gd name="connsiteY2" fmla="*/ 4667 h 48226"/>
                <a:gd name="connsiteX3" fmla="*/ 576 w 32151"/>
                <a:gd name="connsiteY3" fmla="*/ 44788 h 48226"/>
                <a:gd name="connsiteX4" fmla="*/ 4584 w 32151"/>
                <a:gd name="connsiteY4" fmla="*/ 48807 h 48226"/>
                <a:gd name="connsiteX5" fmla="*/ 28698 w 32151"/>
                <a:gd name="connsiteY5" fmla="*/ 48874 h 48226"/>
                <a:gd name="connsiteX6" fmla="*/ 32727 w 32151"/>
                <a:gd name="connsiteY6" fmla="*/ 44867 h 48226"/>
                <a:gd name="connsiteX7" fmla="*/ 28719 w 32151"/>
                <a:gd name="connsiteY7" fmla="*/ 40837 h 48226"/>
                <a:gd name="connsiteX8" fmla="*/ 8614 w 32151"/>
                <a:gd name="connsiteY8" fmla="*/ 40780 h 48226"/>
                <a:gd name="connsiteX9" fmla="*/ 8614 w 32151"/>
                <a:gd name="connsiteY9" fmla="*/ 4667 h 48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151" h="48226">
                  <a:moveTo>
                    <a:pt x="8614" y="4667"/>
                  </a:moveTo>
                  <a:cubicBezTo>
                    <a:pt x="8614" y="2448"/>
                    <a:pt x="6815" y="648"/>
                    <a:pt x="4595" y="648"/>
                  </a:cubicBezTo>
                  <a:cubicBezTo>
                    <a:pt x="2376" y="648"/>
                    <a:pt x="576" y="2448"/>
                    <a:pt x="576" y="4667"/>
                  </a:cubicBezTo>
                  <a:lnTo>
                    <a:pt x="576" y="44788"/>
                  </a:lnTo>
                  <a:cubicBezTo>
                    <a:pt x="576" y="47003"/>
                    <a:pt x="2369" y="48801"/>
                    <a:pt x="4584" y="48807"/>
                  </a:cubicBezTo>
                  <a:lnTo>
                    <a:pt x="28698" y="48874"/>
                  </a:lnTo>
                  <a:cubicBezTo>
                    <a:pt x="30917" y="48881"/>
                    <a:pt x="32721" y="47086"/>
                    <a:pt x="32727" y="44867"/>
                  </a:cubicBezTo>
                  <a:cubicBezTo>
                    <a:pt x="32733" y="42648"/>
                    <a:pt x="30939" y="40843"/>
                    <a:pt x="28719" y="40837"/>
                  </a:cubicBezTo>
                  <a:lnTo>
                    <a:pt x="8614" y="40780"/>
                  </a:lnTo>
                  <a:lnTo>
                    <a:pt x="8614" y="4667"/>
                  </a:lnTo>
                  <a:close/>
                </a:path>
              </a:pathLst>
            </a:custGeom>
            <a:gradFill>
              <a:gsLst>
                <a:gs pos="0">
                  <a:srgbClr val="008EE6"/>
                </a:gs>
                <a:gs pos="50000">
                  <a:srgbClr val="0077BD"/>
                </a:gs>
                <a:gs pos="100000">
                  <a:srgbClr val="006094"/>
                </a:gs>
              </a:gsLst>
              <a:lin ang="4171004" scaled="1"/>
            </a:gradFill>
            <a:ln w="8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</p:grpSp>
    </p:spTree>
    <p:extLst>
      <p:ext uri="{BB962C8B-B14F-4D97-AF65-F5344CB8AC3E}">
        <p14:creationId xmlns:p14="http://schemas.microsoft.com/office/powerpoint/2010/main" val="573646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4E3F9-30B5-14B2-1A9F-9AF0AD8D7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2B6C42-8D66-E6A4-0CC2-4B591C07A511}"/>
              </a:ext>
            </a:extLst>
          </p:cNvPr>
          <p:cNvSpPr txBox="1"/>
          <p:nvPr/>
        </p:nvSpPr>
        <p:spPr>
          <a:xfrm>
            <a:off x="3925891" y="1396314"/>
            <a:ext cx="8011886" cy="14465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CH" sz="4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Calibri Light" charset="0"/>
                <a:cs typeface="Arial" panose="020B0604020202020204" pitchFamily="34" charset="0"/>
              </a:rPr>
              <a:t>Mastering Open Mirroring</a:t>
            </a:r>
          </a:p>
          <a:p>
            <a:r>
              <a:rPr lang="es-ES" sz="4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Calibri Light" charset="0"/>
                <a:cs typeface="Arial" panose="020B0604020202020204" pitchFamily="34" charset="0"/>
              </a:rPr>
              <a:t>O</a:t>
            </a:r>
            <a:r>
              <a:rPr lang="en-CH" sz="4400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ea typeface="Calibri Light" charset="0"/>
                <a:cs typeface="Arial" panose="020B0604020202020204" pitchFamily="34" charset="0"/>
              </a:rPr>
              <a:t>n Microsoft Fabric</a:t>
            </a:r>
            <a:endParaRPr lang="en-GB" sz="44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ea typeface="Calibri Light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02A87F-9C8F-73B8-DB49-FA96A7BFC848}"/>
              </a:ext>
            </a:extLst>
          </p:cNvPr>
          <p:cNvSpPr txBox="1"/>
          <p:nvPr/>
        </p:nvSpPr>
        <p:spPr>
          <a:xfrm>
            <a:off x="3925891" y="4302696"/>
            <a:ext cx="8011886" cy="61555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CH" sz="3400" b="1" dirty="0">
                <a:solidFill>
                  <a:srgbClr val="BCA045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Cristian Urbina Guerra</a:t>
            </a:r>
            <a:endParaRPr lang="en-GB" sz="3400" b="1" dirty="0">
              <a:solidFill>
                <a:srgbClr val="BCA045"/>
              </a:solidFill>
              <a:latin typeface="Arial" panose="020B0604020202020204" pitchFamily="34" charset="0"/>
              <a:ea typeface="Calibri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581438-C03D-7475-A0F1-C7D4B1110766}"/>
              </a:ext>
            </a:extLst>
          </p:cNvPr>
          <p:cNvSpPr txBox="1"/>
          <p:nvPr/>
        </p:nvSpPr>
        <p:spPr>
          <a:xfrm>
            <a:off x="3925891" y="4918822"/>
            <a:ext cx="8011886" cy="120032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CH" sz="2400" dirty="0">
                <a:solidFill>
                  <a:schemeClr val="bg2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Senior </a:t>
            </a:r>
            <a:r>
              <a:rPr lang="es-ES" sz="2400" dirty="0">
                <a:solidFill>
                  <a:schemeClr val="bg2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Data </a:t>
            </a:r>
            <a:r>
              <a:rPr lang="es-ES" sz="2400" dirty="0" err="1">
                <a:solidFill>
                  <a:schemeClr val="bg2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Engineer</a:t>
            </a:r>
            <a:endParaRPr lang="en-CH" sz="2400" dirty="0">
              <a:solidFill>
                <a:schemeClr val="bg2"/>
              </a:solidFill>
              <a:latin typeface="Arial" panose="020B0604020202020204" pitchFamily="34" charset="0"/>
              <a:ea typeface="Calibri" charset="0"/>
              <a:cs typeface="Arial" panose="020B0604020202020204" pitchFamily="34" charset="0"/>
            </a:endParaRPr>
          </a:p>
          <a:p>
            <a:r>
              <a:rPr lang="en-CH" sz="2400" dirty="0">
                <a:solidFill>
                  <a:schemeClr val="bg2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B</a:t>
            </a:r>
            <a:r>
              <a:rPr lang="es-ES" sz="2400" dirty="0">
                <a:solidFill>
                  <a:schemeClr val="bg2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s</a:t>
            </a:r>
            <a:r>
              <a:rPr lang="en-CH" sz="2400" dirty="0">
                <a:solidFill>
                  <a:schemeClr val="bg2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group Data Analytics AG</a:t>
            </a:r>
          </a:p>
          <a:p>
            <a:r>
              <a:rPr lang="en-CH" sz="2400" dirty="0">
                <a:solidFill>
                  <a:schemeClr val="bg2"/>
                </a:solidFill>
                <a:latin typeface="Arial" panose="020B0604020202020204" pitchFamily="34" charset="0"/>
                <a:ea typeface="Calibri" charset="0"/>
                <a:cs typeface="Arial" panose="020B0604020202020204" pitchFamily="34" charset="0"/>
              </a:rPr>
              <a:t>Switzerland</a:t>
            </a:r>
            <a:endParaRPr lang="en-GB" sz="2400" dirty="0">
              <a:solidFill>
                <a:schemeClr val="bg2"/>
              </a:solidFill>
              <a:latin typeface="Arial" panose="020B0604020202020204" pitchFamily="34" charset="0"/>
              <a:ea typeface="Calibri" charset="0"/>
              <a:cs typeface="Arial" panose="020B0604020202020204" pitchFamily="34" charset="0"/>
            </a:endParaRPr>
          </a:p>
        </p:txBody>
      </p:sp>
      <p:pic>
        <p:nvPicPr>
          <p:cNvPr id="5" name="Picture 4" descr="A toy figurine of a person holding a guitar&#10;&#10;AI-generated content may be incorrect.">
            <a:extLst>
              <a:ext uri="{FF2B5EF4-FFF2-40B4-BE49-F238E27FC236}">
                <a16:creationId xmlns:a16="http://schemas.microsoft.com/office/drawing/2014/main" id="{C7B79DEF-F90F-9BA9-C91A-D5FD3FA39DD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605" y="1038225"/>
            <a:ext cx="2506333" cy="375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01805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84562-5C64-FE12-5198-23D826A87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25F2E120-8E63-4B20-F579-F1B20E36B644}"/>
              </a:ext>
            </a:extLst>
          </p:cNvPr>
          <p:cNvSpPr/>
          <p:nvPr/>
        </p:nvSpPr>
        <p:spPr>
          <a:xfrm>
            <a:off x="5740439" y="3046284"/>
            <a:ext cx="1158204" cy="1484562"/>
          </a:xfrm>
          <a:prstGeom prst="roundRect">
            <a:avLst>
              <a:gd name="adj" fmla="val 5210"/>
            </a:avLst>
          </a:prstGeom>
          <a:solidFill>
            <a:schemeClr val="accent2">
              <a:lumMod val="75000"/>
              <a:alpha val="20000"/>
            </a:schemeClr>
          </a:solidFill>
          <a:ln w="25400">
            <a:solidFill>
              <a:schemeClr val="accent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36000" rtlCol="0" anchor="b"/>
          <a:lstStyle/>
          <a:p>
            <a:pPr algn="ctr"/>
            <a:r>
              <a:rPr lang="en-CH" sz="1400" dirty="0">
                <a:solidFill>
                  <a:schemeClr val="accent2">
                    <a:lumMod val="75000"/>
                  </a:schemeClr>
                </a:solidFill>
              </a:rPr>
              <a:t>Change</a:t>
            </a:r>
          </a:p>
          <a:p>
            <a:pPr algn="ctr"/>
            <a:r>
              <a:rPr lang="en-CH" sz="1400" dirty="0">
                <a:solidFill>
                  <a:schemeClr val="accent2">
                    <a:lumMod val="75000"/>
                  </a:schemeClr>
                </a:solidFill>
              </a:rPr>
              <a:t>Detection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F7B74B-C924-5CF0-BA53-1AB4B473D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990" y="567321"/>
            <a:ext cx="10728157" cy="590980"/>
          </a:xfrm>
        </p:spPr>
        <p:txBody>
          <a:bodyPr/>
          <a:lstStyle/>
          <a:p>
            <a:r>
              <a:rPr lang="en-CH" dirty="0"/>
              <a:t>Designs : Multi Targets</a:t>
            </a:r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0391976-626F-0A18-2394-3BAA0A72900F}"/>
              </a:ext>
            </a:extLst>
          </p:cNvPr>
          <p:cNvGrpSpPr/>
          <p:nvPr/>
        </p:nvGrpSpPr>
        <p:grpSpPr>
          <a:xfrm>
            <a:off x="8231472" y="3372723"/>
            <a:ext cx="2970322" cy="833314"/>
            <a:chOff x="8354857" y="3318738"/>
            <a:chExt cx="2680540" cy="719862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2D2B01B-EC9A-E494-4AAD-2D521E5F91ED}"/>
                </a:ext>
              </a:extLst>
            </p:cNvPr>
            <p:cNvSpPr/>
            <p:nvPr/>
          </p:nvSpPr>
          <p:spPr>
            <a:xfrm>
              <a:off x="8354857" y="3318738"/>
              <a:ext cx="2680540" cy="719862"/>
            </a:xfrm>
            <a:prstGeom prst="roundRect">
              <a:avLst>
                <a:gd name="adj" fmla="val 5210"/>
              </a:avLst>
            </a:prstGeom>
            <a:solidFill>
              <a:srgbClr val="99C9C1">
                <a:alpha val="20000"/>
              </a:srgbClr>
            </a:solidFill>
            <a:ln w="25400">
              <a:solidFill>
                <a:srgbClr val="017864">
                  <a:alpha val="5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grpSp>
          <p:nvGrpSpPr>
            <p:cNvPr id="8" name="Graphic 5">
              <a:extLst>
                <a:ext uri="{FF2B5EF4-FFF2-40B4-BE49-F238E27FC236}">
                  <a16:creationId xmlns:a16="http://schemas.microsoft.com/office/drawing/2014/main" id="{FE147C36-2796-A407-1921-B0FAA5928E03}"/>
                </a:ext>
              </a:extLst>
            </p:cNvPr>
            <p:cNvGrpSpPr/>
            <p:nvPr/>
          </p:nvGrpSpPr>
          <p:grpSpPr>
            <a:xfrm>
              <a:off x="8625840" y="3435186"/>
              <a:ext cx="516034" cy="539275"/>
              <a:chOff x="3918607" y="4262350"/>
              <a:chExt cx="331275" cy="335830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60402F40-0D24-022C-FC83-D995462218A6}"/>
                  </a:ext>
                </a:extLst>
              </p:cNvPr>
              <p:cNvSpPr/>
              <p:nvPr/>
            </p:nvSpPr>
            <p:spPr>
              <a:xfrm>
                <a:off x="3918607" y="4262350"/>
                <a:ext cx="304410" cy="304410"/>
              </a:xfrm>
              <a:custGeom>
                <a:avLst/>
                <a:gdLst>
                  <a:gd name="connsiteX0" fmla="*/ 288 w 304410"/>
                  <a:gd name="connsiteY0" fmla="*/ 40566 h 304410"/>
                  <a:gd name="connsiteX1" fmla="*/ 40342 w 304410"/>
                  <a:gd name="connsiteY1" fmla="*/ 512 h 304410"/>
                  <a:gd name="connsiteX2" fmla="*/ 264644 w 304410"/>
                  <a:gd name="connsiteY2" fmla="*/ 512 h 304410"/>
                  <a:gd name="connsiteX3" fmla="*/ 304698 w 304410"/>
                  <a:gd name="connsiteY3" fmla="*/ 40566 h 304410"/>
                  <a:gd name="connsiteX4" fmla="*/ 304698 w 304410"/>
                  <a:gd name="connsiteY4" fmla="*/ 264868 h 304410"/>
                  <a:gd name="connsiteX5" fmla="*/ 264644 w 304410"/>
                  <a:gd name="connsiteY5" fmla="*/ 304922 h 304410"/>
                  <a:gd name="connsiteX6" fmla="*/ 40342 w 304410"/>
                  <a:gd name="connsiteY6" fmla="*/ 304922 h 304410"/>
                  <a:gd name="connsiteX7" fmla="*/ 288 w 304410"/>
                  <a:gd name="connsiteY7" fmla="*/ 264868 h 304410"/>
                  <a:gd name="connsiteX8" fmla="*/ 288 w 304410"/>
                  <a:gd name="connsiteY8" fmla="*/ 40566 h 30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4410" h="304410">
                    <a:moveTo>
                      <a:pt x="288" y="40566"/>
                    </a:moveTo>
                    <a:cubicBezTo>
                      <a:pt x="288" y="18445"/>
                      <a:pt x="18221" y="512"/>
                      <a:pt x="40342" y="512"/>
                    </a:cubicBezTo>
                    <a:lnTo>
                      <a:pt x="264644" y="512"/>
                    </a:lnTo>
                    <a:cubicBezTo>
                      <a:pt x="286765" y="512"/>
                      <a:pt x="304698" y="18445"/>
                      <a:pt x="304698" y="40566"/>
                    </a:cubicBezTo>
                    <a:lnTo>
                      <a:pt x="304698" y="264868"/>
                    </a:lnTo>
                    <a:cubicBezTo>
                      <a:pt x="304698" y="286989"/>
                      <a:pt x="286765" y="304922"/>
                      <a:pt x="264644" y="304922"/>
                    </a:cubicBezTo>
                    <a:lnTo>
                      <a:pt x="40342" y="304922"/>
                    </a:lnTo>
                    <a:cubicBezTo>
                      <a:pt x="18221" y="304922"/>
                      <a:pt x="288" y="286989"/>
                      <a:pt x="288" y="264868"/>
                    </a:cubicBezTo>
                    <a:lnTo>
                      <a:pt x="288" y="40566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F5F5F5"/>
                  </a:gs>
                  <a:gs pos="100000">
                    <a:srgbClr val="EBEBEB"/>
                  </a:gs>
                </a:gsLst>
                <a:lin ang="4972502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2AC64767-5816-E2B2-9C82-1F38B7EFD192}"/>
                  </a:ext>
                </a:extLst>
              </p:cNvPr>
              <p:cNvSpPr/>
              <p:nvPr/>
            </p:nvSpPr>
            <p:spPr>
              <a:xfrm>
                <a:off x="3932003" y="4262350"/>
                <a:ext cx="304410" cy="304410"/>
              </a:xfrm>
              <a:custGeom>
                <a:avLst/>
                <a:gdLst>
                  <a:gd name="connsiteX0" fmla="*/ 288 w 304410"/>
                  <a:gd name="connsiteY0" fmla="*/ 40566 h 304410"/>
                  <a:gd name="connsiteX1" fmla="*/ 40342 w 304410"/>
                  <a:gd name="connsiteY1" fmla="*/ 512 h 304410"/>
                  <a:gd name="connsiteX2" fmla="*/ 264644 w 304410"/>
                  <a:gd name="connsiteY2" fmla="*/ 512 h 304410"/>
                  <a:gd name="connsiteX3" fmla="*/ 304698 w 304410"/>
                  <a:gd name="connsiteY3" fmla="*/ 40566 h 304410"/>
                  <a:gd name="connsiteX4" fmla="*/ 304698 w 304410"/>
                  <a:gd name="connsiteY4" fmla="*/ 264868 h 304410"/>
                  <a:gd name="connsiteX5" fmla="*/ 264644 w 304410"/>
                  <a:gd name="connsiteY5" fmla="*/ 304922 h 304410"/>
                  <a:gd name="connsiteX6" fmla="*/ 40342 w 304410"/>
                  <a:gd name="connsiteY6" fmla="*/ 304922 h 304410"/>
                  <a:gd name="connsiteX7" fmla="*/ 288 w 304410"/>
                  <a:gd name="connsiteY7" fmla="*/ 264868 h 304410"/>
                  <a:gd name="connsiteX8" fmla="*/ 288 w 304410"/>
                  <a:gd name="connsiteY8" fmla="*/ 40566 h 30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4410" h="304410">
                    <a:moveTo>
                      <a:pt x="288" y="40566"/>
                    </a:moveTo>
                    <a:cubicBezTo>
                      <a:pt x="288" y="18445"/>
                      <a:pt x="18221" y="512"/>
                      <a:pt x="40342" y="512"/>
                    </a:cubicBezTo>
                    <a:lnTo>
                      <a:pt x="264644" y="512"/>
                    </a:lnTo>
                    <a:cubicBezTo>
                      <a:pt x="286765" y="512"/>
                      <a:pt x="304698" y="18445"/>
                      <a:pt x="304698" y="40566"/>
                    </a:cubicBezTo>
                    <a:lnTo>
                      <a:pt x="304698" y="264868"/>
                    </a:lnTo>
                    <a:cubicBezTo>
                      <a:pt x="304698" y="286989"/>
                      <a:pt x="286765" y="304922"/>
                      <a:pt x="264644" y="304922"/>
                    </a:cubicBezTo>
                    <a:lnTo>
                      <a:pt x="40342" y="304922"/>
                    </a:lnTo>
                    <a:cubicBezTo>
                      <a:pt x="18221" y="304922"/>
                      <a:pt x="288" y="286989"/>
                      <a:pt x="288" y="264868"/>
                    </a:cubicBezTo>
                    <a:lnTo>
                      <a:pt x="288" y="40566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F65AA792-9C64-3620-46B9-3C388AF678C9}"/>
                  </a:ext>
                </a:extLst>
              </p:cNvPr>
              <p:cNvSpPr/>
              <p:nvPr/>
            </p:nvSpPr>
            <p:spPr>
              <a:xfrm>
                <a:off x="3918607" y="4262350"/>
                <a:ext cx="304410" cy="304410"/>
              </a:xfrm>
              <a:custGeom>
                <a:avLst/>
                <a:gdLst>
                  <a:gd name="connsiteX0" fmla="*/ 264644 w 304410"/>
                  <a:gd name="connsiteY0" fmla="*/ 8523 h 304410"/>
                  <a:gd name="connsiteX1" fmla="*/ 40342 w 304410"/>
                  <a:gd name="connsiteY1" fmla="*/ 8523 h 304410"/>
                  <a:gd name="connsiteX2" fmla="*/ 8299 w 304410"/>
                  <a:gd name="connsiteY2" fmla="*/ 40566 h 304410"/>
                  <a:gd name="connsiteX3" fmla="*/ 8299 w 304410"/>
                  <a:gd name="connsiteY3" fmla="*/ 264868 h 304410"/>
                  <a:gd name="connsiteX4" fmla="*/ 40342 w 304410"/>
                  <a:gd name="connsiteY4" fmla="*/ 296911 h 304410"/>
                  <a:gd name="connsiteX5" fmla="*/ 264644 w 304410"/>
                  <a:gd name="connsiteY5" fmla="*/ 296911 h 304410"/>
                  <a:gd name="connsiteX6" fmla="*/ 296687 w 304410"/>
                  <a:gd name="connsiteY6" fmla="*/ 264868 h 304410"/>
                  <a:gd name="connsiteX7" fmla="*/ 296687 w 304410"/>
                  <a:gd name="connsiteY7" fmla="*/ 40566 h 304410"/>
                  <a:gd name="connsiteX8" fmla="*/ 264644 w 304410"/>
                  <a:gd name="connsiteY8" fmla="*/ 8523 h 304410"/>
                  <a:gd name="connsiteX9" fmla="*/ 40342 w 304410"/>
                  <a:gd name="connsiteY9" fmla="*/ 512 h 304410"/>
                  <a:gd name="connsiteX10" fmla="*/ 288 w 304410"/>
                  <a:gd name="connsiteY10" fmla="*/ 40566 h 304410"/>
                  <a:gd name="connsiteX11" fmla="*/ 288 w 304410"/>
                  <a:gd name="connsiteY11" fmla="*/ 264868 h 304410"/>
                  <a:gd name="connsiteX12" fmla="*/ 40342 w 304410"/>
                  <a:gd name="connsiteY12" fmla="*/ 304922 h 304410"/>
                  <a:gd name="connsiteX13" fmla="*/ 264644 w 304410"/>
                  <a:gd name="connsiteY13" fmla="*/ 304922 h 304410"/>
                  <a:gd name="connsiteX14" fmla="*/ 304698 w 304410"/>
                  <a:gd name="connsiteY14" fmla="*/ 264868 h 304410"/>
                  <a:gd name="connsiteX15" fmla="*/ 304698 w 304410"/>
                  <a:gd name="connsiteY15" fmla="*/ 40566 h 304410"/>
                  <a:gd name="connsiteX16" fmla="*/ 264644 w 304410"/>
                  <a:gd name="connsiteY16" fmla="*/ 512 h 304410"/>
                  <a:gd name="connsiteX17" fmla="*/ 40342 w 304410"/>
                  <a:gd name="connsiteY17" fmla="*/ 512 h 30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04410" h="304410">
                    <a:moveTo>
                      <a:pt x="264644" y="8523"/>
                    </a:moveTo>
                    <a:lnTo>
                      <a:pt x="40342" y="8523"/>
                    </a:lnTo>
                    <a:cubicBezTo>
                      <a:pt x="22645" y="8523"/>
                      <a:pt x="8299" y="22869"/>
                      <a:pt x="8299" y="40566"/>
                    </a:cubicBezTo>
                    <a:lnTo>
                      <a:pt x="8299" y="264868"/>
                    </a:lnTo>
                    <a:cubicBezTo>
                      <a:pt x="8299" y="282565"/>
                      <a:pt x="22645" y="296911"/>
                      <a:pt x="40342" y="296911"/>
                    </a:cubicBezTo>
                    <a:lnTo>
                      <a:pt x="264644" y="296911"/>
                    </a:lnTo>
                    <a:cubicBezTo>
                      <a:pt x="282341" y="296911"/>
                      <a:pt x="296687" y="282565"/>
                      <a:pt x="296687" y="264868"/>
                    </a:cubicBezTo>
                    <a:lnTo>
                      <a:pt x="296687" y="40566"/>
                    </a:lnTo>
                    <a:cubicBezTo>
                      <a:pt x="296687" y="22869"/>
                      <a:pt x="282341" y="8523"/>
                      <a:pt x="264644" y="8523"/>
                    </a:cubicBezTo>
                    <a:close/>
                    <a:moveTo>
                      <a:pt x="40342" y="512"/>
                    </a:moveTo>
                    <a:cubicBezTo>
                      <a:pt x="18221" y="512"/>
                      <a:pt x="288" y="18445"/>
                      <a:pt x="288" y="40566"/>
                    </a:cubicBezTo>
                    <a:lnTo>
                      <a:pt x="288" y="264868"/>
                    </a:lnTo>
                    <a:cubicBezTo>
                      <a:pt x="288" y="286989"/>
                      <a:pt x="18221" y="304922"/>
                      <a:pt x="40342" y="304922"/>
                    </a:cubicBezTo>
                    <a:lnTo>
                      <a:pt x="264644" y="304922"/>
                    </a:lnTo>
                    <a:cubicBezTo>
                      <a:pt x="286765" y="304922"/>
                      <a:pt x="304698" y="286989"/>
                      <a:pt x="304698" y="264868"/>
                    </a:cubicBezTo>
                    <a:lnTo>
                      <a:pt x="304698" y="40566"/>
                    </a:lnTo>
                    <a:cubicBezTo>
                      <a:pt x="304698" y="18445"/>
                      <a:pt x="286765" y="512"/>
                      <a:pt x="264644" y="512"/>
                    </a:cubicBezTo>
                    <a:lnTo>
                      <a:pt x="40342" y="512"/>
                    </a:lnTo>
                    <a:close/>
                  </a:path>
                </a:pathLst>
              </a:custGeom>
              <a:gradFill>
                <a:gsLst>
                  <a:gs pos="0">
                    <a:srgbClr val="BBBBBB"/>
                  </a:gs>
                  <a:gs pos="50000">
                    <a:srgbClr val="A1A1A1"/>
                  </a:gs>
                  <a:gs pos="100000">
                    <a:srgbClr val="888888"/>
                  </a:gs>
                </a:gsLst>
                <a:lin ang="4944317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9141B1F6-0775-FD4F-4E19-06E4A337DC12}"/>
                  </a:ext>
                </a:extLst>
              </p:cNvPr>
              <p:cNvSpPr/>
              <p:nvPr/>
            </p:nvSpPr>
            <p:spPr>
              <a:xfrm>
                <a:off x="4137840" y="4343702"/>
                <a:ext cx="5070" cy="10772"/>
              </a:xfrm>
              <a:custGeom>
                <a:avLst/>
                <a:gdLst>
                  <a:gd name="connsiteX0" fmla="*/ 288 w 5070"/>
                  <a:gd name="connsiteY0" fmla="*/ 512 h 10772"/>
                  <a:gd name="connsiteX1" fmla="*/ 5357 w 5070"/>
                  <a:gd name="connsiteY1" fmla="*/ 11182 h 10772"/>
                  <a:gd name="connsiteX2" fmla="*/ 5358 w 5070"/>
                  <a:gd name="connsiteY2" fmla="*/ 11284 h 1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70" h="10772">
                    <a:moveTo>
                      <a:pt x="288" y="512"/>
                    </a:moveTo>
                    <a:cubicBezTo>
                      <a:pt x="3318" y="3526"/>
                      <a:pt x="5324" y="7111"/>
                      <a:pt x="5357" y="11182"/>
                    </a:cubicBezTo>
                    <a:cubicBezTo>
                      <a:pt x="5358" y="11216"/>
                      <a:pt x="5358" y="11250"/>
                      <a:pt x="5358" y="11284"/>
                    </a:cubicBezTo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2357372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D103A94-3C07-E814-657D-4F5FE47CBE2D}"/>
                  </a:ext>
                </a:extLst>
              </p:cNvPr>
              <p:cNvSpPr/>
              <p:nvPr/>
            </p:nvSpPr>
            <p:spPr>
              <a:xfrm>
                <a:off x="3998715" y="4326437"/>
                <a:ext cx="144193" cy="56075"/>
              </a:xfrm>
              <a:custGeom>
                <a:avLst/>
                <a:gdLst>
                  <a:gd name="connsiteX0" fmla="*/ 144482 w 144193"/>
                  <a:gd name="connsiteY0" fmla="*/ 28652 h 56075"/>
                  <a:gd name="connsiteX1" fmla="*/ 137863 w 144193"/>
                  <a:gd name="connsiteY1" fmla="*/ 40742 h 56075"/>
                  <a:gd name="connsiteX2" fmla="*/ 122062 w 144193"/>
                  <a:gd name="connsiteY2" fmla="*/ 49186 h 56075"/>
                  <a:gd name="connsiteX3" fmla="*/ 72385 w 144193"/>
                  <a:gd name="connsiteY3" fmla="*/ 56588 h 56075"/>
                  <a:gd name="connsiteX4" fmla="*/ 22708 w 144193"/>
                  <a:gd name="connsiteY4" fmla="*/ 49186 h 56075"/>
                  <a:gd name="connsiteX5" fmla="*/ 6907 w 144193"/>
                  <a:gd name="connsiteY5" fmla="*/ 40742 h 56075"/>
                  <a:gd name="connsiteX6" fmla="*/ 288 w 144193"/>
                  <a:gd name="connsiteY6" fmla="*/ 28550 h 56075"/>
                  <a:gd name="connsiteX7" fmla="*/ 294 w 144193"/>
                  <a:gd name="connsiteY7" fmla="*/ 28160 h 56075"/>
                  <a:gd name="connsiteX8" fmla="*/ 314 w 144193"/>
                  <a:gd name="connsiteY8" fmla="*/ 27741 h 56075"/>
                  <a:gd name="connsiteX9" fmla="*/ 319 w 144193"/>
                  <a:gd name="connsiteY9" fmla="*/ 27662 h 56075"/>
                  <a:gd name="connsiteX10" fmla="*/ 6907 w 144193"/>
                  <a:gd name="connsiteY10" fmla="*/ 16357 h 56075"/>
                  <a:gd name="connsiteX11" fmla="*/ 22708 w 144193"/>
                  <a:gd name="connsiteY11" fmla="*/ 7914 h 56075"/>
                  <a:gd name="connsiteX12" fmla="*/ 72385 w 144193"/>
                  <a:gd name="connsiteY12" fmla="*/ 512 h 56075"/>
                  <a:gd name="connsiteX13" fmla="*/ 122062 w 144193"/>
                  <a:gd name="connsiteY13" fmla="*/ 7914 h 56075"/>
                  <a:gd name="connsiteX14" fmla="*/ 137863 w 144193"/>
                  <a:gd name="connsiteY14" fmla="*/ 16357 h 56075"/>
                  <a:gd name="connsiteX15" fmla="*/ 139412 w 144193"/>
                  <a:gd name="connsiteY15" fmla="*/ 17778 h 56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44193" h="56075">
                    <a:moveTo>
                      <a:pt x="144482" y="28652"/>
                    </a:moveTo>
                    <a:cubicBezTo>
                      <a:pt x="144444" y="33383"/>
                      <a:pt x="141741" y="37458"/>
                      <a:pt x="137863" y="40742"/>
                    </a:cubicBezTo>
                    <a:cubicBezTo>
                      <a:pt x="133948" y="44057"/>
                      <a:pt x="128493" y="46882"/>
                      <a:pt x="122062" y="49186"/>
                    </a:cubicBezTo>
                    <a:cubicBezTo>
                      <a:pt x="109175" y="53802"/>
                      <a:pt x="91610" y="56588"/>
                      <a:pt x="72385" y="56588"/>
                    </a:cubicBezTo>
                    <a:cubicBezTo>
                      <a:pt x="53160" y="56588"/>
                      <a:pt x="35596" y="53802"/>
                      <a:pt x="22708" y="49186"/>
                    </a:cubicBezTo>
                    <a:cubicBezTo>
                      <a:pt x="16278" y="46882"/>
                      <a:pt x="10822" y="44057"/>
                      <a:pt x="6907" y="40742"/>
                    </a:cubicBezTo>
                    <a:cubicBezTo>
                      <a:pt x="3001" y="37434"/>
                      <a:pt x="288" y="33324"/>
                      <a:pt x="288" y="28550"/>
                    </a:cubicBezTo>
                    <a:cubicBezTo>
                      <a:pt x="288" y="28419"/>
                      <a:pt x="290" y="28289"/>
                      <a:pt x="294" y="28160"/>
                    </a:cubicBezTo>
                    <a:cubicBezTo>
                      <a:pt x="298" y="28019"/>
                      <a:pt x="305" y="27880"/>
                      <a:pt x="314" y="27741"/>
                    </a:cubicBezTo>
                    <a:cubicBezTo>
                      <a:pt x="316" y="27715"/>
                      <a:pt x="318" y="27689"/>
                      <a:pt x="319" y="27662"/>
                    </a:cubicBezTo>
                    <a:cubicBezTo>
                      <a:pt x="632" y="23265"/>
                      <a:pt x="3246" y="19459"/>
                      <a:pt x="6907" y="16357"/>
                    </a:cubicBezTo>
                    <a:cubicBezTo>
                      <a:pt x="10822" y="13042"/>
                      <a:pt x="16278" y="10217"/>
                      <a:pt x="22708" y="7914"/>
                    </a:cubicBezTo>
                    <a:cubicBezTo>
                      <a:pt x="35596" y="3297"/>
                      <a:pt x="53160" y="512"/>
                      <a:pt x="72385" y="512"/>
                    </a:cubicBezTo>
                    <a:cubicBezTo>
                      <a:pt x="91610" y="512"/>
                      <a:pt x="109175" y="3297"/>
                      <a:pt x="122062" y="7914"/>
                    </a:cubicBezTo>
                    <a:cubicBezTo>
                      <a:pt x="128493" y="10217"/>
                      <a:pt x="133948" y="13042"/>
                      <a:pt x="137863" y="16357"/>
                    </a:cubicBezTo>
                    <a:cubicBezTo>
                      <a:pt x="138404" y="16816"/>
                      <a:pt x="138921" y="17289"/>
                      <a:pt x="139412" y="17778"/>
                    </a:cubicBezTo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2357372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07B65C43-E3C7-C7C8-9269-781E72858460}"/>
                  </a:ext>
                </a:extLst>
              </p:cNvPr>
              <p:cNvSpPr/>
              <p:nvPr/>
            </p:nvSpPr>
            <p:spPr>
              <a:xfrm>
                <a:off x="3998715" y="4371487"/>
                <a:ext cx="144194" cy="131187"/>
              </a:xfrm>
              <a:custGeom>
                <a:avLst/>
                <a:gdLst>
                  <a:gd name="connsiteX0" fmla="*/ 143040 w 144194"/>
                  <a:gd name="connsiteY0" fmla="*/ 1805 h 131187"/>
                  <a:gd name="connsiteX1" fmla="*/ 144482 w 144194"/>
                  <a:gd name="connsiteY1" fmla="*/ 513 h 131187"/>
                  <a:gd name="connsiteX2" fmla="*/ 144482 w 144194"/>
                  <a:gd name="connsiteY2" fmla="*/ 100492 h 131187"/>
                  <a:gd name="connsiteX3" fmla="*/ 144470 w 144194"/>
                  <a:gd name="connsiteY3" fmla="*/ 100492 h 131187"/>
                  <a:gd name="connsiteX4" fmla="*/ 137957 w 144194"/>
                  <a:gd name="connsiteY4" fmla="*/ 113555 h 131187"/>
                  <a:gd name="connsiteX5" fmla="*/ 122151 w 144194"/>
                  <a:gd name="connsiteY5" fmla="*/ 123241 h 131187"/>
                  <a:gd name="connsiteX6" fmla="*/ 72510 w 144194"/>
                  <a:gd name="connsiteY6" fmla="*/ 131699 h 131187"/>
                  <a:gd name="connsiteX7" fmla="*/ 22751 w 144194"/>
                  <a:gd name="connsiteY7" fmla="*/ 123243 h 131187"/>
                  <a:gd name="connsiteX8" fmla="*/ 6863 w 144194"/>
                  <a:gd name="connsiteY8" fmla="*/ 113564 h 131187"/>
                  <a:gd name="connsiteX9" fmla="*/ 306 w 144194"/>
                  <a:gd name="connsiteY9" fmla="*/ 100616 h 131187"/>
                  <a:gd name="connsiteX10" fmla="*/ 288 w 144194"/>
                  <a:gd name="connsiteY10" fmla="*/ 100616 h 131187"/>
                  <a:gd name="connsiteX11" fmla="*/ 288 w 144194"/>
                  <a:gd name="connsiteY11" fmla="*/ 512 h 131187"/>
                  <a:gd name="connsiteX12" fmla="*/ 1731 w 144194"/>
                  <a:gd name="connsiteY12" fmla="*/ 1805 h 131187"/>
                  <a:gd name="connsiteX13" fmla="*/ 20007 w 144194"/>
                  <a:gd name="connsiteY13" fmla="*/ 11677 h 131187"/>
                  <a:gd name="connsiteX14" fmla="*/ 72385 w 144194"/>
                  <a:gd name="connsiteY14" fmla="*/ 19548 h 131187"/>
                  <a:gd name="connsiteX15" fmla="*/ 124764 w 144194"/>
                  <a:gd name="connsiteY15" fmla="*/ 11677 h 131187"/>
                  <a:gd name="connsiteX16" fmla="*/ 143040 w 144194"/>
                  <a:gd name="connsiteY16" fmla="*/ 1805 h 131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4194" h="131187">
                    <a:moveTo>
                      <a:pt x="143040" y="1805"/>
                    </a:moveTo>
                    <a:cubicBezTo>
                      <a:pt x="143524" y="1394"/>
                      <a:pt x="144006" y="964"/>
                      <a:pt x="144482" y="513"/>
                    </a:cubicBezTo>
                    <a:lnTo>
                      <a:pt x="144482" y="100492"/>
                    </a:lnTo>
                    <a:lnTo>
                      <a:pt x="144470" y="100492"/>
                    </a:lnTo>
                    <a:cubicBezTo>
                      <a:pt x="144274" y="105477"/>
                      <a:pt x="141729" y="109888"/>
                      <a:pt x="137957" y="113555"/>
                    </a:cubicBezTo>
                    <a:cubicBezTo>
                      <a:pt x="134041" y="117360"/>
                      <a:pt x="128581" y="120602"/>
                      <a:pt x="122151" y="123241"/>
                    </a:cubicBezTo>
                    <a:cubicBezTo>
                      <a:pt x="109274" y="128524"/>
                      <a:pt x="91738" y="131699"/>
                      <a:pt x="72510" y="131699"/>
                    </a:cubicBezTo>
                    <a:cubicBezTo>
                      <a:pt x="53282" y="131699"/>
                      <a:pt x="35688" y="128524"/>
                      <a:pt x="22751" y="123243"/>
                    </a:cubicBezTo>
                    <a:cubicBezTo>
                      <a:pt x="16293" y="120607"/>
                      <a:pt x="10801" y="117366"/>
                      <a:pt x="6863" y="113564"/>
                    </a:cubicBezTo>
                    <a:cubicBezTo>
                      <a:pt x="3100" y="109932"/>
                      <a:pt x="541" y="105561"/>
                      <a:pt x="306" y="100616"/>
                    </a:cubicBezTo>
                    <a:lnTo>
                      <a:pt x="288" y="100616"/>
                    </a:lnTo>
                    <a:lnTo>
                      <a:pt x="288" y="512"/>
                    </a:lnTo>
                    <a:cubicBezTo>
                      <a:pt x="763" y="963"/>
                      <a:pt x="1245" y="1394"/>
                      <a:pt x="1731" y="1805"/>
                    </a:cubicBezTo>
                    <a:cubicBezTo>
                      <a:pt x="6645" y="5967"/>
                      <a:pt x="13074" y="9194"/>
                      <a:pt x="20007" y="11677"/>
                    </a:cubicBezTo>
                    <a:cubicBezTo>
                      <a:pt x="33968" y="16678"/>
                      <a:pt x="52488" y="19548"/>
                      <a:pt x="72385" y="19548"/>
                    </a:cubicBezTo>
                    <a:cubicBezTo>
                      <a:pt x="92282" y="19548"/>
                      <a:pt x="110803" y="16678"/>
                      <a:pt x="124764" y="11677"/>
                    </a:cubicBezTo>
                    <a:cubicBezTo>
                      <a:pt x="131696" y="9194"/>
                      <a:pt x="138125" y="5967"/>
                      <a:pt x="143040" y="1805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2357372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F8CB3BFF-58B2-EA77-D2DE-4031D3BA9872}"/>
                  </a:ext>
                </a:extLst>
              </p:cNvPr>
              <p:cNvSpPr/>
              <p:nvPr/>
            </p:nvSpPr>
            <p:spPr>
              <a:xfrm>
                <a:off x="4132067" y="4501949"/>
                <a:ext cx="50899" cy="88205"/>
              </a:xfrm>
              <a:custGeom>
                <a:avLst/>
                <a:gdLst>
                  <a:gd name="connsiteX0" fmla="*/ 51187 w 50899"/>
                  <a:gd name="connsiteY0" fmla="*/ 7335 h 88205"/>
                  <a:gd name="connsiteX1" fmla="*/ 39947 w 50899"/>
                  <a:gd name="connsiteY1" fmla="*/ 2164 h 88205"/>
                  <a:gd name="connsiteX2" fmla="*/ 2666 w 50899"/>
                  <a:gd name="connsiteY2" fmla="*/ 34119 h 88205"/>
                  <a:gd name="connsiteX3" fmla="*/ 1973 w 50899"/>
                  <a:gd name="connsiteY3" fmla="*/ 43772 h 88205"/>
                  <a:gd name="connsiteX4" fmla="*/ 39254 w 50899"/>
                  <a:gd name="connsiteY4" fmla="*/ 86379 h 88205"/>
                  <a:gd name="connsiteX5" fmla="*/ 51187 w 50899"/>
                  <a:gd name="connsiteY5" fmla="*/ 81895 h 88205"/>
                  <a:gd name="connsiteX6" fmla="*/ 51187 w 50899"/>
                  <a:gd name="connsiteY6" fmla="*/ 7335 h 88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899" h="88205">
                    <a:moveTo>
                      <a:pt x="51187" y="7335"/>
                    </a:moveTo>
                    <a:cubicBezTo>
                      <a:pt x="51187" y="1517"/>
                      <a:pt x="44364" y="-1622"/>
                      <a:pt x="39947" y="2164"/>
                    </a:cubicBezTo>
                    <a:lnTo>
                      <a:pt x="2666" y="34119"/>
                    </a:lnTo>
                    <a:cubicBezTo>
                      <a:pt x="-210" y="36584"/>
                      <a:pt x="-522" y="40922"/>
                      <a:pt x="1973" y="43772"/>
                    </a:cubicBezTo>
                    <a:lnTo>
                      <a:pt x="39254" y="86379"/>
                    </a:lnTo>
                    <a:cubicBezTo>
                      <a:pt x="43394" y="91111"/>
                      <a:pt x="51187" y="88182"/>
                      <a:pt x="51187" y="81895"/>
                    </a:cubicBezTo>
                    <a:lnTo>
                      <a:pt x="51187" y="7335"/>
                    </a:lnTo>
                    <a:close/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3073510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2E268F4-555C-EF14-CE05-68AE0BFF480C}"/>
                  </a:ext>
                </a:extLst>
              </p:cNvPr>
              <p:cNvSpPr/>
              <p:nvPr/>
            </p:nvSpPr>
            <p:spPr>
              <a:xfrm>
                <a:off x="4190972" y="4501949"/>
                <a:ext cx="50899" cy="88205"/>
              </a:xfrm>
              <a:custGeom>
                <a:avLst/>
                <a:gdLst>
                  <a:gd name="connsiteX0" fmla="*/ 288 w 50899"/>
                  <a:gd name="connsiteY0" fmla="*/ 7335 h 88205"/>
                  <a:gd name="connsiteX1" fmla="*/ 11529 w 50899"/>
                  <a:gd name="connsiteY1" fmla="*/ 2164 h 88205"/>
                  <a:gd name="connsiteX2" fmla="*/ 48809 w 50899"/>
                  <a:gd name="connsiteY2" fmla="*/ 34119 h 88205"/>
                  <a:gd name="connsiteX3" fmla="*/ 49502 w 50899"/>
                  <a:gd name="connsiteY3" fmla="*/ 43772 h 88205"/>
                  <a:gd name="connsiteX4" fmla="*/ 12222 w 50899"/>
                  <a:gd name="connsiteY4" fmla="*/ 86379 h 88205"/>
                  <a:gd name="connsiteX5" fmla="*/ 288 w 50899"/>
                  <a:gd name="connsiteY5" fmla="*/ 81895 h 88205"/>
                  <a:gd name="connsiteX6" fmla="*/ 288 w 50899"/>
                  <a:gd name="connsiteY6" fmla="*/ 7335 h 88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899" h="88205">
                    <a:moveTo>
                      <a:pt x="288" y="7335"/>
                    </a:moveTo>
                    <a:cubicBezTo>
                      <a:pt x="288" y="1517"/>
                      <a:pt x="7112" y="-1622"/>
                      <a:pt x="11529" y="2164"/>
                    </a:cubicBezTo>
                    <a:lnTo>
                      <a:pt x="48809" y="34119"/>
                    </a:lnTo>
                    <a:cubicBezTo>
                      <a:pt x="51685" y="36584"/>
                      <a:pt x="51997" y="40922"/>
                      <a:pt x="49502" y="43772"/>
                    </a:cubicBezTo>
                    <a:lnTo>
                      <a:pt x="12222" y="86379"/>
                    </a:lnTo>
                    <a:cubicBezTo>
                      <a:pt x="8082" y="91111"/>
                      <a:pt x="288" y="88182"/>
                      <a:pt x="288" y="81895"/>
                    </a:cubicBezTo>
                    <a:lnTo>
                      <a:pt x="288" y="7335"/>
                    </a:lnTo>
                    <a:close/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3073510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3BD202E-403C-1156-6026-2AF29160EFEE}"/>
                  </a:ext>
                </a:extLst>
              </p:cNvPr>
              <p:cNvSpPr/>
              <p:nvPr/>
            </p:nvSpPr>
            <p:spPr>
              <a:xfrm>
                <a:off x="4124056" y="4493922"/>
                <a:ext cx="125826" cy="104258"/>
              </a:xfrm>
              <a:custGeom>
                <a:avLst/>
                <a:gdLst>
                  <a:gd name="connsiteX0" fmla="*/ 42744 w 125826"/>
                  <a:gd name="connsiteY0" fmla="*/ 4108 h 104258"/>
                  <a:gd name="connsiteX1" fmla="*/ 5464 w 125826"/>
                  <a:gd name="connsiteY1" fmla="*/ 36063 h 104258"/>
                  <a:gd name="connsiteX2" fmla="*/ 3955 w 125826"/>
                  <a:gd name="connsiteY2" fmla="*/ 57074 h 104258"/>
                  <a:gd name="connsiteX3" fmla="*/ 41235 w 125826"/>
                  <a:gd name="connsiteY3" fmla="*/ 99680 h 104258"/>
                  <a:gd name="connsiteX4" fmla="*/ 63201 w 125826"/>
                  <a:gd name="connsiteY4" fmla="*/ 100116 h 104258"/>
                  <a:gd name="connsiteX5" fmla="*/ 85166 w 125826"/>
                  <a:gd name="connsiteY5" fmla="*/ 99680 h 104258"/>
                  <a:gd name="connsiteX6" fmla="*/ 122447 w 125826"/>
                  <a:gd name="connsiteY6" fmla="*/ 57074 h 104258"/>
                  <a:gd name="connsiteX7" fmla="*/ 120939 w 125826"/>
                  <a:gd name="connsiteY7" fmla="*/ 36063 h 104258"/>
                  <a:gd name="connsiteX8" fmla="*/ 83658 w 125826"/>
                  <a:gd name="connsiteY8" fmla="*/ 4108 h 104258"/>
                  <a:gd name="connsiteX9" fmla="*/ 63201 w 125826"/>
                  <a:gd name="connsiteY9" fmla="*/ 5190 h 104258"/>
                  <a:gd name="connsiteX10" fmla="*/ 42744 w 125826"/>
                  <a:gd name="connsiteY10" fmla="*/ 4108 h 104258"/>
                  <a:gd name="connsiteX11" fmla="*/ 10676 w 125826"/>
                  <a:gd name="connsiteY11" fmla="*/ 42145 h 104258"/>
                  <a:gd name="connsiteX12" fmla="*/ 47957 w 125826"/>
                  <a:gd name="connsiteY12" fmla="*/ 10191 h 104258"/>
                  <a:gd name="connsiteX13" fmla="*/ 59195 w 125826"/>
                  <a:gd name="connsiteY13" fmla="*/ 15156 h 104258"/>
                  <a:gd name="connsiteX14" fmla="*/ 59198 w 125826"/>
                  <a:gd name="connsiteY14" fmla="*/ 15360 h 104258"/>
                  <a:gd name="connsiteX15" fmla="*/ 59198 w 125826"/>
                  <a:gd name="connsiteY15" fmla="*/ 89921 h 104258"/>
                  <a:gd name="connsiteX16" fmla="*/ 59195 w 125826"/>
                  <a:gd name="connsiteY16" fmla="*/ 90127 h 104258"/>
                  <a:gd name="connsiteX17" fmla="*/ 47264 w 125826"/>
                  <a:gd name="connsiteY17" fmla="*/ 94405 h 104258"/>
                  <a:gd name="connsiteX18" fmla="*/ 9984 w 125826"/>
                  <a:gd name="connsiteY18" fmla="*/ 51799 h 104258"/>
                  <a:gd name="connsiteX19" fmla="*/ 10676 w 125826"/>
                  <a:gd name="connsiteY19" fmla="*/ 42145 h 104258"/>
                  <a:gd name="connsiteX20" fmla="*/ 78445 w 125826"/>
                  <a:gd name="connsiteY20" fmla="*/ 10191 h 104258"/>
                  <a:gd name="connsiteX21" fmla="*/ 67207 w 125826"/>
                  <a:gd name="connsiteY21" fmla="*/ 15156 h 104258"/>
                  <a:gd name="connsiteX22" fmla="*/ 67205 w 125826"/>
                  <a:gd name="connsiteY22" fmla="*/ 15360 h 104258"/>
                  <a:gd name="connsiteX23" fmla="*/ 67205 w 125826"/>
                  <a:gd name="connsiteY23" fmla="*/ 89921 h 104258"/>
                  <a:gd name="connsiteX24" fmla="*/ 67207 w 125826"/>
                  <a:gd name="connsiteY24" fmla="*/ 90127 h 104258"/>
                  <a:gd name="connsiteX25" fmla="*/ 79138 w 125826"/>
                  <a:gd name="connsiteY25" fmla="*/ 94405 h 104258"/>
                  <a:gd name="connsiteX26" fmla="*/ 116418 w 125826"/>
                  <a:gd name="connsiteY26" fmla="*/ 51799 h 104258"/>
                  <a:gd name="connsiteX27" fmla="*/ 115725 w 125826"/>
                  <a:gd name="connsiteY27" fmla="*/ 42145 h 104258"/>
                  <a:gd name="connsiteX28" fmla="*/ 78445 w 125826"/>
                  <a:gd name="connsiteY28" fmla="*/ 10191 h 10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25826" h="104258">
                    <a:moveTo>
                      <a:pt x="42744" y="4108"/>
                    </a:moveTo>
                    <a:lnTo>
                      <a:pt x="5464" y="36063"/>
                    </a:lnTo>
                    <a:cubicBezTo>
                      <a:pt x="-796" y="41428"/>
                      <a:pt x="-1474" y="50870"/>
                      <a:pt x="3955" y="57074"/>
                    </a:cubicBezTo>
                    <a:lnTo>
                      <a:pt x="41235" y="99680"/>
                    </a:lnTo>
                    <a:cubicBezTo>
                      <a:pt x="47505" y="106846"/>
                      <a:pt x="57625" y="105940"/>
                      <a:pt x="63201" y="100116"/>
                    </a:cubicBezTo>
                    <a:cubicBezTo>
                      <a:pt x="68777" y="105940"/>
                      <a:pt x="78896" y="106846"/>
                      <a:pt x="85166" y="99680"/>
                    </a:cubicBezTo>
                    <a:lnTo>
                      <a:pt x="122447" y="57074"/>
                    </a:lnTo>
                    <a:cubicBezTo>
                      <a:pt x="127876" y="50870"/>
                      <a:pt x="127197" y="41428"/>
                      <a:pt x="120939" y="36063"/>
                    </a:cubicBezTo>
                    <a:lnTo>
                      <a:pt x="83658" y="4108"/>
                    </a:lnTo>
                    <a:cubicBezTo>
                      <a:pt x="77165" y="-1457"/>
                      <a:pt x="68283" y="-147"/>
                      <a:pt x="63201" y="5190"/>
                    </a:cubicBezTo>
                    <a:cubicBezTo>
                      <a:pt x="58119" y="-147"/>
                      <a:pt x="49236" y="-1457"/>
                      <a:pt x="42744" y="4108"/>
                    </a:cubicBezTo>
                    <a:close/>
                    <a:moveTo>
                      <a:pt x="10676" y="42145"/>
                    </a:moveTo>
                    <a:lnTo>
                      <a:pt x="47957" y="10191"/>
                    </a:lnTo>
                    <a:cubicBezTo>
                      <a:pt x="52322" y="6449"/>
                      <a:pt x="59037" y="9470"/>
                      <a:pt x="59195" y="15156"/>
                    </a:cubicBezTo>
                    <a:cubicBezTo>
                      <a:pt x="59197" y="15224"/>
                      <a:pt x="59198" y="15292"/>
                      <a:pt x="59198" y="15360"/>
                    </a:cubicBezTo>
                    <a:lnTo>
                      <a:pt x="59198" y="89921"/>
                    </a:lnTo>
                    <a:cubicBezTo>
                      <a:pt x="59198" y="89990"/>
                      <a:pt x="59197" y="90059"/>
                      <a:pt x="59195" y="90127"/>
                    </a:cubicBezTo>
                    <a:cubicBezTo>
                      <a:pt x="59026" y="96272"/>
                      <a:pt x="51358" y="99085"/>
                      <a:pt x="47264" y="94405"/>
                    </a:cubicBezTo>
                    <a:lnTo>
                      <a:pt x="9984" y="51799"/>
                    </a:lnTo>
                    <a:cubicBezTo>
                      <a:pt x="7490" y="48949"/>
                      <a:pt x="7801" y="44610"/>
                      <a:pt x="10676" y="42145"/>
                    </a:cubicBezTo>
                    <a:close/>
                    <a:moveTo>
                      <a:pt x="78445" y="10191"/>
                    </a:moveTo>
                    <a:cubicBezTo>
                      <a:pt x="74080" y="6449"/>
                      <a:pt x="67365" y="9470"/>
                      <a:pt x="67207" y="15156"/>
                    </a:cubicBezTo>
                    <a:cubicBezTo>
                      <a:pt x="67205" y="15224"/>
                      <a:pt x="67205" y="15292"/>
                      <a:pt x="67205" y="15360"/>
                    </a:cubicBezTo>
                    <a:lnTo>
                      <a:pt x="67205" y="89921"/>
                    </a:lnTo>
                    <a:cubicBezTo>
                      <a:pt x="67205" y="89990"/>
                      <a:pt x="67205" y="90059"/>
                      <a:pt x="67207" y="90127"/>
                    </a:cubicBezTo>
                    <a:cubicBezTo>
                      <a:pt x="67375" y="96272"/>
                      <a:pt x="75043" y="99085"/>
                      <a:pt x="79138" y="94405"/>
                    </a:cubicBezTo>
                    <a:lnTo>
                      <a:pt x="116418" y="51799"/>
                    </a:lnTo>
                    <a:cubicBezTo>
                      <a:pt x="118913" y="48949"/>
                      <a:pt x="118601" y="44610"/>
                      <a:pt x="115725" y="42145"/>
                    </a:cubicBezTo>
                    <a:lnTo>
                      <a:pt x="78445" y="10191"/>
                    </a:lnTo>
                    <a:close/>
                  </a:path>
                </a:pathLst>
              </a:custGeom>
              <a:solidFill>
                <a:srgbClr val="F5F5F5"/>
              </a:soli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9E8504E-8D0C-56AD-C0AF-D4152200F102}"/>
                </a:ext>
              </a:extLst>
            </p:cNvPr>
            <p:cNvSpPr txBox="1"/>
            <p:nvPr/>
          </p:nvSpPr>
          <p:spPr>
            <a:xfrm>
              <a:off x="9230085" y="3435185"/>
              <a:ext cx="1684619" cy="488822"/>
            </a:xfrm>
            <a:prstGeom prst="rect">
              <a:avLst/>
            </a:prstGeom>
            <a:noFill/>
          </p:spPr>
          <p:txBody>
            <a:bodyPr wrap="square" anchor="ctr">
              <a:noAutofit/>
            </a:bodyPr>
            <a:lstStyle/>
            <a:p>
              <a:r>
                <a:rPr lang="en-CH" i="0" dirty="0">
                  <a:solidFill>
                    <a:srgbClr val="017864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Open </a:t>
              </a:r>
              <a:r>
                <a:rPr lang="es-ES" i="0" dirty="0" err="1">
                  <a:solidFill>
                    <a:srgbClr val="017864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Mirrored</a:t>
              </a:r>
              <a:endParaRPr lang="en-CH" i="0" dirty="0">
                <a:solidFill>
                  <a:srgbClr val="01786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s-ES" i="0" dirty="0" err="1">
                  <a:solidFill>
                    <a:srgbClr val="017864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Database</a:t>
              </a:r>
              <a:r>
                <a:rPr lang="en-CH" i="0" dirty="0">
                  <a:solidFill>
                    <a:srgbClr val="017864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1</a:t>
              </a:r>
              <a:endParaRPr lang="en-CH" dirty="0">
                <a:solidFill>
                  <a:srgbClr val="01786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80C5053E-1877-CA9C-BBCB-F1EA1C56396E}"/>
              </a:ext>
            </a:extLst>
          </p:cNvPr>
          <p:cNvGrpSpPr/>
          <p:nvPr/>
        </p:nvGrpSpPr>
        <p:grpSpPr>
          <a:xfrm>
            <a:off x="5940078" y="3126450"/>
            <a:ext cx="756000" cy="864000"/>
            <a:chOff x="1754458" y="1604497"/>
            <a:chExt cx="756000" cy="864000"/>
          </a:xfrm>
        </p:grpSpPr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536ABF7D-443E-AAE6-4A19-06D5B991BCEF}"/>
                </a:ext>
              </a:extLst>
            </p:cNvPr>
            <p:cNvSpPr/>
            <p:nvPr/>
          </p:nvSpPr>
          <p:spPr>
            <a:xfrm>
              <a:off x="1808458" y="1604497"/>
              <a:ext cx="648000" cy="864000"/>
            </a:xfrm>
            <a:custGeom>
              <a:avLst/>
              <a:gdLst>
                <a:gd name="connsiteX0" fmla="*/ 0 w 648000"/>
                <a:gd name="connsiteY0" fmla="*/ 270000 h 864000"/>
                <a:gd name="connsiteX1" fmla="*/ 0 w 648000"/>
                <a:gd name="connsiteY1" fmla="*/ 378000 h 864000"/>
                <a:gd name="connsiteX2" fmla="*/ 54000 w 648000"/>
                <a:gd name="connsiteY2" fmla="*/ 432000 h 864000"/>
                <a:gd name="connsiteX3" fmla="*/ 81000 w 648000"/>
                <a:gd name="connsiteY3" fmla="*/ 432000 h 864000"/>
                <a:gd name="connsiteX4" fmla="*/ 81000 w 648000"/>
                <a:gd name="connsiteY4" fmla="*/ 216000 h 864000"/>
                <a:gd name="connsiteX5" fmla="*/ 54000 w 648000"/>
                <a:gd name="connsiteY5" fmla="*/ 216000 h 864000"/>
                <a:gd name="connsiteX6" fmla="*/ 0 w 648000"/>
                <a:gd name="connsiteY6" fmla="*/ 270000 h 864000"/>
                <a:gd name="connsiteX7" fmla="*/ 189000 w 648000"/>
                <a:gd name="connsiteY7" fmla="*/ 783000 h 864000"/>
                <a:gd name="connsiteX8" fmla="*/ 189000 w 648000"/>
                <a:gd name="connsiteY8" fmla="*/ 864000 h 864000"/>
                <a:gd name="connsiteX9" fmla="*/ 243000 w 648000"/>
                <a:gd name="connsiteY9" fmla="*/ 864000 h 864000"/>
                <a:gd name="connsiteX10" fmla="*/ 243000 w 648000"/>
                <a:gd name="connsiteY10" fmla="*/ 783000 h 864000"/>
                <a:gd name="connsiteX11" fmla="*/ 216000 w 648000"/>
                <a:gd name="connsiteY11" fmla="*/ 756000 h 864000"/>
                <a:gd name="connsiteX12" fmla="*/ 189000 w 648000"/>
                <a:gd name="connsiteY12" fmla="*/ 783000 h 864000"/>
                <a:gd name="connsiteX13" fmla="*/ 297000 w 648000"/>
                <a:gd name="connsiteY13" fmla="*/ 27000 h 864000"/>
                <a:gd name="connsiteX14" fmla="*/ 297000 w 648000"/>
                <a:gd name="connsiteY14" fmla="*/ 108000 h 864000"/>
                <a:gd name="connsiteX15" fmla="*/ 351000 w 648000"/>
                <a:gd name="connsiteY15" fmla="*/ 108000 h 864000"/>
                <a:gd name="connsiteX16" fmla="*/ 351000 w 648000"/>
                <a:gd name="connsiteY16" fmla="*/ 27000 h 864000"/>
                <a:gd name="connsiteX17" fmla="*/ 324000 w 648000"/>
                <a:gd name="connsiteY17" fmla="*/ 0 h 864000"/>
                <a:gd name="connsiteX18" fmla="*/ 297000 w 648000"/>
                <a:gd name="connsiteY18" fmla="*/ 27000 h 864000"/>
                <a:gd name="connsiteX19" fmla="*/ 297000 w 648000"/>
                <a:gd name="connsiteY19" fmla="*/ 783000 h 864000"/>
                <a:gd name="connsiteX20" fmla="*/ 297000 w 648000"/>
                <a:gd name="connsiteY20" fmla="*/ 864000 h 864000"/>
                <a:gd name="connsiteX21" fmla="*/ 351000 w 648000"/>
                <a:gd name="connsiteY21" fmla="*/ 864000 h 864000"/>
                <a:gd name="connsiteX22" fmla="*/ 351000 w 648000"/>
                <a:gd name="connsiteY22" fmla="*/ 783000 h 864000"/>
                <a:gd name="connsiteX23" fmla="*/ 324000 w 648000"/>
                <a:gd name="connsiteY23" fmla="*/ 756000 h 864000"/>
                <a:gd name="connsiteX24" fmla="*/ 297000 w 648000"/>
                <a:gd name="connsiteY24" fmla="*/ 783000 h 864000"/>
                <a:gd name="connsiteX25" fmla="*/ 405000 w 648000"/>
                <a:gd name="connsiteY25" fmla="*/ 783000 h 864000"/>
                <a:gd name="connsiteX26" fmla="*/ 405000 w 648000"/>
                <a:gd name="connsiteY26" fmla="*/ 864000 h 864000"/>
                <a:gd name="connsiteX27" fmla="*/ 459000 w 648000"/>
                <a:gd name="connsiteY27" fmla="*/ 864000 h 864000"/>
                <a:gd name="connsiteX28" fmla="*/ 459000 w 648000"/>
                <a:gd name="connsiteY28" fmla="*/ 783000 h 864000"/>
                <a:gd name="connsiteX29" fmla="*/ 432000 w 648000"/>
                <a:gd name="connsiteY29" fmla="*/ 756000 h 864000"/>
                <a:gd name="connsiteX30" fmla="*/ 405000 w 648000"/>
                <a:gd name="connsiteY30" fmla="*/ 783000 h 864000"/>
                <a:gd name="connsiteX31" fmla="*/ 567000 w 648000"/>
                <a:gd name="connsiteY31" fmla="*/ 216000 h 864000"/>
                <a:gd name="connsiteX32" fmla="*/ 567000 w 648000"/>
                <a:gd name="connsiteY32" fmla="*/ 432000 h 864000"/>
                <a:gd name="connsiteX33" fmla="*/ 594000 w 648000"/>
                <a:gd name="connsiteY33" fmla="*/ 432000 h 864000"/>
                <a:gd name="connsiteX34" fmla="*/ 648000 w 648000"/>
                <a:gd name="connsiteY34" fmla="*/ 378000 h 864000"/>
                <a:gd name="connsiteX35" fmla="*/ 648000 w 648000"/>
                <a:gd name="connsiteY35" fmla="*/ 270000 h 864000"/>
                <a:gd name="connsiteX36" fmla="*/ 594000 w 648000"/>
                <a:gd name="connsiteY36" fmla="*/ 216000 h 864000"/>
                <a:gd name="connsiteX37" fmla="*/ 567000 w 648000"/>
                <a:gd name="connsiteY37" fmla="*/ 21600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48000" h="864000">
                  <a:moveTo>
                    <a:pt x="0" y="270000"/>
                  </a:moveTo>
                  <a:lnTo>
                    <a:pt x="0" y="378000"/>
                  </a:lnTo>
                  <a:cubicBezTo>
                    <a:pt x="0" y="407869"/>
                    <a:pt x="24131" y="432000"/>
                    <a:pt x="54000" y="432000"/>
                  </a:cubicBezTo>
                  <a:lnTo>
                    <a:pt x="81000" y="432000"/>
                  </a:lnTo>
                  <a:lnTo>
                    <a:pt x="81000" y="216000"/>
                  </a:lnTo>
                  <a:lnTo>
                    <a:pt x="54000" y="216000"/>
                  </a:lnTo>
                  <a:cubicBezTo>
                    <a:pt x="24131" y="216000"/>
                    <a:pt x="0" y="240131"/>
                    <a:pt x="0" y="270000"/>
                  </a:cubicBezTo>
                  <a:close/>
                  <a:moveTo>
                    <a:pt x="189000" y="783000"/>
                  </a:moveTo>
                  <a:lnTo>
                    <a:pt x="189000" y="864000"/>
                  </a:lnTo>
                  <a:lnTo>
                    <a:pt x="243000" y="864000"/>
                  </a:lnTo>
                  <a:lnTo>
                    <a:pt x="243000" y="783000"/>
                  </a:lnTo>
                  <a:cubicBezTo>
                    <a:pt x="243000" y="768150"/>
                    <a:pt x="230850" y="756000"/>
                    <a:pt x="216000" y="756000"/>
                  </a:cubicBezTo>
                  <a:cubicBezTo>
                    <a:pt x="201150" y="756000"/>
                    <a:pt x="189000" y="768150"/>
                    <a:pt x="189000" y="783000"/>
                  </a:cubicBezTo>
                  <a:close/>
                  <a:moveTo>
                    <a:pt x="297000" y="27000"/>
                  </a:moveTo>
                  <a:lnTo>
                    <a:pt x="297000" y="108000"/>
                  </a:lnTo>
                  <a:lnTo>
                    <a:pt x="351000" y="108000"/>
                  </a:lnTo>
                  <a:lnTo>
                    <a:pt x="351000" y="27000"/>
                  </a:lnTo>
                  <a:cubicBezTo>
                    <a:pt x="351000" y="12150"/>
                    <a:pt x="338850" y="0"/>
                    <a:pt x="324000" y="0"/>
                  </a:cubicBezTo>
                  <a:cubicBezTo>
                    <a:pt x="309150" y="0"/>
                    <a:pt x="297000" y="12150"/>
                    <a:pt x="297000" y="27000"/>
                  </a:cubicBezTo>
                  <a:close/>
                  <a:moveTo>
                    <a:pt x="297000" y="783000"/>
                  </a:moveTo>
                  <a:lnTo>
                    <a:pt x="297000" y="864000"/>
                  </a:lnTo>
                  <a:lnTo>
                    <a:pt x="351000" y="864000"/>
                  </a:lnTo>
                  <a:lnTo>
                    <a:pt x="351000" y="783000"/>
                  </a:lnTo>
                  <a:cubicBezTo>
                    <a:pt x="351000" y="768150"/>
                    <a:pt x="338850" y="756000"/>
                    <a:pt x="324000" y="756000"/>
                  </a:cubicBezTo>
                  <a:cubicBezTo>
                    <a:pt x="309150" y="756000"/>
                    <a:pt x="297000" y="768150"/>
                    <a:pt x="297000" y="783000"/>
                  </a:cubicBezTo>
                  <a:close/>
                  <a:moveTo>
                    <a:pt x="405000" y="783000"/>
                  </a:moveTo>
                  <a:lnTo>
                    <a:pt x="405000" y="864000"/>
                  </a:lnTo>
                  <a:lnTo>
                    <a:pt x="459000" y="864000"/>
                  </a:lnTo>
                  <a:lnTo>
                    <a:pt x="459000" y="783000"/>
                  </a:lnTo>
                  <a:cubicBezTo>
                    <a:pt x="459000" y="768150"/>
                    <a:pt x="446850" y="756000"/>
                    <a:pt x="432000" y="756000"/>
                  </a:cubicBezTo>
                  <a:cubicBezTo>
                    <a:pt x="417150" y="756000"/>
                    <a:pt x="405000" y="768150"/>
                    <a:pt x="405000" y="783000"/>
                  </a:cubicBezTo>
                  <a:close/>
                  <a:moveTo>
                    <a:pt x="567000" y="216000"/>
                  </a:moveTo>
                  <a:lnTo>
                    <a:pt x="567000" y="432000"/>
                  </a:lnTo>
                  <a:lnTo>
                    <a:pt x="594000" y="432000"/>
                  </a:lnTo>
                  <a:cubicBezTo>
                    <a:pt x="623869" y="432000"/>
                    <a:pt x="648000" y="407869"/>
                    <a:pt x="648000" y="378000"/>
                  </a:cubicBezTo>
                  <a:lnTo>
                    <a:pt x="648000" y="270000"/>
                  </a:lnTo>
                  <a:cubicBezTo>
                    <a:pt x="648000" y="240131"/>
                    <a:pt x="623869" y="216000"/>
                    <a:pt x="594000" y="216000"/>
                  </a:cubicBezTo>
                  <a:lnTo>
                    <a:pt x="567000" y="21600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80000"/>
              </a:schemeClr>
            </a:solidFill>
            <a:ln w="16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5B2D84C0-9367-00E2-BFF3-0452A2DF204E}"/>
                </a:ext>
              </a:extLst>
            </p:cNvPr>
            <p:cNvSpPr/>
            <p:nvPr/>
          </p:nvSpPr>
          <p:spPr>
            <a:xfrm>
              <a:off x="1754458" y="1712497"/>
              <a:ext cx="756000" cy="756000"/>
            </a:xfrm>
            <a:custGeom>
              <a:avLst/>
              <a:gdLst>
                <a:gd name="connsiteX0" fmla="*/ 135000 w 756000"/>
                <a:gd name="connsiteY0" fmla="*/ 108000 h 756000"/>
                <a:gd name="connsiteX1" fmla="*/ 243000 w 756000"/>
                <a:gd name="connsiteY1" fmla="*/ 0 h 756000"/>
                <a:gd name="connsiteX2" fmla="*/ 513000 w 756000"/>
                <a:gd name="connsiteY2" fmla="*/ 0 h 756000"/>
                <a:gd name="connsiteX3" fmla="*/ 621000 w 756000"/>
                <a:gd name="connsiteY3" fmla="*/ 108000 h 756000"/>
                <a:gd name="connsiteX4" fmla="*/ 621000 w 756000"/>
                <a:gd name="connsiteY4" fmla="*/ 324000 h 756000"/>
                <a:gd name="connsiteX5" fmla="*/ 513000 w 756000"/>
                <a:gd name="connsiteY5" fmla="*/ 432000 h 756000"/>
                <a:gd name="connsiteX6" fmla="*/ 243000 w 756000"/>
                <a:gd name="connsiteY6" fmla="*/ 432000 h 756000"/>
                <a:gd name="connsiteX7" fmla="*/ 135000 w 756000"/>
                <a:gd name="connsiteY7" fmla="*/ 324000 h 756000"/>
                <a:gd name="connsiteX8" fmla="*/ 135000 w 756000"/>
                <a:gd name="connsiteY8" fmla="*/ 108000 h 756000"/>
                <a:gd name="connsiteX9" fmla="*/ 324000 w 756000"/>
                <a:gd name="connsiteY9" fmla="*/ 162000 h 756000"/>
                <a:gd name="connsiteX10" fmla="*/ 270000 w 756000"/>
                <a:gd name="connsiteY10" fmla="*/ 108000 h 756000"/>
                <a:gd name="connsiteX11" fmla="*/ 216000 w 756000"/>
                <a:gd name="connsiteY11" fmla="*/ 162000 h 756000"/>
                <a:gd name="connsiteX12" fmla="*/ 270000 w 756000"/>
                <a:gd name="connsiteY12" fmla="*/ 216000 h 756000"/>
                <a:gd name="connsiteX13" fmla="*/ 324000 w 756000"/>
                <a:gd name="connsiteY13" fmla="*/ 162000 h 756000"/>
                <a:gd name="connsiteX14" fmla="*/ 486000 w 756000"/>
                <a:gd name="connsiteY14" fmla="*/ 216000 h 756000"/>
                <a:gd name="connsiteX15" fmla="*/ 540000 w 756000"/>
                <a:gd name="connsiteY15" fmla="*/ 162000 h 756000"/>
                <a:gd name="connsiteX16" fmla="*/ 486000 w 756000"/>
                <a:gd name="connsiteY16" fmla="*/ 108000 h 756000"/>
                <a:gd name="connsiteX17" fmla="*/ 432000 w 756000"/>
                <a:gd name="connsiteY17" fmla="*/ 162000 h 756000"/>
                <a:gd name="connsiteX18" fmla="*/ 486000 w 756000"/>
                <a:gd name="connsiteY18" fmla="*/ 216000 h 756000"/>
                <a:gd name="connsiteX19" fmla="*/ 243000 w 756000"/>
                <a:gd name="connsiteY19" fmla="*/ 324000 h 756000"/>
                <a:gd name="connsiteX20" fmla="*/ 270000 w 756000"/>
                <a:gd name="connsiteY20" fmla="*/ 351000 h 756000"/>
                <a:gd name="connsiteX21" fmla="*/ 297000 w 756000"/>
                <a:gd name="connsiteY21" fmla="*/ 324000 h 756000"/>
                <a:gd name="connsiteX22" fmla="*/ 270000 w 756000"/>
                <a:gd name="connsiteY22" fmla="*/ 297000 h 756000"/>
                <a:gd name="connsiteX23" fmla="*/ 243000 w 756000"/>
                <a:gd name="connsiteY23" fmla="*/ 324000 h 756000"/>
                <a:gd name="connsiteX24" fmla="*/ 378000 w 756000"/>
                <a:gd name="connsiteY24" fmla="*/ 297000 h 756000"/>
                <a:gd name="connsiteX25" fmla="*/ 351000 w 756000"/>
                <a:gd name="connsiteY25" fmla="*/ 324000 h 756000"/>
                <a:gd name="connsiteX26" fmla="*/ 378000 w 756000"/>
                <a:gd name="connsiteY26" fmla="*/ 351000 h 756000"/>
                <a:gd name="connsiteX27" fmla="*/ 405000 w 756000"/>
                <a:gd name="connsiteY27" fmla="*/ 324000 h 756000"/>
                <a:gd name="connsiteX28" fmla="*/ 378000 w 756000"/>
                <a:gd name="connsiteY28" fmla="*/ 297000 h 756000"/>
                <a:gd name="connsiteX29" fmla="*/ 459000 w 756000"/>
                <a:gd name="connsiteY29" fmla="*/ 324000 h 756000"/>
                <a:gd name="connsiteX30" fmla="*/ 486000 w 756000"/>
                <a:gd name="connsiteY30" fmla="*/ 351000 h 756000"/>
                <a:gd name="connsiteX31" fmla="*/ 513000 w 756000"/>
                <a:gd name="connsiteY31" fmla="*/ 324000 h 756000"/>
                <a:gd name="connsiteX32" fmla="*/ 486000 w 756000"/>
                <a:gd name="connsiteY32" fmla="*/ 297000 h 756000"/>
                <a:gd name="connsiteX33" fmla="*/ 459000 w 756000"/>
                <a:gd name="connsiteY33" fmla="*/ 324000 h 756000"/>
                <a:gd name="connsiteX34" fmla="*/ 0 w 756000"/>
                <a:gd name="connsiteY34" fmla="*/ 648000 h 756000"/>
                <a:gd name="connsiteX35" fmla="*/ 162000 w 756000"/>
                <a:gd name="connsiteY35" fmla="*/ 486000 h 756000"/>
                <a:gd name="connsiteX36" fmla="*/ 594000 w 756000"/>
                <a:gd name="connsiteY36" fmla="*/ 486000 h 756000"/>
                <a:gd name="connsiteX37" fmla="*/ 756000 w 756000"/>
                <a:gd name="connsiteY37" fmla="*/ 648000 h 756000"/>
                <a:gd name="connsiteX38" fmla="*/ 756000 w 756000"/>
                <a:gd name="connsiteY38" fmla="*/ 702000 h 756000"/>
                <a:gd name="connsiteX39" fmla="*/ 702000 w 756000"/>
                <a:gd name="connsiteY39" fmla="*/ 756000 h 756000"/>
                <a:gd name="connsiteX40" fmla="*/ 594000 w 756000"/>
                <a:gd name="connsiteY40" fmla="*/ 756000 h 756000"/>
                <a:gd name="connsiteX41" fmla="*/ 594000 w 756000"/>
                <a:gd name="connsiteY41" fmla="*/ 648000 h 756000"/>
                <a:gd name="connsiteX42" fmla="*/ 540000 w 756000"/>
                <a:gd name="connsiteY42" fmla="*/ 594000 h 756000"/>
                <a:gd name="connsiteX43" fmla="*/ 216000 w 756000"/>
                <a:gd name="connsiteY43" fmla="*/ 594000 h 756000"/>
                <a:gd name="connsiteX44" fmla="*/ 162000 w 756000"/>
                <a:gd name="connsiteY44" fmla="*/ 648000 h 756000"/>
                <a:gd name="connsiteX45" fmla="*/ 162000 w 756000"/>
                <a:gd name="connsiteY45" fmla="*/ 756000 h 756000"/>
                <a:gd name="connsiteX46" fmla="*/ 54000 w 756000"/>
                <a:gd name="connsiteY46" fmla="*/ 756000 h 756000"/>
                <a:gd name="connsiteX47" fmla="*/ 0 w 756000"/>
                <a:gd name="connsiteY47" fmla="*/ 702000 h 756000"/>
                <a:gd name="connsiteX48" fmla="*/ 0 w 756000"/>
                <a:gd name="connsiteY48" fmla="*/ 64800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56000" h="756000">
                  <a:moveTo>
                    <a:pt x="135000" y="108000"/>
                  </a:moveTo>
                  <a:cubicBezTo>
                    <a:pt x="135000" y="48431"/>
                    <a:pt x="183431" y="0"/>
                    <a:pt x="243000" y="0"/>
                  </a:cubicBezTo>
                  <a:lnTo>
                    <a:pt x="513000" y="0"/>
                  </a:lnTo>
                  <a:cubicBezTo>
                    <a:pt x="572569" y="0"/>
                    <a:pt x="621000" y="48431"/>
                    <a:pt x="621000" y="108000"/>
                  </a:cubicBezTo>
                  <a:lnTo>
                    <a:pt x="621000" y="324000"/>
                  </a:lnTo>
                  <a:cubicBezTo>
                    <a:pt x="621000" y="383569"/>
                    <a:pt x="572569" y="432000"/>
                    <a:pt x="513000" y="432000"/>
                  </a:cubicBezTo>
                  <a:lnTo>
                    <a:pt x="243000" y="432000"/>
                  </a:lnTo>
                  <a:cubicBezTo>
                    <a:pt x="183431" y="432000"/>
                    <a:pt x="135000" y="383569"/>
                    <a:pt x="135000" y="324000"/>
                  </a:cubicBezTo>
                  <a:lnTo>
                    <a:pt x="135000" y="108000"/>
                  </a:lnTo>
                  <a:close/>
                  <a:moveTo>
                    <a:pt x="324000" y="162000"/>
                  </a:moveTo>
                  <a:cubicBezTo>
                    <a:pt x="324000" y="132177"/>
                    <a:pt x="299823" y="108000"/>
                    <a:pt x="270000" y="108000"/>
                  </a:cubicBezTo>
                  <a:cubicBezTo>
                    <a:pt x="240177" y="108000"/>
                    <a:pt x="216000" y="132177"/>
                    <a:pt x="216000" y="162000"/>
                  </a:cubicBezTo>
                  <a:cubicBezTo>
                    <a:pt x="216000" y="191823"/>
                    <a:pt x="240177" y="216000"/>
                    <a:pt x="270000" y="216000"/>
                  </a:cubicBezTo>
                  <a:cubicBezTo>
                    <a:pt x="299823" y="216000"/>
                    <a:pt x="324000" y="191823"/>
                    <a:pt x="324000" y="162000"/>
                  </a:cubicBezTo>
                  <a:close/>
                  <a:moveTo>
                    <a:pt x="486000" y="216000"/>
                  </a:moveTo>
                  <a:cubicBezTo>
                    <a:pt x="515823" y="216000"/>
                    <a:pt x="540000" y="191823"/>
                    <a:pt x="540000" y="162000"/>
                  </a:cubicBezTo>
                  <a:cubicBezTo>
                    <a:pt x="540000" y="132177"/>
                    <a:pt x="515823" y="108000"/>
                    <a:pt x="486000" y="108000"/>
                  </a:cubicBezTo>
                  <a:cubicBezTo>
                    <a:pt x="456177" y="108000"/>
                    <a:pt x="432000" y="132177"/>
                    <a:pt x="432000" y="162000"/>
                  </a:cubicBezTo>
                  <a:cubicBezTo>
                    <a:pt x="432000" y="191823"/>
                    <a:pt x="456177" y="216000"/>
                    <a:pt x="486000" y="216000"/>
                  </a:cubicBezTo>
                  <a:close/>
                  <a:moveTo>
                    <a:pt x="243000" y="324000"/>
                  </a:moveTo>
                  <a:cubicBezTo>
                    <a:pt x="243000" y="338912"/>
                    <a:pt x="255088" y="351000"/>
                    <a:pt x="270000" y="351000"/>
                  </a:cubicBezTo>
                  <a:cubicBezTo>
                    <a:pt x="284912" y="351000"/>
                    <a:pt x="297000" y="338912"/>
                    <a:pt x="297000" y="324000"/>
                  </a:cubicBezTo>
                  <a:cubicBezTo>
                    <a:pt x="297000" y="309088"/>
                    <a:pt x="284912" y="297000"/>
                    <a:pt x="270000" y="297000"/>
                  </a:cubicBezTo>
                  <a:cubicBezTo>
                    <a:pt x="255088" y="297000"/>
                    <a:pt x="243000" y="309088"/>
                    <a:pt x="243000" y="324000"/>
                  </a:cubicBezTo>
                  <a:close/>
                  <a:moveTo>
                    <a:pt x="378000" y="297000"/>
                  </a:moveTo>
                  <a:cubicBezTo>
                    <a:pt x="363088" y="297000"/>
                    <a:pt x="351000" y="309088"/>
                    <a:pt x="351000" y="324000"/>
                  </a:cubicBezTo>
                  <a:cubicBezTo>
                    <a:pt x="351000" y="338912"/>
                    <a:pt x="363088" y="351000"/>
                    <a:pt x="378000" y="351000"/>
                  </a:cubicBezTo>
                  <a:cubicBezTo>
                    <a:pt x="392912" y="351000"/>
                    <a:pt x="405000" y="338912"/>
                    <a:pt x="405000" y="324000"/>
                  </a:cubicBezTo>
                  <a:cubicBezTo>
                    <a:pt x="405000" y="309088"/>
                    <a:pt x="392912" y="297000"/>
                    <a:pt x="378000" y="297000"/>
                  </a:cubicBezTo>
                  <a:close/>
                  <a:moveTo>
                    <a:pt x="459000" y="324000"/>
                  </a:moveTo>
                  <a:cubicBezTo>
                    <a:pt x="459000" y="338912"/>
                    <a:pt x="471088" y="351000"/>
                    <a:pt x="486000" y="351000"/>
                  </a:cubicBezTo>
                  <a:cubicBezTo>
                    <a:pt x="500912" y="351000"/>
                    <a:pt x="513000" y="338912"/>
                    <a:pt x="513000" y="324000"/>
                  </a:cubicBezTo>
                  <a:cubicBezTo>
                    <a:pt x="513000" y="309088"/>
                    <a:pt x="500912" y="297000"/>
                    <a:pt x="486000" y="297000"/>
                  </a:cubicBezTo>
                  <a:cubicBezTo>
                    <a:pt x="471088" y="297000"/>
                    <a:pt x="459000" y="309088"/>
                    <a:pt x="459000" y="324000"/>
                  </a:cubicBezTo>
                  <a:close/>
                  <a:moveTo>
                    <a:pt x="0" y="648000"/>
                  </a:moveTo>
                  <a:cubicBezTo>
                    <a:pt x="0" y="558563"/>
                    <a:pt x="72563" y="486000"/>
                    <a:pt x="162000" y="486000"/>
                  </a:cubicBezTo>
                  <a:lnTo>
                    <a:pt x="594000" y="486000"/>
                  </a:lnTo>
                  <a:cubicBezTo>
                    <a:pt x="683438" y="486000"/>
                    <a:pt x="756000" y="558563"/>
                    <a:pt x="756000" y="648000"/>
                  </a:cubicBezTo>
                  <a:lnTo>
                    <a:pt x="756000" y="702000"/>
                  </a:lnTo>
                  <a:cubicBezTo>
                    <a:pt x="756000" y="731869"/>
                    <a:pt x="731869" y="756000"/>
                    <a:pt x="702000" y="756000"/>
                  </a:cubicBezTo>
                  <a:lnTo>
                    <a:pt x="594000" y="756000"/>
                  </a:lnTo>
                  <a:lnTo>
                    <a:pt x="594000" y="648000"/>
                  </a:lnTo>
                  <a:cubicBezTo>
                    <a:pt x="594000" y="618131"/>
                    <a:pt x="569869" y="594000"/>
                    <a:pt x="540000" y="594000"/>
                  </a:cubicBezTo>
                  <a:lnTo>
                    <a:pt x="216000" y="594000"/>
                  </a:lnTo>
                  <a:cubicBezTo>
                    <a:pt x="186131" y="594000"/>
                    <a:pt x="162000" y="618131"/>
                    <a:pt x="162000" y="648000"/>
                  </a:cubicBezTo>
                  <a:lnTo>
                    <a:pt x="162000" y="756000"/>
                  </a:lnTo>
                  <a:lnTo>
                    <a:pt x="54000" y="756000"/>
                  </a:lnTo>
                  <a:cubicBezTo>
                    <a:pt x="24131" y="756000"/>
                    <a:pt x="0" y="731869"/>
                    <a:pt x="0" y="702000"/>
                  </a:cubicBezTo>
                  <a:lnTo>
                    <a:pt x="0" y="64800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6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</p:grp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328FBAAB-3206-FFF4-FD57-4D114169F4E4}"/>
              </a:ext>
            </a:extLst>
          </p:cNvPr>
          <p:cNvCxnSpPr>
            <a:cxnSpLocks/>
            <a:stCxn id="104" idx="3"/>
            <a:endCxn id="7" idx="1"/>
          </p:cNvCxnSpPr>
          <p:nvPr/>
        </p:nvCxnSpPr>
        <p:spPr>
          <a:xfrm>
            <a:off x="6898643" y="3788565"/>
            <a:ext cx="1332829" cy="815"/>
          </a:xfrm>
          <a:prstGeom prst="straightConnector1">
            <a:avLst/>
          </a:prstGeom>
          <a:ln w="50800">
            <a:gradFill flip="none" rotWithShape="1">
              <a:gsLst>
                <a:gs pos="30000">
                  <a:schemeClr val="accent2">
                    <a:lumMod val="75000"/>
                    <a:alpha val="50000"/>
                  </a:schemeClr>
                </a:gs>
                <a:gs pos="70000">
                  <a:srgbClr val="117865">
                    <a:alpha val="50000"/>
                  </a:srgbClr>
                </a:gs>
              </a:gsLst>
              <a:lin ang="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77AD4659-1DA8-B5CC-3063-5723A8776AAE}"/>
              </a:ext>
            </a:extLst>
          </p:cNvPr>
          <p:cNvCxnSpPr>
            <a:cxnSpLocks/>
            <a:stCxn id="34" idx="3"/>
            <a:endCxn id="104" idx="1"/>
          </p:cNvCxnSpPr>
          <p:nvPr/>
        </p:nvCxnSpPr>
        <p:spPr>
          <a:xfrm>
            <a:off x="4498143" y="3784465"/>
            <a:ext cx="1242296" cy="410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21286D3-89FD-6EBD-49AF-1664C33DCD88}"/>
              </a:ext>
            </a:extLst>
          </p:cNvPr>
          <p:cNvGrpSpPr/>
          <p:nvPr/>
        </p:nvGrpSpPr>
        <p:grpSpPr>
          <a:xfrm>
            <a:off x="8231472" y="1645557"/>
            <a:ext cx="2970322" cy="833314"/>
            <a:chOff x="8354857" y="3318738"/>
            <a:chExt cx="2680540" cy="719862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AE821690-F26B-67D2-A7DF-886A096049C7}"/>
                </a:ext>
              </a:extLst>
            </p:cNvPr>
            <p:cNvSpPr/>
            <p:nvPr/>
          </p:nvSpPr>
          <p:spPr>
            <a:xfrm>
              <a:off x="8354857" y="3318738"/>
              <a:ext cx="2680540" cy="719862"/>
            </a:xfrm>
            <a:prstGeom prst="roundRect">
              <a:avLst>
                <a:gd name="adj" fmla="val 5210"/>
              </a:avLst>
            </a:prstGeom>
            <a:solidFill>
              <a:srgbClr val="99C9C1">
                <a:alpha val="20000"/>
              </a:srgbClr>
            </a:solidFill>
            <a:ln w="25400">
              <a:solidFill>
                <a:srgbClr val="017864">
                  <a:alpha val="5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grpSp>
          <p:nvGrpSpPr>
            <p:cNvPr id="45" name="Graphic 5">
              <a:extLst>
                <a:ext uri="{FF2B5EF4-FFF2-40B4-BE49-F238E27FC236}">
                  <a16:creationId xmlns:a16="http://schemas.microsoft.com/office/drawing/2014/main" id="{E3E2985C-94A3-58FB-E789-C1C1E86D8DFC}"/>
                </a:ext>
              </a:extLst>
            </p:cNvPr>
            <p:cNvGrpSpPr/>
            <p:nvPr/>
          </p:nvGrpSpPr>
          <p:grpSpPr>
            <a:xfrm>
              <a:off x="8625840" y="3435186"/>
              <a:ext cx="516034" cy="539275"/>
              <a:chOff x="3918607" y="4262350"/>
              <a:chExt cx="331275" cy="335830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2E29B532-CFD7-0429-7C23-DFC4543B184B}"/>
                  </a:ext>
                </a:extLst>
              </p:cNvPr>
              <p:cNvSpPr/>
              <p:nvPr/>
            </p:nvSpPr>
            <p:spPr>
              <a:xfrm>
                <a:off x="3918607" y="4262350"/>
                <a:ext cx="304410" cy="304410"/>
              </a:xfrm>
              <a:custGeom>
                <a:avLst/>
                <a:gdLst>
                  <a:gd name="connsiteX0" fmla="*/ 288 w 304410"/>
                  <a:gd name="connsiteY0" fmla="*/ 40566 h 304410"/>
                  <a:gd name="connsiteX1" fmla="*/ 40342 w 304410"/>
                  <a:gd name="connsiteY1" fmla="*/ 512 h 304410"/>
                  <a:gd name="connsiteX2" fmla="*/ 264644 w 304410"/>
                  <a:gd name="connsiteY2" fmla="*/ 512 h 304410"/>
                  <a:gd name="connsiteX3" fmla="*/ 304698 w 304410"/>
                  <a:gd name="connsiteY3" fmla="*/ 40566 h 304410"/>
                  <a:gd name="connsiteX4" fmla="*/ 304698 w 304410"/>
                  <a:gd name="connsiteY4" fmla="*/ 264868 h 304410"/>
                  <a:gd name="connsiteX5" fmla="*/ 264644 w 304410"/>
                  <a:gd name="connsiteY5" fmla="*/ 304922 h 304410"/>
                  <a:gd name="connsiteX6" fmla="*/ 40342 w 304410"/>
                  <a:gd name="connsiteY6" fmla="*/ 304922 h 304410"/>
                  <a:gd name="connsiteX7" fmla="*/ 288 w 304410"/>
                  <a:gd name="connsiteY7" fmla="*/ 264868 h 304410"/>
                  <a:gd name="connsiteX8" fmla="*/ 288 w 304410"/>
                  <a:gd name="connsiteY8" fmla="*/ 40566 h 30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4410" h="304410">
                    <a:moveTo>
                      <a:pt x="288" y="40566"/>
                    </a:moveTo>
                    <a:cubicBezTo>
                      <a:pt x="288" y="18445"/>
                      <a:pt x="18221" y="512"/>
                      <a:pt x="40342" y="512"/>
                    </a:cubicBezTo>
                    <a:lnTo>
                      <a:pt x="264644" y="512"/>
                    </a:lnTo>
                    <a:cubicBezTo>
                      <a:pt x="286765" y="512"/>
                      <a:pt x="304698" y="18445"/>
                      <a:pt x="304698" y="40566"/>
                    </a:cubicBezTo>
                    <a:lnTo>
                      <a:pt x="304698" y="264868"/>
                    </a:lnTo>
                    <a:cubicBezTo>
                      <a:pt x="304698" y="286989"/>
                      <a:pt x="286765" y="304922"/>
                      <a:pt x="264644" y="304922"/>
                    </a:cubicBezTo>
                    <a:lnTo>
                      <a:pt x="40342" y="304922"/>
                    </a:lnTo>
                    <a:cubicBezTo>
                      <a:pt x="18221" y="304922"/>
                      <a:pt x="288" y="286989"/>
                      <a:pt x="288" y="264868"/>
                    </a:cubicBezTo>
                    <a:lnTo>
                      <a:pt x="288" y="40566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F5F5F5"/>
                  </a:gs>
                  <a:gs pos="100000">
                    <a:srgbClr val="EBEBEB"/>
                  </a:gs>
                </a:gsLst>
                <a:lin ang="4972502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F311C53E-3B94-367B-54B3-997B00A16FA1}"/>
                  </a:ext>
                </a:extLst>
              </p:cNvPr>
              <p:cNvSpPr/>
              <p:nvPr/>
            </p:nvSpPr>
            <p:spPr>
              <a:xfrm>
                <a:off x="3932003" y="4262350"/>
                <a:ext cx="304410" cy="304410"/>
              </a:xfrm>
              <a:custGeom>
                <a:avLst/>
                <a:gdLst>
                  <a:gd name="connsiteX0" fmla="*/ 288 w 304410"/>
                  <a:gd name="connsiteY0" fmla="*/ 40566 h 304410"/>
                  <a:gd name="connsiteX1" fmla="*/ 40342 w 304410"/>
                  <a:gd name="connsiteY1" fmla="*/ 512 h 304410"/>
                  <a:gd name="connsiteX2" fmla="*/ 264644 w 304410"/>
                  <a:gd name="connsiteY2" fmla="*/ 512 h 304410"/>
                  <a:gd name="connsiteX3" fmla="*/ 304698 w 304410"/>
                  <a:gd name="connsiteY3" fmla="*/ 40566 h 304410"/>
                  <a:gd name="connsiteX4" fmla="*/ 304698 w 304410"/>
                  <a:gd name="connsiteY4" fmla="*/ 264868 h 304410"/>
                  <a:gd name="connsiteX5" fmla="*/ 264644 w 304410"/>
                  <a:gd name="connsiteY5" fmla="*/ 304922 h 304410"/>
                  <a:gd name="connsiteX6" fmla="*/ 40342 w 304410"/>
                  <a:gd name="connsiteY6" fmla="*/ 304922 h 304410"/>
                  <a:gd name="connsiteX7" fmla="*/ 288 w 304410"/>
                  <a:gd name="connsiteY7" fmla="*/ 264868 h 304410"/>
                  <a:gd name="connsiteX8" fmla="*/ 288 w 304410"/>
                  <a:gd name="connsiteY8" fmla="*/ 40566 h 30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4410" h="304410">
                    <a:moveTo>
                      <a:pt x="288" y="40566"/>
                    </a:moveTo>
                    <a:cubicBezTo>
                      <a:pt x="288" y="18445"/>
                      <a:pt x="18221" y="512"/>
                      <a:pt x="40342" y="512"/>
                    </a:cubicBezTo>
                    <a:lnTo>
                      <a:pt x="264644" y="512"/>
                    </a:lnTo>
                    <a:cubicBezTo>
                      <a:pt x="286765" y="512"/>
                      <a:pt x="304698" y="18445"/>
                      <a:pt x="304698" y="40566"/>
                    </a:cubicBezTo>
                    <a:lnTo>
                      <a:pt x="304698" y="264868"/>
                    </a:lnTo>
                    <a:cubicBezTo>
                      <a:pt x="304698" y="286989"/>
                      <a:pt x="286765" y="304922"/>
                      <a:pt x="264644" y="304922"/>
                    </a:cubicBezTo>
                    <a:lnTo>
                      <a:pt x="40342" y="304922"/>
                    </a:lnTo>
                    <a:cubicBezTo>
                      <a:pt x="18221" y="304922"/>
                      <a:pt x="288" y="286989"/>
                      <a:pt x="288" y="264868"/>
                    </a:cubicBezTo>
                    <a:lnTo>
                      <a:pt x="288" y="40566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FEDC24A2-6814-7B51-EE0F-D75364D84679}"/>
                  </a:ext>
                </a:extLst>
              </p:cNvPr>
              <p:cNvSpPr/>
              <p:nvPr/>
            </p:nvSpPr>
            <p:spPr>
              <a:xfrm>
                <a:off x="3918607" y="4262350"/>
                <a:ext cx="304410" cy="304410"/>
              </a:xfrm>
              <a:custGeom>
                <a:avLst/>
                <a:gdLst>
                  <a:gd name="connsiteX0" fmla="*/ 264644 w 304410"/>
                  <a:gd name="connsiteY0" fmla="*/ 8523 h 304410"/>
                  <a:gd name="connsiteX1" fmla="*/ 40342 w 304410"/>
                  <a:gd name="connsiteY1" fmla="*/ 8523 h 304410"/>
                  <a:gd name="connsiteX2" fmla="*/ 8299 w 304410"/>
                  <a:gd name="connsiteY2" fmla="*/ 40566 h 304410"/>
                  <a:gd name="connsiteX3" fmla="*/ 8299 w 304410"/>
                  <a:gd name="connsiteY3" fmla="*/ 264868 h 304410"/>
                  <a:gd name="connsiteX4" fmla="*/ 40342 w 304410"/>
                  <a:gd name="connsiteY4" fmla="*/ 296911 h 304410"/>
                  <a:gd name="connsiteX5" fmla="*/ 264644 w 304410"/>
                  <a:gd name="connsiteY5" fmla="*/ 296911 h 304410"/>
                  <a:gd name="connsiteX6" fmla="*/ 296687 w 304410"/>
                  <a:gd name="connsiteY6" fmla="*/ 264868 h 304410"/>
                  <a:gd name="connsiteX7" fmla="*/ 296687 w 304410"/>
                  <a:gd name="connsiteY7" fmla="*/ 40566 h 304410"/>
                  <a:gd name="connsiteX8" fmla="*/ 264644 w 304410"/>
                  <a:gd name="connsiteY8" fmla="*/ 8523 h 304410"/>
                  <a:gd name="connsiteX9" fmla="*/ 40342 w 304410"/>
                  <a:gd name="connsiteY9" fmla="*/ 512 h 304410"/>
                  <a:gd name="connsiteX10" fmla="*/ 288 w 304410"/>
                  <a:gd name="connsiteY10" fmla="*/ 40566 h 304410"/>
                  <a:gd name="connsiteX11" fmla="*/ 288 w 304410"/>
                  <a:gd name="connsiteY11" fmla="*/ 264868 h 304410"/>
                  <a:gd name="connsiteX12" fmla="*/ 40342 w 304410"/>
                  <a:gd name="connsiteY12" fmla="*/ 304922 h 304410"/>
                  <a:gd name="connsiteX13" fmla="*/ 264644 w 304410"/>
                  <a:gd name="connsiteY13" fmla="*/ 304922 h 304410"/>
                  <a:gd name="connsiteX14" fmla="*/ 304698 w 304410"/>
                  <a:gd name="connsiteY14" fmla="*/ 264868 h 304410"/>
                  <a:gd name="connsiteX15" fmla="*/ 304698 w 304410"/>
                  <a:gd name="connsiteY15" fmla="*/ 40566 h 304410"/>
                  <a:gd name="connsiteX16" fmla="*/ 264644 w 304410"/>
                  <a:gd name="connsiteY16" fmla="*/ 512 h 304410"/>
                  <a:gd name="connsiteX17" fmla="*/ 40342 w 304410"/>
                  <a:gd name="connsiteY17" fmla="*/ 512 h 30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04410" h="304410">
                    <a:moveTo>
                      <a:pt x="264644" y="8523"/>
                    </a:moveTo>
                    <a:lnTo>
                      <a:pt x="40342" y="8523"/>
                    </a:lnTo>
                    <a:cubicBezTo>
                      <a:pt x="22645" y="8523"/>
                      <a:pt x="8299" y="22869"/>
                      <a:pt x="8299" y="40566"/>
                    </a:cubicBezTo>
                    <a:lnTo>
                      <a:pt x="8299" y="264868"/>
                    </a:lnTo>
                    <a:cubicBezTo>
                      <a:pt x="8299" y="282565"/>
                      <a:pt x="22645" y="296911"/>
                      <a:pt x="40342" y="296911"/>
                    </a:cubicBezTo>
                    <a:lnTo>
                      <a:pt x="264644" y="296911"/>
                    </a:lnTo>
                    <a:cubicBezTo>
                      <a:pt x="282341" y="296911"/>
                      <a:pt x="296687" y="282565"/>
                      <a:pt x="296687" y="264868"/>
                    </a:cubicBezTo>
                    <a:lnTo>
                      <a:pt x="296687" y="40566"/>
                    </a:lnTo>
                    <a:cubicBezTo>
                      <a:pt x="296687" y="22869"/>
                      <a:pt x="282341" y="8523"/>
                      <a:pt x="264644" y="8523"/>
                    </a:cubicBezTo>
                    <a:close/>
                    <a:moveTo>
                      <a:pt x="40342" y="512"/>
                    </a:moveTo>
                    <a:cubicBezTo>
                      <a:pt x="18221" y="512"/>
                      <a:pt x="288" y="18445"/>
                      <a:pt x="288" y="40566"/>
                    </a:cubicBezTo>
                    <a:lnTo>
                      <a:pt x="288" y="264868"/>
                    </a:lnTo>
                    <a:cubicBezTo>
                      <a:pt x="288" y="286989"/>
                      <a:pt x="18221" y="304922"/>
                      <a:pt x="40342" y="304922"/>
                    </a:cubicBezTo>
                    <a:lnTo>
                      <a:pt x="264644" y="304922"/>
                    </a:lnTo>
                    <a:cubicBezTo>
                      <a:pt x="286765" y="304922"/>
                      <a:pt x="304698" y="286989"/>
                      <a:pt x="304698" y="264868"/>
                    </a:cubicBezTo>
                    <a:lnTo>
                      <a:pt x="304698" y="40566"/>
                    </a:lnTo>
                    <a:cubicBezTo>
                      <a:pt x="304698" y="18445"/>
                      <a:pt x="286765" y="512"/>
                      <a:pt x="264644" y="512"/>
                    </a:cubicBezTo>
                    <a:lnTo>
                      <a:pt x="40342" y="512"/>
                    </a:lnTo>
                    <a:close/>
                  </a:path>
                </a:pathLst>
              </a:custGeom>
              <a:gradFill>
                <a:gsLst>
                  <a:gs pos="0">
                    <a:srgbClr val="BBBBBB"/>
                  </a:gs>
                  <a:gs pos="50000">
                    <a:srgbClr val="A1A1A1"/>
                  </a:gs>
                  <a:gs pos="100000">
                    <a:srgbClr val="888888"/>
                  </a:gs>
                </a:gsLst>
                <a:lin ang="4944317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9957363E-8572-CE20-CEF3-2BA17BC9F159}"/>
                  </a:ext>
                </a:extLst>
              </p:cNvPr>
              <p:cNvSpPr/>
              <p:nvPr/>
            </p:nvSpPr>
            <p:spPr>
              <a:xfrm>
                <a:off x="4137840" y="4343702"/>
                <a:ext cx="5070" cy="10772"/>
              </a:xfrm>
              <a:custGeom>
                <a:avLst/>
                <a:gdLst>
                  <a:gd name="connsiteX0" fmla="*/ 288 w 5070"/>
                  <a:gd name="connsiteY0" fmla="*/ 512 h 10772"/>
                  <a:gd name="connsiteX1" fmla="*/ 5357 w 5070"/>
                  <a:gd name="connsiteY1" fmla="*/ 11182 h 10772"/>
                  <a:gd name="connsiteX2" fmla="*/ 5358 w 5070"/>
                  <a:gd name="connsiteY2" fmla="*/ 11284 h 1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70" h="10772">
                    <a:moveTo>
                      <a:pt x="288" y="512"/>
                    </a:moveTo>
                    <a:cubicBezTo>
                      <a:pt x="3318" y="3526"/>
                      <a:pt x="5324" y="7111"/>
                      <a:pt x="5357" y="11182"/>
                    </a:cubicBezTo>
                    <a:cubicBezTo>
                      <a:pt x="5358" y="11216"/>
                      <a:pt x="5358" y="11250"/>
                      <a:pt x="5358" y="11284"/>
                    </a:cubicBezTo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2357372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1594B2D0-7C5D-38E8-9AAD-F597BEC9821F}"/>
                  </a:ext>
                </a:extLst>
              </p:cNvPr>
              <p:cNvSpPr/>
              <p:nvPr/>
            </p:nvSpPr>
            <p:spPr>
              <a:xfrm>
                <a:off x="3998715" y="4326437"/>
                <a:ext cx="144193" cy="56075"/>
              </a:xfrm>
              <a:custGeom>
                <a:avLst/>
                <a:gdLst>
                  <a:gd name="connsiteX0" fmla="*/ 144482 w 144193"/>
                  <a:gd name="connsiteY0" fmla="*/ 28652 h 56075"/>
                  <a:gd name="connsiteX1" fmla="*/ 137863 w 144193"/>
                  <a:gd name="connsiteY1" fmla="*/ 40742 h 56075"/>
                  <a:gd name="connsiteX2" fmla="*/ 122062 w 144193"/>
                  <a:gd name="connsiteY2" fmla="*/ 49186 h 56075"/>
                  <a:gd name="connsiteX3" fmla="*/ 72385 w 144193"/>
                  <a:gd name="connsiteY3" fmla="*/ 56588 h 56075"/>
                  <a:gd name="connsiteX4" fmla="*/ 22708 w 144193"/>
                  <a:gd name="connsiteY4" fmla="*/ 49186 h 56075"/>
                  <a:gd name="connsiteX5" fmla="*/ 6907 w 144193"/>
                  <a:gd name="connsiteY5" fmla="*/ 40742 h 56075"/>
                  <a:gd name="connsiteX6" fmla="*/ 288 w 144193"/>
                  <a:gd name="connsiteY6" fmla="*/ 28550 h 56075"/>
                  <a:gd name="connsiteX7" fmla="*/ 294 w 144193"/>
                  <a:gd name="connsiteY7" fmla="*/ 28160 h 56075"/>
                  <a:gd name="connsiteX8" fmla="*/ 314 w 144193"/>
                  <a:gd name="connsiteY8" fmla="*/ 27741 h 56075"/>
                  <a:gd name="connsiteX9" fmla="*/ 319 w 144193"/>
                  <a:gd name="connsiteY9" fmla="*/ 27662 h 56075"/>
                  <a:gd name="connsiteX10" fmla="*/ 6907 w 144193"/>
                  <a:gd name="connsiteY10" fmla="*/ 16357 h 56075"/>
                  <a:gd name="connsiteX11" fmla="*/ 22708 w 144193"/>
                  <a:gd name="connsiteY11" fmla="*/ 7914 h 56075"/>
                  <a:gd name="connsiteX12" fmla="*/ 72385 w 144193"/>
                  <a:gd name="connsiteY12" fmla="*/ 512 h 56075"/>
                  <a:gd name="connsiteX13" fmla="*/ 122062 w 144193"/>
                  <a:gd name="connsiteY13" fmla="*/ 7914 h 56075"/>
                  <a:gd name="connsiteX14" fmla="*/ 137863 w 144193"/>
                  <a:gd name="connsiteY14" fmla="*/ 16357 h 56075"/>
                  <a:gd name="connsiteX15" fmla="*/ 139412 w 144193"/>
                  <a:gd name="connsiteY15" fmla="*/ 17778 h 56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44193" h="56075">
                    <a:moveTo>
                      <a:pt x="144482" y="28652"/>
                    </a:moveTo>
                    <a:cubicBezTo>
                      <a:pt x="144444" y="33383"/>
                      <a:pt x="141741" y="37458"/>
                      <a:pt x="137863" y="40742"/>
                    </a:cubicBezTo>
                    <a:cubicBezTo>
                      <a:pt x="133948" y="44057"/>
                      <a:pt x="128493" y="46882"/>
                      <a:pt x="122062" y="49186"/>
                    </a:cubicBezTo>
                    <a:cubicBezTo>
                      <a:pt x="109175" y="53802"/>
                      <a:pt x="91610" y="56588"/>
                      <a:pt x="72385" y="56588"/>
                    </a:cubicBezTo>
                    <a:cubicBezTo>
                      <a:pt x="53160" y="56588"/>
                      <a:pt x="35596" y="53802"/>
                      <a:pt x="22708" y="49186"/>
                    </a:cubicBezTo>
                    <a:cubicBezTo>
                      <a:pt x="16278" y="46882"/>
                      <a:pt x="10822" y="44057"/>
                      <a:pt x="6907" y="40742"/>
                    </a:cubicBezTo>
                    <a:cubicBezTo>
                      <a:pt x="3001" y="37434"/>
                      <a:pt x="288" y="33324"/>
                      <a:pt x="288" y="28550"/>
                    </a:cubicBezTo>
                    <a:cubicBezTo>
                      <a:pt x="288" y="28419"/>
                      <a:pt x="290" y="28289"/>
                      <a:pt x="294" y="28160"/>
                    </a:cubicBezTo>
                    <a:cubicBezTo>
                      <a:pt x="298" y="28019"/>
                      <a:pt x="305" y="27880"/>
                      <a:pt x="314" y="27741"/>
                    </a:cubicBezTo>
                    <a:cubicBezTo>
                      <a:pt x="316" y="27715"/>
                      <a:pt x="318" y="27689"/>
                      <a:pt x="319" y="27662"/>
                    </a:cubicBezTo>
                    <a:cubicBezTo>
                      <a:pt x="632" y="23265"/>
                      <a:pt x="3246" y="19459"/>
                      <a:pt x="6907" y="16357"/>
                    </a:cubicBezTo>
                    <a:cubicBezTo>
                      <a:pt x="10822" y="13042"/>
                      <a:pt x="16278" y="10217"/>
                      <a:pt x="22708" y="7914"/>
                    </a:cubicBezTo>
                    <a:cubicBezTo>
                      <a:pt x="35596" y="3297"/>
                      <a:pt x="53160" y="512"/>
                      <a:pt x="72385" y="512"/>
                    </a:cubicBezTo>
                    <a:cubicBezTo>
                      <a:pt x="91610" y="512"/>
                      <a:pt x="109175" y="3297"/>
                      <a:pt x="122062" y="7914"/>
                    </a:cubicBezTo>
                    <a:cubicBezTo>
                      <a:pt x="128493" y="10217"/>
                      <a:pt x="133948" y="13042"/>
                      <a:pt x="137863" y="16357"/>
                    </a:cubicBezTo>
                    <a:cubicBezTo>
                      <a:pt x="138404" y="16816"/>
                      <a:pt x="138921" y="17289"/>
                      <a:pt x="139412" y="17778"/>
                    </a:cubicBezTo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2357372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C62E144A-78DB-AA37-74F7-0044007DAD33}"/>
                  </a:ext>
                </a:extLst>
              </p:cNvPr>
              <p:cNvSpPr/>
              <p:nvPr/>
            </p:nvSpPr>
            <p:spPr>
              <a:xfrm>
                <a:off x="3998715" y="4371487"/>
                <a:ext cx="144194" cy="131187"/>
              </a:xfrm>
              <a:custGeom>
                <a:avLst/>
                <a:gdLst>
                  <a:gd name="connsiteX0" fmla="*/ 143040 w 144194"/>
                  <a:gd name="connsiteY0" fmla="*/ 1805 h 131187"/>
                  <a:gd name="connsiteX1" fmla="*/ 144482 w 144194"/>
                  <a:gd name="connsiteY1" fmla="*/ 513 h 131187"/>
                  <a:gd name="connsiteX2" fmla="*/ 144482 w 144194"/>
                  <a:gd name="connsiteY2" fmla="*/ 100492 h 131187"/>
                  <a:gd name="connsiteX3" fmla="*/ 144470 w 144194"/>
                  <a:gd name="connsiteY3" fmla="*/ 100492 h 131187"/>
                  <a:gd name="connsiteX4" fmla="*/ 137957 w 144194"/>
                  <a:gd name="connsiteY4" fmla="*/ 113555 h 131187"/>
                  <a:gd name="connsiteX5" fmla="*/ 122151 w 144194"/>
                  <a:gd name="connsiteY5" fmla="*/ 123241 h 131187"/>
                  <a:gd name="connsiteX6" fmla="*/ 72510 w 144194"/>
                  <a:gd name="connsiteY6" fmla="*/ 131699 h 131187"/>
                  <a:gd name="connsiteX7" fmla="*/ 22751 w 144194"/>
                  <a:gd name="connsiteY7" fmla="*/ 123243 h 131187"/>
                  <a:gd name="connsiteX8" fmla="*/ 6863 w 144194"/>
                  <a:gd name="connsiteY8" fmla="*/ 113564 h 131187"/>
                  <a:gd name="connsiteX9" fmla="*/ 306 w 144194"/>
                  <a:gd name="connsiteY9" fmla="*/ 100616 h 131187"/>
                  <a:gd name="connsiteX10" fmla="*/ 288 w 144194"/>
                  <a:gd name="connsiteY10" fmla="*/ 100616 h 131187"/>
                  <a:gd name="connsiteX11" fmla="*/ 288 w 144194"/>
                  <a:gd name="connsiteY11" fmla="*/ 512 h 131187"/>
                  <a:gd name="connsiteX12" fmla="*/ 1731 w 144194"/>
                  <a:gd name="connsiteY12" fmla="*/ 1805 h 131187"/>
                  <a:gd name="connsiteX13" fmla="*/ 20007 w 144194"/>
                  <a:gd name="connsiteY13" fmla="*/ 11677 h 131187"/>
                  <a:gd name="connsiteX14" fmla="*/ 72385 w 144194"/>
                  <a:gd name="connsiteY14" fmla="*/ 19548 h 131187"/>
                  <a:gd name="connsiteX15" fmla="*/ 124764 w 144194"/>
                  <a:gd name="connsiteY15" fmla="*/ 11677 h 131187"/>
                  <a:gd name="connsiteX16" fmla="*/ 143040 w 144194"/>
                  <a:gd name="connsiteY16" fmla="*/ 1805 h 131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4194" h="131187">
                    <a:moveTo>
                      <a:pt x="143040" y="1805"/>
                    </a:moveTo>
                    <a:cubicBezTo>
                      <a:pt x="143524" y="1394"/>
                      <a:pt x="144006" y="964"/>
                      <a:pt x="144482" y="513"/>
                    </a:cubicBezTo>
                    <a:lnTo>
                      <a:pt x="144482" y="100492"/>
                    </a:lnTo>
                    <a:lnTo>
                      <a:pt x="144470" y="100492"/>
                    </a:lnTo>
                    <a:cubicBezTo>
                      <a:pt x="144274" y="105477"/>
                      <a:pt x="141729" y="109888"/>
                      <a:pt x="137957" y="113555"/>
                    </a:cubicBezTo>
                    <a:cubicBezTo>
                      <a:pt x="134041" y="117360"/>
                      <a:pt x="128581" y="120602"/>
                      <a:pt x="122151" y="123241"/>
                    </a:cubicBezTo>
                    <a:cubicBezTo>
                      <a:pt x="109274" y="128524"/>
                      <a:pt x="91738" y="131699"/>
                      <a:pt x="72510" y="131699"/>
                    </a:cubicBezTo>
                    <a:cubicBezTo>
                      <a:pt x="53282" y="131699"/>
                      <a:pt x="35688" y="128524"/>
                      <a:pt x="22751" y="123243"/>
                    </a:cubicBezTo>
                    <a:cubicBezTo>
                      <a:pt x="16293" y="120607"/>
                      <a:pt x="10801" y="117366"/>
                      <a:pt x="6863" y="113564"/>
                    </a:cubicBezTo>
                    <a:cubicBezTo>
                      <a:pt x="3100" y="109932"/>
                      <a:pt x="541" y="105561"/>
                      <a:pt x="306" y="100616"/>
                    </a:cubicBezTo>
                    <a:lnTo>
                      <a:pt x="288" y="100616"/>
                    </a:lnTo>
                    <a:lnTo>
                      <a:pt x="288" y="512"/>
                    </a:lnTo>
                    <a:cubicBezTo>
                      <a:pt x="763" y="963"/>
                      <a:pt x="1245" y="1394"/>
                      <a:pt x="1731" y="1805"/>
                    </a:cubicBezTo>
                    <a:cubicBezTo>
                      <a:pt x="6645" y="5967"/>
                      <a:pt x="13074" y="9194"/>
                      <a:pt x="20007" y="11677"/>
                    </a:cubicBezTo>
                    <a:cubicBezTo>
                      <a:pt x="33968" y="16678"/>
                      <a:pt x="52488" y="19548"/>
                      <a:pt x="72385" y="19548"/>
                    </a:cubicBezTo>
                    <a:cubicBezTo>
                      <a:pt x="92282" y="19548"/>
                      <a:pt x="110803" y="16678"/>
                      <a:pt x="124764" y="11677"/>
                    </a:cubicBezTo>
                    <a:cubicBezTo>
                      <a:pt x="131696" y="9194"/>
                      <a:pt x="138125" y="5967"/>
                      <a:pt x="143040" y="1805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2357372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E98F0F88-C653-33AF-603D-794336A8C5ED}"/>
                  </a:ext>
                </a:extLst>
              </p:cNvPr>
              <p:cNvSpPr/>
              <p:nvPr/>
            </p:nvSpPr>
            <p:spPr>
              <a:xfrm>
                <a:off x="4132067" y="4501949"/>
                <a:ext cx="50899" cy="88205"/>
              </a:xfrm>
              <a:custGeom>
                <a:avLst/>
                <a:gdLst>
                  <a:gd name="connsiteX0" fmla="*/ 51187 w 50899"/>
                  <a:gd name="connsiteY0" fmla="*/ 7335 h 88205"/>
                  <a:gd name="connsiteX1" fmla="*/ 39947 w 50899"/>
                  <a:gd name="connsiteY1" fmla="*/ 2164 h 88205"/>
                  <a:gd name="connsiteX2" fmla="*/ 2666 w 50899"/>
                  <a:gd name="connsiteY2" fmla="*/ 34119 h 88205"/>
                  <a:gd name="connsiteX3" fmla="*/ 1973 w 50899"/>
                  <a:gd name="connsiteY3" fmla="*/ 43772 h 88205"/>
                  <a:gd name="connsiteX4" fmla="*/ 39254 w 50899"/>
                  <a:gd name="connsiteY4" fmla="*/ 86379 h 88205"/>
                  <a:gd name="connsiteX5" fmla="*/ 51187 w 50899"/>
                  <a:gd name="connsiteY5" fmla="*/ 81895 h 88205"/>
                  <a:gd name="connsiteX6" fmla="*/ 51187 w 50899"/>
                  <a:gd name="connsiteY6" fmla="*/ 7335 h 88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899" h="88205">
                    <a:moveTo>
                      <a:pt x="51187" y="7335"/>
                    </a:moveTo>
                    <a:cubicBezTo>
                      <a:pt x="51187" y="1517"/>
                      <a:pt x="44364" y="-1622"/>
                      <a:pt x="39947" y="2164"/>
                    </a:cubicBezTo>
                    <a:lnTo>
                      <a:pt x="2666" y="34119"/>
                    </a:lnTo>
                    <a:cubicBezTo>
                      <a:pt x="-210" y="36584"/>
                      <a:pt x="-522" y="40922"/>
                      <a:pt x="1973" y="43772"/>
                    </a:cubicBezTo>
                    <a:lnTo>
                      <a:pt x="39254" y="86379"/>
                    </a:lnTo>
                    <a:cubicBezTo>
                      <a:pt x="43394" y="91111"/>
                      <a:pt x="51187" y="88182"/>
                      <a:pt x="51187" y="81895"/>
                    </a:cubicBezTo>
                    <a:lnTo>
                      <a:pt x="51187" y="7335"/>
                    </a:lnTo>
                    <a:close/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3073510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D3201269-8456-E8F6-2D90-4D5AC16041D9}"/>
                  </a:ext>
                </a:extLst>
              </p:cNvPr>
              <p:cNvSpPr/>
              <p:nvPr/>
            </p:nvSpPr>
            <p:spPr>
              <a:xfrm>
                <a:off x="4190972" y="4501949"/>
                <a:ext cx="50899" cy="88205"/>
              </a:xfrm>
              <a:custGeom>
                <a:avLst/>
                <a:gdLst>
                  <a:gd name="connsiteX0" fmla="*/ 288 w 50899"/>
                  <a:gd name="connsiteY0" fmla="*/ 7335 h 88205"/>
                  <a:gd name="connsiteX1" fmla="*/ 11529 w 50899"/>
                  <a:gd name="connsiteY1" fmla="*/ 2164 h 88205"/>
                  <a:gd name="connsiteX2" fmla="*/ 48809 w 50899"/>
                  <a:gd name="connsiteY2" fmla="*/ 34119 h 88205"/>
                  <a:gd name="connsiteX3" fmla="*/ 49502 w 50899"/>
                  <a:gd name="connsiteY3" fmla="*/ 43772 h 88205"/>
                  <a:gd name="connsiteX4" fmla="*/ 12222 w 50899"/>
                  <a:gd name="connsiteY4" fmla="*/ 86379 h 88205"/>
                  <a:gd name="connsiteX5" fmla="*/ 288 w 50899"/>
                  <a:gd name="connsiteY5" fmla="*/ 81895 h 88205"/>
                  <a:gd name="connsiteX6" fmla="*/ 288 w 50899"/>
                  <a:gd name="connsiteY6" fmla="*/ 7335 h 88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899" h="88205">
                    <a:moveTo>
                      <a:pt x="288" y="7335"/>
                    </a:moveTo>
                    <a:cubicBezTo>
                      <a:pt x="288" y="1517"/>
                      <a:pt x="7112" y="-1622"/>
                      <a:pt x="11529" y="2164"/>
                    </a:cubicBezTo>
                    <a:lnTo>
                      <a:pt x="48809" y="34119"/>
                    </a:lnTo>
                    <a:cubicBezTo>
                      <a:pt x="51685" y="36584"/>
                      <a:pt x="51997" y="40922"/>
                      <a:pt x="49502" y="43772"/>
                    </a:cubicBezTo>
                    <a:lnTo>
                      <a:pt x="12222" y="86379"/>
                    </a:lnTo>
                    <a:cubicBezTo>
                      <a:pt x="8082" y="91111"/>
                      <a:pt x="288" y="88182"/>
                      <a:pt x="288" y="81895"/>
                    </a:cubicBezTo>
                    <a:lnTo>
                      <a:pt x="288" y="7335"/>
                    </a:lnTo>
                    <a:close/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3073510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12EF5A96-BD56-6FDB-2012-DB5C64A3FE66}"/>
                  </a:ext>
                </a:extLst>
              </p:cNvPr>
              <p:cNvSpPr/>
              <p:nvPr/>
            </p:nvSpPr>
            <p:spPr>
              <a:xfrm>
                <a:off x="4124056" y="4493922"/>
                <a:ext cx="125826" cy="104258"/>
              </a:xfrm>
              <a:custGeom>
                <a:avLst/>
                <a:gdLst>
                  <a:gd name="connsiteX0" fmla="*/ 42744 w 125826"/>
                  <a:gd name="connsiteY0" fmla="*/ 4108 h 104258"/>
                  <a:gd name="connsiteX1" fmla="*/ 5464 w 125826"/>
                  <a:gd name="connsiteY1" fmla="*/ 36063 h 104258"/>
                  <a:gd name="connsiteX2" fmla="*/ 3955 w 125826"/>
                  <a:gd name="connsiteY2" fmla="*/ 57074 h 104258"/>
                  <a:gd name="connsiteX3" fmla="*/ 41235 w 125826"/>
                  <a:gd name="connsiteY3" fmla="*/ 99680 h 104258"/>
                  <a:gd name="connsiteX4" fmla="*/ 63201 w 125826"/>
                  <a:gd name="connsiteY4" fmla="*/ 100116 h 104258"/>
                  <a:gd name="connsiteX5" fmla="*/ 85166 w 125826"/>
                  <a:gd name="connsiteY5" fmla="*/ 99680 h 104258"/>
                  <a:gd name="connsiteX6" fmla="*/ 122447 w 125826"/>
                  <a:gd name="connsiteY6" fmla="*/ 57074 h 104258"/>
                  <a:gd name="connsiteX7" fmla="*/ 120939 w 125826"/>
                  <a:gd name="connsiteY7" fmla="*/ 36063 h 104258"/>
                  <a:gd name="connsiteX8" fmla="*/ 83658 w 125826"/>
                  <a:gd name="connsiteY8" fmla="*/ 4108 h 104258"/>
                  <a:gd name="connsiteX9" fmla="*/ 63201 w 125826"/>
                  <a:gd name="connsiteY9" fmla="*/ 5190 h 104258"/>
                  <a:gd name="connsiteX10" fmla="*/ 42744 w 125826"/>
                  <a:gd name="connsiteY10" fmla="*/ 4108 h 104258"/>
                  <a:gd name="connsiteX11" fmla="*/ 10676 w 125826"/>
                  <a:gd name="connsiteY11" fmla="*/ 42145 h 104258"/>
                  <a:gd name="connsiteX12" fmla="*/ 47957 w 125826"/>
                  <a:gd name="connsiteY12" fmla="*/ 10191 h 104258"/>
                  <a:gd name="connsiteX13" fmla="*/ 59195 w 125826"/>
                  <a:gd name="connsiteY13" fmla="*/ 15156 h 104258"/>
                  <a:gd name="connsiteX14" fmla="*/ 59198 w 125826"/>
                  <a:gd name="connsiteY14" fmla="*/ 15360 h 104258"/>
                  <a:gd name="connsiteX15" fmla="*/ 59198 w 125826"/>
                  <a:gd name="connsiteY15" fmla="*/ 89921 h 104258"/>
                  <a:gd name="connsiteX16" fmla="*/ 59195 w 125826"/>
                  <a:gd name="connsiteY16" fmla="*/ 90127 h 104258"/>
                  <a:gd name="connsiteX17" fmla="*/ 47264 w 125826"/>
                  <a:gd name="connsiteY17" fmla="*/ 94405 h 104258"/>
                  <a:gd name="connsiteX18" fmla="*/ 9984 w 125826"/>
                  <a:gd name="connsiteY18" fmla="*/ 51799 h 104258"/>
                  <a:gd name="connsiteX19" fmla="*/ 10676 w 125826"/>
                  <a:gd name="connsiteY19" fmla="*/ 42145 h 104258"/>
                  <a:gd name="connsiteX20" fmla="*/ 78445 w 125826"/>
                  <a:gd name="connsiteY20" fmla="*/ 10191 h 104258"/>
                  <a:gd name="connsiteX21" fmla="*/ 67207 w 125826"/>
                  <a:gd name="connsiteY21" fmla="*/ 15156 h 104258"/>
                  <a:gd name="connsiteX22" fmla="*/ 67205 w 125826"/>
                  <a:gd name="connsiteY22" fmla="*/ 15360 h 104258"/>
                  <a:gd name="connsiteX23" fmla="*/ 67205 w 125826"/>
                  <a:gd name="connsiteY23" fmla="*/ 89921 h 104258"/>
                  <a:gd name="connsiteX24" fmla="*/ 67207 w 125826"/>
                  <a:gd name="connsiteY24" fmla="*/ 90127 h 104258"/>
                  <a:gd name="connsiteX25" fmla="*/ 79138 w 125826"/>
                  <a:gd name="connsiteY25" fmla="*/ 94405 h 104258"/>
                  <a:gd name="connsiteX26" fmla="*/ 116418 w 125826"/>
                  <a:gd name="connsiteY26" fmla="*/ 51799 h 104258"/>
                  <a:gd name="connsiteX27" fmla="*/ 115725 w 125826"/>
                  <a:gd name="connsiteY27" fmla="*/ 42145 h 104258"/>
                  <a:gd name="connsiteX28" fmla="*/ 78445 w 125826"/>
                  <a:gd name="connsiteY28" fmla="*/ 10191 h 10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25826" h="104258">
                    <a:moveTo>
                      <a:pt x="42744" y="4108"/>
                    </a:moveTo>
                    <a:lnTo>
                      <a:pt x="5464" y="36063"/>
                    </a:lnTo>
                    <a:cubicBezTo>
                      <a:pt x="-796" y="41428"/>
                      <a:pt x="-1474" y="50870"/>
                      <a:pt x="3955" y="57074"/>
                    </a:cubicBezTo>
                    <a:lnTo>
                      <a:pt x="41235" y="99680"/>
                    </a:lnTo>
                    <a:cubicBezTo>
                      <a:pt x="47505" y="106846"/>
                      <a:pt x="57625" y="105940"/>
                      <a:pt x="63201" y="100116"/>
                    </a:cubicBezTo>
                    <a:cubicBezTo>
                      <a:pt x="68777" y="105940"/>
                      <a:pt x="78896" y="106846"/>
                      <a:pt x="85166" y="99680"/>
                    </a:cubicBezTo>
                    <a:lnTo>
                      <a:pt x="122447" y="57074"/>
                    </a:lnTo>
                    <a:cubicBezTo>
                      <a:pt x="127876" y="50870"/>
                      <a:pt x="127197" y="41428"/>
                      <a:pt x="120939" y="36063"/>
                    </a:cubicBezTo>
                    <a:lnTo>
                      <a:pt x="83658" y="4108"/>
                    </a:lnTo>
                    <a:cubicBezTo>
                      <a:pt x="77165" y="-1457"/>
                      <a:pt x="68283" y="-147"/>
                      <a:pt x="63201" y="5190"/>
                    </a:cubicBezTo>
                    <a:cubicBezTo>
                      <a:pt x="58119" y="-147"/>
                      <a:pt x="49236" y="-1457"/>
                      <a:pt x="42744" y="4108"/>
                    </a:cubicBezTo>
                    <a:close/>
                    <a:moveTo>
                      <a:pt x="10676" y="42145"/>
                    </a:moveTo>
                    <a:lnTo>
                      <a:pt x="47957" y="10191"/>
                    </a:lnTo>
                    <a:cubicBezTo>
                      <a:pt x="52322" y="6449"/>
                      <a:pt x="59037" y="9470"/>
                      <a:pt x="59195" y="15156"/>
                    </a:cubicBezTo>
                    <a:cubicBezTo>
                      <a:pt x="59197" y="15224"/>
                      <a:pt x="59198" y="15292"/>
                      <a:pt x="59198" y="15360"/>
                    </a:cubicBezTo>
                    <a:lnTo>
                      <a:pt x="59198" y="89921"/>
                    </a:lnTo>
                    <a:cubicBezTo>
                      <a:pt x="59198" y="89990"/>
                      <a:pt x="59197" y="90059"/>
                      <a:pt x="59195" y="90127"/>
                    </a:cubicBezTo>
                    <a:cubicBezTo>
                      <a:pt x="59026" y="96272"/>
                      <a:pt x="51358" y="99085"/>
                      <a:pt x="47264" y="94405"/>
                    </a:cubicBezTo>
                    <a:lnTo>
                      <a:pt x="9984" y="51799"/>
                    </a:lnTo>
                    <a:cubicBezTo>
                      <a:pt x="7490" y="48949"/>
                      <a:pt x="7801" y="44610"/>
                      <a:pt x="10676" y="42145"/>
                    </a:cubicBezTo>
                    <a:close/>
                    <a:moveTo>
                      <a:pt x="78445" y="10191"/>
                    </a:moveTo>
                    <a:cubicBezTo>
                      <a:pt x="74080" y="6449"/>
                      <a:pt x="67365" y="9470"/>
                      <a:pt x="67207" y="15156"/>
                    </a:cubicBezTo>
                    <a:cubicBezTo>
                      <a:pt x="67205" y="15224"/>
                      <a:pt x="67205" y="15292"/>
                      <a:pt x="67205" y="15360"/>
                    </a:cubicBezTo>
                    <a:lnTo>
                      <a:pt x="67205" y="89921"/>
                    </a:lnTo>
                    <a:cubicBezTo>
                      <a:pt x="67205" y="89990"/>
                      <a:pt x="67205" y="90059"/>
                      <a:pt x="67207" y="90127"/>
                    </a:cubicBezTo>
                    <a:cubicBezTo>
                      <a:pt x="67375" y="96272"/>
                      <a:pt x="75043" y="99085"/>
                      <a:pt x="79138" y="94405"/>
                    </a:cubicBezTo>
                    <a:lnTo>
                      <a:pt x="116418" y="51799"/>
                    </a:lnTo>
                    <a:cubicBezTo>
                      <a:pt x="118913" y="48949"/>
                      <a:pt x="118601" y="44610"/>
                      <a:pt x="115725" y="42145"/>
                    </a:cubicBezTo>
                    <a:lnTo>
                      <a:pt x="78445" y="10191"/>
                    </a:lnTo>
                    <a:close/>
                  </a:path>
                </a:pathLst>
              </a:custGeom>
              <a:solidFill>
                <a:srgbClr val="F5F5F5"/>
              </a:soli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86D2763-8F23-E1CA-F0DF-AF4F0E939352}"/>
                </a:ext>
              </a:extLst>
            </p:cNvPr>
            <p:cNvSpPr txBox="1"/>
            <p:nvPr/>
          </p:nvSpPr>
          <p:spPr>
            <a:xfrm>
              <a:off x="9230085" y="3435185"/>
              <a:ext cx="1684619" cy="488822"/>
            </a:xfrm>
            <a:prstGeom prst="rect">
              <a:avLst/>
            </a:prstGeom>
            <a:noFill/>
          </p:spPr>
          <p:txBody>
            <a:bodyPr wrap="square" anchor="ctr">
              <a:noAutofit/>
            </a:bodyPr>
            <a:lstStyle/>
            <a:p>
              <a:r>
                <a:rPr lang="en-CH" i="0" dirty="0">
                  <a:solidFill>
                    <a:srgbClr val="017864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Open </a:t>
              </a:r>
              <a:r>
                <a:rPr lang="es-ES" i="0" dirty="0" err="1">
                  <a:solidFill>
                    <a:srgbClr val="017864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Mirrored</a:t>
              </a:r>
              <a:endParaRPr lang="en-CH" i="0" dirty="0">
                <a:solidFill>
                  <a:srgbClr val="01786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s-ES" i="0" dirty="0" err="1">
                  <a:solidFill>
                    <a:srgbClr val="017864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Database</a:t>
              </a:r>
              <a:r>
                <a:rPr lang="en-CH" i="0" dirty="0">
                  <a:solidFill>
                    <a:srgbClr val="017864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2</a:t>
              </a:r>
              <a:endParaRPr lang="en-CH" dirty="0">
                <a:solidFill>
                  <a:srgbClr val="01786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80C4040-9E50-091B-6FBD-0CAC3F27CC68}"/>
              </a:ext>
            </a:extLst>
          </p:cNvPr>
          <p:cNvCxnSpPr>
            <a:cxnSpLocks/>
            <a:stCxn id="104" idx="3"/>
            <a:endCxn id="44" idx="1"/>
          </p:cNvCxnSpPr>
          <p:nvPr/>
        </p:nvCxnSpPr>
        <p:spPr>
          <a:xfrm flipV="1">
            <a:off x="6898643" y="2062214"/>
            <a:ext cx="1332829" cy="1726351"/>
          </a:xfrm>
          <a:prstGeom prst="straightConnector1">
            <a:avLst/>
          </a:prstGeom>
          <a:ln w="50800">
            <a:gradFill flip="none" rotWithShape="1">
              <a:gsLst>
                <a:gs pos="30000">
                  <a:schemeClr val="accent2">
                    <a:lumMod val="75000"/>
                    <a:alpha val="50000"/>
                  </a:schemeClr>
                </a:gs>
                <a:gs pos="70000">
                  <a:srgbClr val="117865">
                    <a:alpha val="50000"/>
                  </a:srgbClr>
                </a:gs>
              </a:gsLst>
              <a:lin ang="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7C44C33-EC7E-349E-2FA5-2504A82015C9}"/>
              </a:ext>
            </a:extLst>
          </p:cNvPr>
          <p:cNvCxnSpPr>
            <a:cxnSpLocks/>
            <a:stCxn id="104" idx="3"/>
            <a:endCxn id="62" idx="1"/>
          </p:cNvCxnSpPr>
          <p:nvPr/>
        </p:nvCxnSpPr>
        <p:spPr>
          <a:xfrm>
            <a:off x="6898643" y="3788565"/>
            <a:ext cx="1332829" cy="1658970"/>
          </a:xfrm>
          <a:prstGeom prst="straightConnector1">
            <a:avLst/>
          </a:prstGeom>
          <a:ln w="50800">
            <a:gradFill flip="none" rotWithShape="1">
              <a:gsLst>
                <a:gs pos="30000">
                  <a:schemeClr val="accent2">
                    <a:lumMod val="75000"/>
                    <a:alpha val="50000"/>
                  </a:schemeClr>
                </a:gs>
                <a:gs pos="70000">
                  <a:srgbClr val="117865">
                    <a:alpha val="50000"/>
                  </a:srgbClr>
                </a:gs>
              </a:gsLst>
              <a:lin ang="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0EB0F71-EC8E-FE29-9A20-503AE9192CD3}"/>
              </a:ext>
            </a:extLst>
          </p:cNvPr>
          <p:cNvGrpSpPr/>
          <p:nvPr/>
        </p:nvGrpSpPr>
        <p:grpSpPr>
          <a:xfrm>
            <a:off x="8231472" y="5030878"/>
            <a:ext cx="2970322" cy="833314"/>
            <a:chOff x="8354857" y="3318738"/>
            <a:chExt cx="2680540" cy="719862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64CEAEE2-3685-0F67-8B6D-C23A0A7CEF88}"/>
                </a:ext>
              </a:extLst>
            </p:cNvPr>
            <p:cNvSpPr/>
            <p:nvPr/>
          </p:nvSpPr>
          <p:spPr>
            <a:xfrm>
              <a:off x="8354857" y="3318738"/>
              <a:ext cx="2680540" cy="719862"/>
            </a:xfrm>
            <a:prstGeom prst="roundRect">
              <a:avLst>
                <a:gd name="adj" fmla="val 5210"/>
              </a:avLst>
            </a:prstGeom>
            <a:solidFill>
              <a:srgbClr val="99C9C1">
                <a:alpha val="20000"/>
              </a:srgbClr>
            </a:solidFill>
            <a:ln w="25400">
              <a:solidFill>
                <a:srgbClr val="017864">
                  <a:alpha val="5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grpSp>
          <p:nvGrpSpPr>
            <p:cNvPr id="63" name="Graphic 5">
              <a:extLst>
                <a:ext uri="{FF2B5EF4-FFF2-40B4-BE49-F238E27FC236}">
                  <a16:creationId xmlns:a16="http://schemas.microsoft.com/office/drawing/2014/main" id="{746C82AB-21AC-6BEE-C741-9E3B256E9BCC}"/>
                </a:ext>
              </a:extLst>
            </p:cNvPr>
            <p:cNvGrpSpPr/>
            <p:nvPr/>
          </p:nvGrpSpPr>
          <p:grpSpPr>
            <a:xfrm>
              <a:off x="8625840" y="3435186"/>
              <a:ext cx="516034" cy="539275"/>
              <a:chOff x="3918607" y="4262350"/>
              <a:chExt cx="331275" cy="335830"/>
            </a:xfrm>
          </p:grpSpPr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2AFE341B-6E11-E46E-E1D7-D8C391605280}"/>
                  </a:ext>
                </a:extLst>
              </p:cNvPr>
              <p:cNvSpPr/>
              <p:nvPr/>
            </p:nvSpPr>
            <p:spPr>
              <a:xfrm>
                <a:off x="3918607" y="4262350"/>
                <a:ext cx="304410" cy="304410"/>
              </a:xfrm>
              <a:custGeom>
                <a:avLst/>
                <a:gdLst>
                  <a:gd name="connsiteX0" fmla="*/ 288 w 304410"/>
                  <a:gd name="connsiteY0" fmla="*/ 40566 h 304410"/>
                  <a:gd name="connsiteX1" fmla="*/ 40342 w 304410"/>
                  <a:gd name="connsiteY1" fmla="*/ 512 h 304410"/>
                  <a:gd name="connsiteX2" fmla="*/ 264644 w 304410"/>
                  <a:gd name="connsiteY2" fmla="*/ 512 h 304410"/>
                  <a:gd name="connsiteX3" fmla="*/ 304698 w 304410"/>
                  <a:gd name="connsiteY3" fmla="*/ 40566 h 304410"/>
                  <a:gd name="connsiteX4" fmla="*/ 304698 w 304410"/>
                  <a:gd name="connsiteY4" fmla="*/ 264868 h 304410"/>
                  <a:gd name="connsiteX5" fmla="*/ 264644 w 304410"/>
                  <a:gd name="connsiteY5" fmla="*/ 304922 h 304410"/>
                  <a:gd name="connsiteX6" fmla="*/ 40342 w 304410"/>
                  <a:gd name="connsiteY6" fmla="*/ 304922 h 304410"/>
                  <a:gd name="connsiteX7" fmla="*/ 288 w 304410"/>
                  <a:gd name="connsiteY7" fmla="*/ 264868 h 304410"/>
                  <a:gd name="connsiteX8" fmla="*/ 288 w 304410"/>
                  <a:gd name="connsiteY8" fmla="*/ 40566 h 30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4410" h="304410">
                    <a:moveTo>
                      <a:pt x="288" y="40566"/>
                    </a:moveTo>
                    <a:cubicBezTo>
                      <a:pt x="288" y="18445"/>
                      <a:pt x="18221" y="512"/>
                      <a:pt x="40342" y="512"/>
                    </a:cubicBezTo>
                    <a:lnTo>
                      <a:pt x="264644" y="512"/>
                    </a:lnTo>
                    <a:cubicBezTo>
                      <a:pt x="286765" y="512"/>
                      <a:pt x="304698" y="18445"/>
                      <a:pt x="304698" y="40566"/>
                    </a:cubicBezTo>
                    <a:lnTo>
                      <a:pt x="304698" y="264868"/>
                    </a:lnTo>
                    <a:cubicBezTo>
                      <a:pt x="304698" y="286989"/>
                      <a:pt x="286765" y="304922"/>
                      <a:pt x="264644" y="304922"/>
                    </a:cubicBezTo>
                    <a:lnTo>
                      <a:pt x="40342" y="304922"/>
                    </a:lnTo>
                    <a:cubicBezTo>
                      <a:pt x="18221" y="304922"/>
                      <a:pt x="288" y="286989"/>
                      <a:pt x="288" y="264868"/>
                    </a:cubicBezTo>
                    <a:lnTo>
                      <a:pt x="288" y="40566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F5F5F5"/>
                  </a:gs>
                  <a:gs pos="100000">
                    <a:srgbClr val="EBEBEB"/>
                  </a:gs>
                </a:gsLst>
                <a:lin ang="4972502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43ECD348-42B4-23B7-01DC-72DD0BFF51AB}"/>
                  </a:ext>
                </a:extLst>
              </p:cNvPr>
              <p:cNvSpPr/>
              <p:nvPr/>
            </p:nvSpPr>
            <p:spPr>
              <a:xfrm>
                <a:off x="3932003" y="4262350"/>
                <a:ext cx="304410" cy="304410"/>
              </a:xfrm>
              <a:custGeom>
                <a:avLst/>
                <a:gdLst>
                  <a:gd name="connsiteX0" fmla="*/ 288 w 304410"/>
                  <a:gd name="connsiteY0" fmla="*/ 40566 h 304410"/>
                  <a:gd name="connsiteX1" fmla="*/ 40342 w 304410"/>
                  <a:gd name="connsiteY1" fmla="*/ 512 h 304410"/>
                  <a:gd name="connsiteX2" fmla="*/ 264644 w 304410"/>
                  <a:gd name="connsiteY2" fmla="*/ 512 h 304410"/>
                  <a:gd name="connsiteX3" fmla="*/ 304698 w 304410"/>
                  <a:gd name="connsiteY3" fmla="*/ 40566 h 304410"/>
                  <a:gd name="connsiteX4" fmla="*/ 304698 w 304410"/>
                  <a:gd name="connsiteY4" fmla="*/ 264868 h 304410"/>
                  <a:gd name="connsiteX5" fmla="*/ 264644 w 304410"/>
                  <a:gd name="connsiteY5" fmla="*/ 304922 h 304410"/>
                  <a:gd name="connsiteX6" fmla="*/ 40342 w 304410"/>
                  <a:gd name="connsiteY6" fmla="*/ 304922 h 304410"/>
                  <a:gd name="connsiteX7" fmla="*/ 288 w 304410"/>
                  <a:gd name="connsiteY7" fmla="*/ 264868 h 304410"/>
                  <a:gd name="connsiteX8" fmla="*/ 288 w 304410"/>
                  <a:gd name="connsiteY8" fmla="*/ 40566 h 30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4410" h="304410">
                    <a:moveTo>
                      <a:pt x="288" y="40566"/>
                    </a:moveTo>
                    <a:cubicBezTo>
                      <a:pt x="288" y="18445"/>
                      <a:pt x="18221" y="512"/>
                      <a:pt x="40342" y="512"/>
                    </a:cubicBezTo>
                    <a:lnTo>
                      <a:pt x="264644" y="512"/>
                    </a:lnTo>
                    <a:cubicBezTo>
                      <a:pt x="286765" y="512"/>
                      <a:pt x="304698" y="18445"/>
                      <a:pt x="304698" y="40566"/>
                    </a:cubicBezTo>
                    <a:lnTo>
                      <a:pt x="304698" y="264868"/>
                    </a:lnTo>
                    <a:cubicBezTo>
                      <a:pt x="304698" y="286989"/>
                      <a:pt x="286765" y="304922"/>
                      <a:pt x="264644" y="304922"/>
                    </a:cubicBezTo>
                    <a:lnTo>
                      <a:pt x="40342" y="304922"/>
                    </a:lnTo>
                    <a:cubicBezTo>
                      <a:pt x="18221" y="304922"/>
                      <a:pt x="288" y="286989"/>
                      <a:pt x="288" y="264868"/>
                    </a:cubicBezTo>
                    <a:lnTo>
                      <a:pt x="288" y="40566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F8B423DB-2811-95B4-E952-C29DA0DBFC04}"/>
                  </a:ext>
                </a:extLst>
              </p:cNvPr>
              <p:cNvSpPr/>
              <p:nvPr/>
            </p:nvSpPr>
            <p:spPr>
              <a:xfrm>
                <a:off x="3918607" y="4262350"/>
                <a:ext cx="304410" cy="304410"/>
              </a:xfrm>
              <a:custGeom>
                <a:avLst/>
                <a:gdLst>
                  <a:gd name="connsiteX0" fmla="*/ 264644 w 304410"/>
                  <a:gd name="connsiteY0" fmla="*/ 8523 h 304410"/>
                  <a:gd name="connsiteX1" fmla="*/ 40342 w 304410"/>
                  <a:gd name="connsiteY1" fmla="*/ 8523 h 304410"/>
                  <a:gd name="connsiteX2" fmla="*/ 8299 w 304410"/>
                  <a:gd name="connsiteY2" fmla="*/ 40566 h 304410"/>
                  <a:gd name="connsiteX3" fmla="*/ 8299 w 304410"/>
                  <a:gd name="connsiteY3" fmla="*/ 264868 h 304410"/>
                  <a:gd name="connsiteX4" fmla="*/ 40342 w 304410"/>
                  <a:gd name="connsiteY4" fmla="*/ 296911 h 304410"/>
                  <a:gd name="connsiteX5" fmla="*/ 264644 w 304410"/>
                  <a:gd name="connsiteY5" fmla="*/ 296911 h 304410"/>
                  <a:gd name="connsiteX6" fmla="*/ 296687 w 304410"/>
                  <a:gd name="connsiteY6" fmla="*/ 264868 h 304410"/>
                  <a:gd name="connsiteX7" fmla="*/ 296687 w 304410"/>
                  <a:gd name="connsiteY7" fmla="*/ 40566 h 304410"/>
                  <a:gd name="connsiteX8" fmla="*/ 264644 w 304410"/>
                  <a:gd name="connsiteY8" fmla="*/ 8523 h 304410"/>
                  <a:gd name="connsiteX9" fmla="*/ 40342 w 304410"/>
                  <a:gd name="connsiteY9" fmla="*/ 512 h 304410"/>
                  <a:gd name="connsiteX10" fmla="*/ 288 w 304410"/>
                  <a:gd name="connsiteY10" fmla="*/ 40566 h 304410"/>
                  <a:gd name="connsiteX11" fmla="*/ 288 w 304410"/>
                  <a:gd name="connsiteY11" fmla="*/ 264868 h 304410"/>
                  <a:gd name="connsiteX12" fmla="*/ 40342 w 304410"/>
                  <a:gd name="connsiteY12" fmla="*/ 304922 h 304410"/>
                  <a:gd name="connsiteX13" fmla="*/ 264644 w 304410"/>
                  <a:gd name="connsiteY13" fmla="*/ 304922 h 304410"/>
                  <a:gd name="connsiteX14" fmla="*/ 304698 w 304410"/>
                  <a:gd name="connsiteY14" fmla="*/ 264868 h 304410"/>
                  <a:gd name="connsiteX15" fmla="*/ 304698 w 304410"/>
                  <a:gd name="connsiteY15" fmla="*/ 40566 h 304410"/>
                  <a:gd name="connsiteX16" fmla="*/ 264644 w 304410"/>
                  <a:gd name="connsiteY16" fmla="*/ 512 h 304410"/>
                  <a:gd name="connsiteX17" fmla="*/ 40342 w 304410"/>
                  <a:gd name="connsiteY17" fmla="*/ 512 h 30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04410" h="304410">
                    <a:moveTo>
                      <a:pt x="264644" y="8523"/>
                    </a:moveTo>
                    <a:lnTo>
                      <a:pt x="40342" y="8523"/>
                    </a:lnTo>
                    <a:cubicBezTo>
                      <a:pt x="22645" y="8523"/>
                      <a:pt x="8299" y="22869"/>
                      <a:pt x="8299" y="40566"/>
                    </a:cubicBezTo>
                    <a:lnTo>
                      <a:pt x="8299" y="264868"/>
                    </a:lnTo>
                    <a:cubicBezTo>
                      <a:pt x="8299" y="282565"/>
                      <a:pt x="22645" y="296911"/>
                      <a:pt x="40342" y="296911"/>
                    </a:cubicBezTo>
                    <a:lnTo>
                      <a:pt x="264644" y="296911"/>
                    </a:lnTo>
                    <a:cubicBezTo>
                      <a:pt x="282341" y="296911"/>
                      <a:pt x="296687" y="282565"/>
                      <a:pt x="296687" y="264868"/>
                    </a:cubicBezTo>
                    <a:lnTo>
                      <a:pt x="296687" y="40566"/>
                    </a:lnTo>
                    <a:cubicBezTo>
                      <a:pt x="296687" y="22869"/>
                      <a:pt x="282341" y="8523"/>
                      <a:pt x="264644" y="8523"/>
                    </a:cubicBezTo>
                    <a:close/>
                    <a:moveTo>
                      <a:pt x="40342" y="512"/>
                    </a:moveTo>
                    <a:cubicBezTo>
                      <a:pt x="18221" y="512"/>
                      <a:pt x="288" y="18445"/>
                      <a:pt x="288" y="40566"/>
                    </a:cubicBezTo>
                    <a:lnTo>
                      <a:pt x="288" y="264868"/>
                    </a:lnTo>
                    <a:cubicBezTo>
                      <a:pt x="288" y="286989"/>
                      <a:pt x="18221" y="304922"/>
                      <a:pt x="40342" y="304922"/>
                    </a:cubicBezTo>
                    <a:lnTo>
                      <a:pt x="264644" y="304922"/>
                    </a:lnTo>
                    <a:cubicBezTo>
                      <a:pt x="286765" y="304922"/>
                      <a:pt x="304698" y="286989"/>
                      <a:pt x="304698" y="264868"/>
                    </a:cubicBezTo>
                    <a:lnTo>
                      <a:pt x="304698" y="40566"/>
                    </a:lnTo>
                    <a:cubicBezTo>
                      <a:pt x="304698" y="18445"/>
                      <a:pt x="286765" y="512"/>
                      <a:pt x="264644" y="512"/>
                    </a:cubicBezTo>
                    <a:lnTo>
                      <a:pt x="40342" y="512"/>
                    </a:lnTo>
                    <a:close/>
                  </a:path>
                </a:pathLst>
              </a:custGeom>
              <a:gradFill>
                <a:gsLst>
                  <a:gs pos="0">
                    <a:srgbClr val="BBBBBB"/>
                  </a:gs>
                  <a:gs pos="50000">
                    <a:srgbClr val="A1A1A1"/>
                  </a:gs>
                  <a:gs pos="100000">
                    <a:srgbClr val="888888"/>
                  </a:gs>
                </a:gsLst>
                <a:lin ang="4944317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74AE8DE5-49C4-925E-6A6A-0A7D14CD8225}"/>
                  </a:ext>
                </a:extLst>
              </p:cNvPr>
              <p:cNvSpPr/>
              <p:nvPr/>
            </p:nvSpPr>
            <p:spPr>
              <a:xfrm>
                <a:off x="4137840" y="4343702"/>
                <a:ext cx="5070" cy="10772"/>
              </a:xfrm>
              <a:custGeom>
                <a:avLst/>
                <a:gdLst>
                  <a:gd name="connsiteX0" fmla="*/ 288 w 5070"/>
                  <a:gd name="connsiteY0" fmla="*/ 512 h 10772"/>
                  <a:gd name="connsiteX1" fmla="*/ 5357 w 5070"/>
                  <a:gd name="connsiteY1" fmla="*/ 11182 h 10772"/>
                  <a:gd name="connsiteX2" fmla="*/ 5358 w 5070"/>
                  <a:gd name="connsiteY2" fmla="*/ 11284 h 1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70" h="10772">
                    <a:moveTo>
                      <a:pt x="288" y="512"/>
                    </a:moveTo>
                    <a:cubicBezTo>
                      <a:pt x="3318" y="3526"/>
                      <a:pt x="5324" y="7111"/>
                      <a:pt x="5357" y="11182"/>
                    </a:cubicBezTo>
                    <a:cubicBezTo>
                      <a:pt x="5358" y="11216"/>
                      <a:pt x="5358" y="11250"/>
                      <a:pt x="5358" y="11284"/>
                    </a:cubicBezTo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2357372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5EABB66F-4320-CE0C-3C59-7D5E300ADA92}"/>
                  </a:ext>
                </a:extLst>
              </p:cNvPr>
              <p:cNvSpPr/>
              <p:nvPr/>
            </p:nvSpPr>
            <p:spPr>
              <a:xfrm>
                <a:off x="3998715" y="4326437"/>
                <a:ext cx="144193" cy="56075"/>
              </a:xfrm>
              <a:custGeom>
                <a:avLst/>
                <a:gdLst>
                  <a:gd name="connsiteX0" fmla="*/ 144482 w 144193"/>
                  <a:gd name="connsiteY0" fmla="*/ 28652 h 56075"/>
                  <a:gd name="connsiteX1" fmla="*/ 137863 w 144193"/>
                  <a:gd name="connsiteY1" fmla="*/ 40742 h 56075"/>
                  <a:gd name="connsiteX2" fmla="*/ 122062 w 144193"/>
                  <a:gd name="connsiteY2" fmla="*/ 49186 h 56075"/>
                  <a:gd name="connsiteX3" fmla="*/ 72385 w 144193"/>
                  <a:gd name="connsiteY3" fmla="*/ 56588 h 56075"/>
                  <a:gd name="connsiteX4" fmla="*/ 22708 w 144193"/>
                  <a:gd name="connsiteY4" fmla="*/ 49186 h 56075"/>
                  <a:gd name="connsiteX5" fmla="*/ 6907 w 144193"/>
                  <a:gd name="connsiteY5" fmla="*/ 40742 h 56075"/>
                  <a:gd name="connsiteX6" fmla="*/ 288 w 144193"/>
                  <a:gd name="connsiteY6" fmla="*/ 28550 h 56075"/>
                  <a:gd name="connsiteX7" fmla="*/ 294 w 144193"/>
                  <a:gd name="connsiteY7" fmla="*/ 28160 h 56075"/>
                  <a:gd name="connsiteX8" fmla="*/ 314 w 144193"/>
                  <a:gd name="connsiteY8" fmla="*/ 27741 h 56075"/>
                  <a:gd name="connsiteX9" fmla="*/ 319 w 144193"/>
                  <a:gd name="connsiteY9" fmla="*/ 27662 h 56075"/>
                  <a:gd name="connsiteX10" fmla="*/ 6907 w 144193"/>
                  <a:gd name="connsiteY10" fmla="*/ 16357 h 56075"/>
                  <a:gd name="connsiteX11" fmla="*/ 22708 w 144193"/>
                  <a:gd name="connsiteY11" fmla="*/ 7914 h 56075"/>
                  <a:gd name="connsiteX12" fmla="*/ 72385 w 144193"/>
                  <a:gd name="connsiteY12" fmla="*/ 512 h 56075"/>
                  <a:gd name="connsiteX13" fmla="*/ 122062 w 144193"/>
                  <a:gd name="connsiteY13" fmla="*/ 7914 h 56075"/>
                  <a:gd name="connsiteX14" fmla="*/ 137863 w 144193"/>
                  <a:gd name="connsiteY14" fmla="*/ 16357 h 56075"/>
                  <a:gd name="connsiteX15" fmla="*/ 139412 w 144193"/>
                  <a:gd name="connsiteY15" fmla="*/ 17778 h 56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44193" h="56075">
                    <a:moveTo>
                      <a:pt x="144482" y="28652"/>
                    </a:moveTo>
                    <a:cubicBezTo>
                      <a:pt x="144444" y="33383"/>
                      <a:pt x="141741" y="37458"/>
                      <a:pt x="137863" y="40742"/>
                    </a:cubicBezTo>
                    <a:cubicBezTo>
                      <a:pt x="133948" y="44057"/>
                      <a:pt x="128493" y="46882"/>
                      <a:pt x="122062" y="49186"/>
                    </a:cubicBezTo>
                    <a:cubicBezTo>
                      <a:pt x="109175" y="53802"/>
                      <a:pt x="91610" y="56588"/>
                      <a:pt x="72385" y="56588"/>
                    </a:cubicBezTo>
                    <a:cubicBezTo>
                      <a:pt x="53160" y="56588"/>
                      <a:pt x="35596" y="53802"/>
                      <a:pt x="22708" y="49186"/>
                    </a:cubicBezTo>
                    <a:cubicBezTo>
                      <a:pt x="16278" y="46882"/>
                      <a:pt x="10822" y="44057"/>
                      <a:pt x="6907" y="40742"/>
                    </a:cubicBezTo>
                    <a:cubicBezTo>
                      <a:pt x="3001" y="37434"/>
                      <a:pt x="288" y="33324"/>
                      <a:pt x="288" y="28550"/>
                    </a:cubicBezTo>
                    <a:cubicBezTo>
                      <a:pt x="288" y="28419"/>
                      <a:pt x="290" y="28289"/>
                      <a:pt x="294" y="28160"/>
                    </a:cubicBezTo>
                    <a:cubicBezTo>
                      <a:pt x="298" y="28019"/>
                      <a:pt x="305" y="27880"/>
                      <a:pt x="314" y="27741"/>
                    </a:cubicBezTo>
                    <a:cubicBezTo>
                      <a:pt x="316" y="27715"/>
                      <a:pt x="318" y="27689"/>
                      <a:pt x="319" y="27662"/>
                    </a:cubicBezTo>
                    <a:cubicBezTo>
                      <a:pt x="632" y="23265"/>
                      <a:pt x="3246" y="19459"/>
                      <a:pt x="6907" y="16357"/>
                    </a:cubicBezTo>
                    <a:cubicBezTo>
                      <a:pt x="10822" y="13042"/>
                      <a:pt x="16278" y="10217"/>
                      <a:pt x="22708" y="7914"/>
                    </a:cubicBezTo>
                    <a:cubicBezTo>
                      <a:pt x="35596" y="3297"/>
                      <a:pt x="53160" y="512"/>
                      <a:pt x="72385" y="512"/>
                    </a:cubicBezTo>
                    <a:cubicBezTo>
                      <a:pt x="91610" y="512"/>
                      <a:pt x="109175" y="3297"/>
                      <a:pt x="122062" y="7914"/>
                    </a:cubicBezTo>
                    <a:cubicBezTo>
                      <a:pt x="128493" y="10217"/>
                      <a:pt x="133948" y="13042"/>
                      <a:pt x="137863" y="16357"/>
                    </a:cubicBezTo>
                    <a:cubicBezTo>
                      <a:pt x="138404" y="16816"/>
                      <a:pt x="138921" y="17289"/>
                      <a:pt x="139412" y="17778"/>
                    </a:cubicBezTo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2357372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18F5A975-C916-9E98-D500-370DAEC86DFA}"/>
                  </a:ext>
                </a:extLst>
              </p:cNvPr>
              <p:cNvSpPr/>
              <p:nvPr/>
            </p:nvSpPr>
            <p:spPr>
              <a:xfrm>
                <a:off x="3998715" y="4371487"/>
                <a:ext cx="144194" cy="131187"/>
              </a:xfrm>
              <a:custGeom>
                <a:avLst/>
                <a:gdLst>
                  <a:gd name="connsiteX0" fmla="*/ 143040 w 144194"/>
                  <a:gd name="connsiteY0" fmla="*/ 1805 h 131187"/>
                  <a:gd name="connsiteX1" fmla="*/ 144482 w 144194"/>
                  <a:gd name="connsiteY1" fmla="*/ 513 h 131187"/>
                  <a:gd name="connsiteX2" fmla="*/ 144482 w 144194"/>
                  <a:gd name="connsiteY2" fmla="*/ 100492 h 131187"/>
                  <a:gd name="connsiteX3" fmla="*/ 144470 w 144194"/>
                  <a:gd name="connsiteY3" fmla="*/ 100492 h 131187"/>
                  <a:gd name="connsiteX4" fmla="*/ 137957 w 144194"/>
                  <a:gd name="connsiteY4" fmla="*/ 113555 h 131187"/>
                  <a:gd name="connsiteX5" fmla="*/ 122151 w 144194"/>
                  <a:gd name="connsiteY5" fmla="*/ 123241 h 131187"/>
                  <a:gd name="connsiteX6" fmla="*/ 72510 w 144194"/>
                  <a:gd name="connsiteY6" fmla="*/ 131699 h 131187"/>
                  <a:gd name="connsiteX7" fmla="*/ 22751 w 144194"/>
                  <a:gd name="connsiteY7" fmla="*/ 123243 h 131187"/>
                  <a:gd name="connsiteX8" fmla="*/ 6863 w 144194"/>
                  <a:gd name="connsiteY8" fmla="*/ 113564 h 131187"/>
                  <a:gd name="connsiteX9" fmla="*/ 306 w 144194"/>
                  <a:gd name="connsiteY9" fmla="*/ 100616 h 131187"/>
                  <a:gd name="connsiteX10" fmla="*/ 288 w 144194"/>
                  <a:gd name="connsiteY10" fmla="*/ 100616 h 131187"/>
                  <a:gd name="connsiteX11" fmla="*/ 288 w 144194"/>
                  <a:gd name="connsiteY11" fmla="*/ 512 h 131187"/>
                  <a:gd name="connsiteX12" fmla="*/ 1731 w 144194"/>
                  <a:gd name="connsiteY12" fmla="*/ 1805 h 131187"/>
                  <a:gd name="connsiteX13" fmla="*/ 20007 w 144194"/>
                  <a:gd name="connsiteY13" fmla="*/ 11677 h 131187"/>
                  <a:gd name="connsiteX14" fmla="*/ 72385 w 144194"/>
                  <a:gd name="connsiteY14" fmla="*/ 19548 h 131187"/>
                  <a:gd name="connsiteX15" fmla="*/ 124764 w 144194"/>
                  <a:gd name="connsiteY15" fmla="*/ 11677 h 131187"/>
                  <a:gd name="connsiteX16" fmla="*/ 143040 w 144194"/>
                  <a:gd name="connsiteY16" fmla="*/ 1805 h 131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4194" h="131187">
                    <a:moveTo>
                      <a:pt x="143040" y="1805"/>
                    </a:moveTo>
                    <a:cubicBezTo>
                      <a:pt x="143524" y="1394"/>
                      <a:pt x="144006" y="964"/>
                      <a:pt x="144482" y="513"/>
                    </a:cubicBezTo>
                    <a:lnTo>
                      <a:pt x="144482" y="100492"/>
                    </a:lnTo>
                    <a:lnTo>
                      <a:pt x="144470" y="100492"/>
                    </a:lnTo>
                    <a:cubicBezTo>
                      <a:pt x="144274" y="105477"/>
                      <a:pt x="141729" y="109888"/>
                      <a:pt x="137957" y="113555"/>
                    </a:cubicBezTo>
                    <a:cubicBezTo>
                      <a:pt x="134041" y="117360"/>
                      <a:pt x="128581" y="120602"/>
                      <a:pt x="122151" y="123241"/>
                    </a:cubicBezTo>
                    <a:cubicBezTo>
                      <a:pt x="109274" y="128524"/>
                      <a:pt x="91738" y="131699"/>
                      <a:pt x="72510" y="131699"/>
                    </a:cubicBezTo>
                    <a:cubicBezTo>
                      <a:pt x="53282" y="131699"/>
                      <a:pt x="35688" y="128524"/>
                      <a:pt x="22751" y="123243"/>
                    </a:cubicBezTo>
                    <a:cubicBezTo>
                      <a:pt x="16293" y="120607"/>
                      <a:pt x="10801" y="117366"/>
                      <a:pt x="6863" y="113564"/>
                    </a:cubicBezTo>
                    <a:cubicBezTo>
                      <a:pt x="3100" y="109932"/>
                      <a:pt x="541" y="105561"/>
                      <a:pt x="306" y="100616"/>
                    </a:cubicBezTo>
                    <a:lnTo>
                      <a:pt x="288" y="100616"/>
                    </a:lnTo>
                    <a:lnTo>
                      <a:pt x="288" y="512"/>
                    </a:lnTo>
                    <a:cubicBezTo>
                      <a:pt x="763" y="963"/>
                      <a:pt x="1245" y="1394"/>
                      <a:pt x="1731" y="1805"/>
                    </a:cubicBezTo>
                    <a:cubicBezTo>
                      <a:pt x="6645" y="5967"/>
                      <a:pt x="13074" y="9194"/>
                      <a:pt x="20007" y="11677"/>
                    </a:cubicBezTo>
                    <a:cubicBezTo>
                      <a:pt x="33968" y="16678"/>
                      <a:pt x="52488" y="19548"/>
                      <a:pt x="72385" y="19548"/>
                    </a:cubicBezTo>
                    <a:cubicBezTo>
                      <a:pt x="92282" y="19548"/>
                      <a:pt x="110803" y="16678"/>
                      <a:pt x="124764" y="11677"/>
                    </a:cubicBezTo>
                    <a:cubicBezTo>
                      <a:pt x="131696" y="9194"/>
                      <a:pt x="138125" y="5967"/>
                      <a:pt x="143040" y="1805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2357372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21D90E7B-CA78-E143-3FFF-231C91981710}"/>
                  </a:ext>
                </a:extLst>
              </p:cNvPr>
              <p:cNvSpPr/>
              <p:nvPr/>
            </p:nvSpPr>
            <p:spPr>
              <a:xfrm>
                <a:off x="4132067" y="4501949"/>
                <a:ext cx="50899" cy="88205"/>
              </a:xfrm>
              <a:custGeom>
                <a:avLst/>
                <a:gdLst>
                  <a:gd name="connsiteX0" fmla="*/ 51187 w 50899"/>
                  <a:gd name="connsiteY0" fmla="*/ 7335 h 88205"/>
                  <a:gd name="connsiteX1" fmla="*/ 39947 w 50899"/>
                  <a:gd name="connsiteY1" fmla="*/ 2164 h 88205"/>
                  <a:gd name="connsiteX2" fmla="*/ 2666 w 50899"/>
                  <a:gd name="connsiteY2" fmla="*/ 34119 h 88205"/>
                  <a:gd name="connsiteX3" fmla="*/ 1973 w 50899"/>
                  <a:gd name="connsiteY3" fmla="*/ 43772 h 88205"/>
                  <a:gd name="connsiteX4" fmla="*/ 39254 w 50899"/>
                  <a:gd name="connsiteY4" fmla="*/ 86379 h 88205"/>
                  <a:gd name="connsiteX5" fmla="*/ 51187 w 50899"/>
                  <a:gd name="connsiteY5" fmla="*/ 81895 h 88205"/>
                  <a:gd name="connsiteX6" fmla="*/ 51187 w 50899"/>
                  <a:gd name="connsiteY6" fmla="*/ 7335 h 88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899" h="88205">
                    <a:moveTo>
                      <a:pt x="51187" y="7335"/>
                    </a:moveTo>
                    <a:cubicBezTo>
                      <a:pt x="51187" y="1517"/>
                      <a:pt x="44364" y="-1622"/>
                      <a:pt x="39947" y="2164"/>
                    </a:cubicBezTo>
                    <a:lnTo>
                      <a:pt x="2666" y="34119"/>
                    </a:lnTo>
                    <a:cubicBezTo>
                      <a:pt x="-210" y="36584"/>
                      <a:pt x="-522" y="40922"/>
                      <a:pt x="1973" y="43772"/>
                    </a:cubicBezTo>
                    <a:lnTo>
                      <a:pt x="39254" y="86379"/>
                    </a:lnTo>
                    <a:cubicBezTo>
                      <a:pt x="43394" y="91111"/>
                      <a:pt x="51187" y="88182"/>
                      <a:pt x="51187" y="81895"/>
                    </a:cubicBezTo>
                    <a:lnTo>
                      <a:pt x="51187" y="7335"/>
                    </a:lnTo>
                    <a:close/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3073510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B3A8A865-7E52-3F3A-3F1F-3109ED91F43F}"/>
                  </a:ext>
                </a:extLst>
              </p:cNvPr>
              <p:cNvSpPr/>
              <p:nvPr/>
            </p:nvSpPr>
            <p:spPr>
              <a:xfrm>
                <a:off x="4190972" y="4501949"/>
                <a:ext cx="50899" cy="88205"/>
              </a:xfrm>
              <a:custGeom>
                <a:avLst/>
                <a:gdLst>
                  <a:gd name="connsiteX0" fmla="*/ 288 w 50899"/>
                  <a:gd name="connsiteY0" fmla="*/ 7335 h 88205"/>
                  <a:gd name="connsiteX1" fmla="*/ 11529 w 50899"/>
                  <a:gd name="connsiteY1" fmla="*/ 2164 h 88205"/>
                  <a:gd name="connsiteX2" fmla="*/ 48809 w 50899"/>
                  <a:gd name="connsiteY2" fmla="*/ 34119 h 88205"/>
                  <a:gd name="connsiteX3" fmla="*/ 49502 w 50899"/>
                  <a:gd name="connsiteY3" fmla="*/ 43772 h 88205"/>
                  <a:gd name="connsiteX4" fmla="*/ 12222 w 50899"/>
                  <a:gd name="connsiteY4" fmla="*/ 86379 h 88205"/>
                  <a:gd name="connsiteX5" fmla="*/ 288 w 50899"/>
                  <a:gd name="connsiteY5" fmla="*/ 81895 h 88205"/>
                  <a:gd name="connsiteX6" fmla="*/ 288 w 50899"/>
                  <a:gd name="connsiteY6" fmla="*/ 7335 h 88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899" h="88205">
                    <a:moveTo>
                      <a:pt x="288" y="7335"/>
                    </a:moveTo>
                    <a:cubicBezTo>
                      <a:pt x="288" y="1517"/>
                      <a:pt x="7112" y="-1622"/>
                      <a:pt x="11529" y="2164"/>
                    </a:cubicBezTo>
                    <a:lnTo>
                      <a:pt x="48809" y="34119"/>
                    </a:lnTo>
                    <a:cubicBezTo>
                      <a:pt x="51685" y="36584"/>
                      <a:pt x="51997" y="40922"/>
                      <a:pt x="49502" y="43772"/>
                    </a:cubicBezTo>
                    <a:lnTo>
                      <a:pt x="12222" y="86379"/>
                    </a:lnTo>
                    <a:cubicBezTo>
                      <a:pt x="8082" y="91111"/>
                      <a:pt x="288" y="88182"/>
                      <a:pt x="288" y="81895"/>
                    </a:cubicBezTo>
                    <a:lnTo>
                      <a:pt x="288" y="7335"/>
                    </a:lnTo>
                    <a:close/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3073510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5294D18E-E65A-50C0-5FF6-2EBBADAE4F58}"/>
                  </a:ext>
                </a:extLst>
              </p:cNvPr>
              <p:cNvSpPr/>
              <p:nvPr/>
            </p:nvSpPr>
            <p:spPr>
              <a:xfrm>
                <a:off x="4124056" y="4493922"/>
                <a:ext cx="125826" cy="104258"/>
              </a:xfrm>
              <a:custGeom>
                <a:avLst/>
                <a:gdLst>
                  <a:gd name="connsiteX0" fmla="*/ 42744 w 125826"/>
                  <a:gd name="connsiteY0" fmla="*/ 4108 h 104258"/>
                  <a:gd name="connsiteX1" fmla="*/ 5464 w 125826"/>
                  <a:gd name="connsiteY1" fmla="*/ 36063 h 104258"/>
                  <a:gd name="connsiteX2" fmla="*/ 3955 w 125826"/>
                  <a:gd name="connsiteY2" fmla="*/ 57074 h 104258"/>
                  <a:gd name="connsiteX3" fmla="*/ 41235 w 125826"/>
                  <a:gd name="connsiteY3" fmla="*/ 99680 h 104258"/>
                  <a:gd name="connsiteX4" fmla="*/ 63201 w 125826"/>
                  <a:gd name="connsiteY4" fmla="*/ 100116 h 104258"/>
                  <a:gd name="connsiteX5" fmla="*/ 85166 w 125826"/>
                  <a:gd name="connsiteY5" fmla="*/ 99680 h 104258"/>
                  <a:gd name="connsiteX6" fmla="*/ 122447 w 125826"/>
                  <a:gd name="connsiteY6" fmla="*/ 57074 h 104258"/>
                  <a:gd name="connsiteX7" fmla="*/ 120939 w 125826"/>
                  <a:gd name="connsiteY7" fmla="*/ 36063 h 104258"/>
                  <a:gd name="connsiteX8" fmla="*/ 83658 w 125826"/>
                  <a:gd name="connsiteY8" fmla="*/ 4108 h 104258"/>
                  <a:gd name="connsiteX9" fmla="*/ 63201 w 125826"/>
                  <a:gd name="connsiteY9" fmla="*/ 5190 h 104258"/>
                  <a:gd name="connsiteX10" fmla="*/ 42744 w 125826"/>
                  <a:gd name="connsiteY10" fmla="*/ 4108 h 104258"/>
                  <a:gd name="connsiteX11" fmla="*/ 10676 w 125826"/>
                  <a:gd name="connsiteY11" fmla="*/ 42145 h 104258"/>
                  <a:gd name="connsiteX12" fmla="*/ 47957 w 125826"/>
                  <a:gd name="connsiteY12" fmla="*/ 10191 h 104258"/>
                  <a:gd name="connsiteX13" fmla="*/ 59195 w 125826"/>
                  <a:gd name="connsiteY13" fmla="*/ 15156 h 104258"/>
                  <a:gd name="connsiteX14" fmla="*/ 59198 w 125826"/>
                  <a:gd name="connsiteY14" fmla="*/ 15360 h 104258"/>
                  <a:gd name="connsiteX15" fmla="*/ 59198 w 125826"/>
                  <a:gd name="connsiteY15" fmla="*/ 89921 h 104258"/>
                  <a:gd name="connsiteX16" fmla="*/ 59195 w 125826"/>
                  <a:gd name="connsiteY16" fmla="*/ 90127 h 104258"/>
                  <a:gd name="connsiteX17" fmla="*/ 47264 w 125826"/>
                  <a:gd name="connsiteY17" fmla="*/ 94405 h 104258"/>
                  <a:gd name="connsiteX18" fmla="*/ 9984 w 125826"/>
                  <a:gd name="connsiteY18" fmla="*/ 51799 h 104258"/>
                  <a:gd name="connsiteX19" fmla="*/ 10676 w 125826"/>
                  <a:gd name="connsiteY19" fmla="*/ 42145 h 104258"/>
                  <a:gd name="connsiteX20" fmla="*/ 78445 w 125826"/>
                  <a:gd name="connsiteY20" fmla="*/ 10191 h 104258"/>
                  <a:gd name="connsiteX21" fmla="*/ 67207 w 125826"/>
                  <a:gd name="connsiteY21" fmla="*/ 15156 h 104258"/>
                  <a:gd name="connsiteX22" fmla="*/ 67205 w 125826"/>
                  <a:gd name="connsiteY22" fmla="*/ 15360 h 104258"/>
                  <a:gd name="connsiteX23" fmla="*/ 67205 w 125826"/>
                  <a:gd name="connsiteY23" fmla="*/ 89921 h 104258"/>
                  <a:gd name="connsiteX24" fmla="*/ 67207 w 125826"/>
                  <a:gd name="connsiteY24" fmla="*/ 90127 h 104258"/>
                  <a:gd name="connsiteX25" fmla="*/ 79138 w 125826"/>
                  <a:gd name="connsiteY25" fmla="*/ 94405 h 104258"/>
                  <a:gd name="connsiteX26" fmla="*/ 116418 w 125826"/>
                  <a:gd name="connsiteY26" fmla="*/ 51799 h 104258"/>
                  <a:gd name="connsiteX27" fmla="*/ 115725 w 125826"/>
                  <a:gd name="connsiteY27" fmla="*/ 42145 h 104258"/>
                  <a:gd name="connsiteX28" fmla="*/ 78445 w 125826"/>
                  <a:gd name="connsiteY28" fmla="*/ 10191 h 10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25826" h="104258">
                    <a:moveTo>
                      <a:pt x="42744" y="4108"/>
                    </a:moveTo>
                    <a:lnTo>
                      <a:pt x="5464" y="36063"/>
                    </a:lnTo>
                    <a:cubicBezTo>
                      <a:pt x="-796" y="41428"/>
                      <a:pt x="-1474" y="50870"/>
                      <a:pt x="3955" y="57074"/>
                    </a:cubicBezTo>
                    <a:lnTo>
                      <a:pt x="41235" y="99680"/>
                    </a:lnTo>
                    <a:cubicBezTo>
                      <a:pt x="47505" y="106846"/>
                      <a:pt x="57625" y="105940"/>
                      <a:pt x="63201" y="100116"/>
                    </a:cubicBezTo>
                    <a:cubicBezTo>
                      <a:pt x="68777" y="105940"/>
                      <a:pt x="78896" y="106846"/>
                      <a:pt x="85166" y="99680"/>
                    </a:cubicBezTo>
                    <a:lnTo>
                      <a:pt x="122447" y="57074"/>
                    </a:lnTo>
                    <a:cubicBezTo>
                      <a:pt x="127876" y="50870"/>
                      <a:pt x="127197" y="41428"/>
                      <a:pt x="120939" y="36063"/>
                    </a:cubicBezTo>
                    <a:lnTo>
                      <a:pt x="83658" y="4108"/>
                    </a:lnTo>
                    <a:cubicBezTo>
                      <a:pt x="77165" y="-1457"/>
                      <a:pt x="68283" y="-147"/>
                      <a:pt x="63201" y="5190"/>
                    </a:cubicBezTo>
                    <a:cubicBezTo>
                      <a:pt x="58119" y="-147"/>
                      <a:pt x="49236" y="-1457"/>
                      <a:pt x="42744" y="4108"/>
                    </a:cubicBezTo>
                    <a:close/>
                    <a:moveTo>
                      <a:pt x="10676" y="42145"/>
                    </a:moveTo>
                    <a:lnTo>
                      <a:pt x="47957" y="10191"/>
                    </a:lnTo>
                    <a:cubicBezTo>
                      <a:pt x="52322" y="6449"/>
                      <a:pt x="59037" y="9470"/>
                      <a:pt x="59195" y="15156"/>
                    </a:cubicBezTo>
                    <a:cubicBezTo>
                      <a:pt x="59197" y="15224"/>
                      <a:pt x="59198" y="15292"/>
                      <a:pt x="59198" y="15360"/>
                    </a:cubicBezTo>
                    <a:lnTo>
                      <a:pt x="59198" y="89921"/>
                    </a:lnTo>
                    <a:cubicBezTo>
                      <a:pt x="59198" y="89990"/>
                      <a:pt x="59197" y="90059"/>
                      <a:pt x="59195" y="90127"/>
                    </a:cubicBezTo>
                    <a:cubicBezTo>
                      <a:pt x="59026" y="96272"/>
                      <a:pt x="51358" y="99085"/>
                      <a:pt x="47264" y="94405"/>
                    </a:cubicBezTo>
                    <a:lnTo>
                      <a:pt x="9984" y="51799"/>
                    </a:lnTo>
                    <a:cubicBezTo>
                      <a:pt x="7490" y="48949"/>
                      <a:pt x="7801" y="44610"/>
                      <a:pt x="10676" y="42145"/>
                    </a:cubicBezTo>
                    <a:close/>
                    <a:moveTo>
                      <a:pt x="78445" y="10191"/>
                    </a:moveTo>
                    <a:cubicBezTo>
                      <a:pt x="74080" y="6449"/>
                      <a:pt x="67365" y="9470"/>
                      <a:pt x="67207" y="15156"/>
                    </a:cubicBezTo>
                    <a:cubicBezTo>
                      <a:pt x="67205" y="15224"/>
                      <a:pt x="67205" y="15292"/>
                      <a:pt x="67205" y="15360"/>
                    </a:cubicBezTo>
                    <a:lnTo>
                      <a:pt x="67205" y="89921"/>
                    </a:lnTo>
                    <a:cubicBezTo>
                      <a:pt x="67205" y="89990"/>
                      <a:pt x="67205" y="90059"/>
                      <a:pt x="67207" y="90127"/>
                    </a:cubicBezTo>
                    <a:cubicBezTo>
                      <a:pt x="67375" y="96272"/>
                      <a:pt x="75043" y="99085"/>
                      <a:pt x="79138" y="94405"/>
                    </a:cubicBezTo>
                    <a:lnTo>
                      <a:pt x="116418" y="51799"/>
                    </a:lnTo>
                    <a:cubicBezTo>
                      <a:pt x="118913" y="48949"/>
                      <a:pt x="118601" y="44610"/>
                      <a:pt x="115725" y="42145"/>
                    </a:cubicBezTo>
                    <a:lnTo>
                      <a:pt x="78445" y="10191"/>
                    </a:lnTo>
                    <a:close/>
                  </a:path>
                </a:pathLst>
              </a:custGeom>
              <a:solidFill>
                <a:srgbClr val="F5F5F5"/>
              </a:soli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09D8BF0-104F-35FF-6FCA-6D708CC6D9D8}"/>
                </a:ext>
              </a:extLst>
            </p:cNvPr>
            <p:cNvSpPr txBox="1"/>
            <p:nvPr/>
          </p:nvSpPr>
          <p:spPr>
            <a:xfrm>
              <a:off x="9230084" y="3435185"/>
              <a:ext cx="1684618" cy="488822"/>
            </a:xfrm>
            <a:prstGeom prst="rect">
              <a:avLst/>
            </a:prstGeom>
            <a:noFill/>
          </p:spPr>
          <p:txBody>
            <a:bodyPr wrap="square" anchor="ctr">
              <a:noAutofit/>
            </a:bodyPr>
            <a:lstStyle/>
            <a:p>
              <a:r>
                <a:rPr lang="en-CH" i="0" dirty="0">
                  <a:solidFill>
                    <a:srgbClr val="017864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Open </a:t>
              </a:r>
              <a:r>
                <a:rPr lang="es-ES" i="0" dirty="0" err="1">
                  <a:solidFill>
                    <a:srgbClr val="017864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Mirrored</a:t>
              </a:r>
              <a:endParaRPr lang="en-CH" i="0" dirty="0">
                <a:solidFill>
                  <a:srgbClr val="01786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s-ES" i="0" dirty="0" err="1">
                  <a:solidFill>
                    <a:srgbClr val="017864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Database</a:t>
              </a:r>
              <a:r>
                <a:rPr lang="en-CH" i="0" dirty="0">
                  <a:solidFill>
                    <a:srgbClr val="017864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3</a:t>
              </a:r>
              <a:endParaRPr lang="en-CH" dirty="0">
                <a:solidFill>
                  <a:srgbClr val="01786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9B96C9AC-E81B-8B81-D377-87E6A4B16BAF}"/>
              </a:ext>
            </a:extLst>
          </p:cNvPr>
          <p:cNvSpPr/>
          <p:nvPr/>
        </p:nvSpPr>
        <p:spPr>
          <a:xfrm>
            <a:off x="7731141" y="2960247"/>
            <a:ext cx="1747702" cy="2007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72000" rtlCol="0" anchor="ctr"/>
          <a:lstStyle/>
          <a:p>
            <a:r>
              <a:rPr lang="en-CH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select * from table1 where col=2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AB326F6-DFE2-9A23-EBD1-4E20AC3C9888}"/>
              </a:ext>
            </a:extLst>
          </p:cNvPr>
          <p:cNvSpPr/>
          <p:nvPr/>
        </p:nvSpPr>
        <p:spPr>
          <a:xfrm>
            <a:off x="7731141" y="3150650"/>
            <a:ext cx="1747702" cy="2007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72000" rtlCol="0" anchor="ctr"/>
          <a:lstStyle/>
          <a:p>
            <a:r>
              <a:rPr lang="en-CH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select col1, col2, col3 from table2 where col2=‘a’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961D4ACC-6768-27FE-ADB2-56D79C3DD299}"/>
              </a:ext>
            </a:extLst>
          </p:cNvPr>
          <p:cNvSpPr/>
          <p:nvPr/>
        </p:nvSpPr>
        <p:spPr>
          <a:xfrm>
            <a:off x="7731141" y="1411896"/>
            <a:ext cx="1747702" cy="2007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72000" rtlCol="0" anchor="ctr"/>
          <a:lstStyle/>
          <a:p>
            <a:r>
              <a:rPr lang="en-CH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select * from table1 where col=1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DF3B538-98EF-0E77-237F-AEA8D2E599EE}"/>
              </a:ext>
            </a:extLst>
          </p:cNvPr>
          <p:cNvSpPr/>
          <p:nvPr/>
        </p:nvSpPr>
        <p:spPr>
          <a:xfrm>
            <a:off x="7731141" y="4797871"/>
            <a:ext cx="1747702" cy="2007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72000" rtlCol="0" anchor="ctr"/>
          <a:lstStyle/>
          <a:p>
            <a:r>
              <a:rPr lang="en-CH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select col3, col4, col5 from table2 where col2=‘b’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105BDBB-6B47-919A-3CE1-F822357EE85D}"/>
              </a:ext>
            </a:extLst>
          </p:cNvPr>
          <p:cNvGrpSpPr/>
          <p:nvPr/>
        </p:nvGrpSpPr>
        <p:grpSpPr>
          <a:xfrm>
            <a:off x="679661" y="3353066"/>
            <a:ext cx="3818482" cy="862798"/>
            <a:chOff x="679661" y="3353066"/>
            <a:chExt cx="3818482" cy="862798"/>
          </a:xfrm>
        </p:grpSpPr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F8B399CC-0942-F3A6-AB6D-03AC96EBBB8B}"/>
                </a:ext>
              </a:extLst>
            </p:cNvPr>
            <p:cNvSpPr/>
            <p:nvPr/>
          </p:nvSpPr>
          <p:spPr>
            <a:xfrm>
              <a:off x="679661" y="3353066"/>
              <a:ext cx="3818482" cy="862798"/>
            </a:xfrm>
            <a:prstGeom prst="roundRect">
              <a:avLst>
                <a:gd name="adj" fmla="val 5210"/>
              </a:avLst>
            </a:prstGeom>
            <a:solidFill>
              <a:srgbClr val="0085D6">
                <a:alpha val="20000"/>
              </a:srgbClr>
            </a:solidFill>
            <a:ln w="25400">
              <a:solidFill>
                <a:srgbClr val="0068A2">
                  <a:alpha val="5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A81FD3B-F146-4F55-2B0C-25C47EB90B5D}"/>
                </a:ext>
              </a:extLst>
            </p:cNvPr>
            <p:cNvSpPr txBox="1"/>
            <p:nvPr/>
          </p:nvSpPr>
          <p:spPr>
            <a:xfrm>
              <a:off x="1861113" y="3545721"/>
              <a:ext cx="2145403" cy="488822"/>
            </a:xfrm>
            <a:prstGeom prst="rect">
              <a:avLst/>
            </a:prstGeom>
            <a:noFill/>
          </p:spPr>
          <p:txBody>
            <a:bodyPr wrap="square" anchor="ctr">
              <a:noAutofit/>
            </a:bodyPr>
            <a:lstStyle/>
            <a:p>
              <a:r>
                <a:rPr lang="en-CH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Source Database</a:t>
              </a:r>
              <a:endParaRPr lang="en-CH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6" name="Graphic 5">
              <a:extLst>
                <a:ext uri="{FF2B5EF4-FFF2-40B4-BE49-F238E27FC236}">
                  <a16:creationId xmlns:a16="http://schemas.microsoft.com/office/drawing/2014/main" id="{51C62861-72BF-D069-CACB-69142ECFD79F}"/>
                </a:ext>
              </a:extLst>
            </p:cNvPr>
            <p:cNvGrpSpPr/>
            <p:nvPr/>
          </p:nvGrpSpPr>
          <p:grpSpPr>
            <a:xfrm>
              <a:off x="1189278" y="3504552"/>
              <a:ext cx="573562" cy="553591"/>
              <a:chOff x="7643798" y="5399288"/>
              <a:chExt cx="233175" cy="225056"/>
            </a:xfrm>
          </p:grpSpPr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FB31B0F1-7747-2F53-36DE-C34B459AEDF8}"/>
                  </a:ext>
                </a:extLst>
              </p:cNvPr>
              <p:cNvSpPr/>
              <p:nvPr/>
            </p:nvSpPr>
            <p:spPr>
              <a:xfrm>
                <a:off x="7643798" y="5399288"/>
                <a:ext cx="208981" cy="208981"/>
              </a:xfrm>
              <a:custGeom>
                <a:avLst/>
                <a:gdLst>
                  <a:gd name="connsiteX0" fmla="*/ 576 w 208981"/>
                  <a:gd name="connsiteY0" fmla="*/ 28780 h 208981"/>
                  <a:gd name="connsiteX1" fmla="*/ 28708 w 208981"/>
                  <a:gd name="connsiteY1" fmla="*/ 648 h 208981"/>
                  <a:gd name="connsiteX2" fmla="*/ 181425 w 208981"/>
                  <a:gd name="connsiteY2" fmla="*/ 648 h 208981"/>
                  <a:gd name="connsiteX3" fmla="*/ 209557 w 208981"/>
                  <a:gd name="connsiteY3" fmla="*/ 28780 h 208981"/>
                  <a:gd name="connsiteX4" fmla="*/ 209557 w 208981"/>
                  <a:gd name="connsiteY4" fmla="*/ 181497 h 208981"/>
                  <a:gd name="connsiteX5" fmla="*/ 181425 w 208981"/>
                  <a:gd name="connsiteY5" fmla="*/ 209629 h 208981"/>
                  <a:gd name="connsiteX6" fmla="*/ 28708 w 208981"/>
                  <a:gd name="connsiteY6" fmla="*/ 209629 h 208981"/>
                  <a:gd name="connsiteX7" fmla="*/ 576 w 208981"/>
                  <a:gd name="connsiteY7" fmla="*/ 181497 h 208981"/>
                  <a:gd name="connsiteX8" fmla="*/ 576 w 208981"/>
                  <a:gd name="connsiteY8" fmla="*/ 28780 h 208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8981" h="208981">
                    <a:moveTo>
                      <a:pt x="576" y="28780"/>
                    </a:moveTo>
                    <a:cubicBezTo>
                      <a:pt x="576" y="13243"/>
                      <a:pt x="13171" y="648"/>
                      <a:pt x="28708" y="648"/>
                    </a:cubicBezTo>
                    <a:lnTo>
                      <a:pt x="181425" y="648"/>
                    </a:lnTo>
                    <a:cubicBezTo>
                      <a:pt x="196962" y="648"/>
                      <a:pt x="209557" y="13243"/>
                      <a:pt x="209557" y="28780"/>
                    </a:cubicBezTo>
                    <a:lnTo>
                      <a:pt x="209557" y="181497"/>
                    </a:lnTo>
                    <a:cubicBezTo>
                      <a:pt x="209557" y="197034"/>
                      <a:pt x="196962" y="209629"/>
                      <a:pt x="181425" y="209629"/>
                    </a:cubicBezTo>
                    <a:lnTo>
                      <a:pt x="28708" y="209629"/>
                    </a:lnTo>
                    <a:cubicBezTo>
                      <a:pt x="13171" y="209629"/>
                      <a:pt x="576" y="197034"/>
                      <a:pt x="576" y="181497"/>
                    </a:cubicBezTo>
                    <a:lnTo>
                      <a:pt x="576" y="2878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F5F5F5"/>
                  </a:gs>
                  <a:gs pos="100000">
                    <a:srgbClr val="EBEBEB"/>
                  </a:gs>
                </a:gsLst>
                <a:lin ang="4972497" scaled="1"/>
              </a:gradFill>
              <a:ln w="8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00440FE0-CBA2-6607-4603-86ACB47F82D5}"/>
                  </a:ext>
                </a:extLst>
              </p:cNvPr>
              <p:cNvSpPr/>
              <p:nvPr/>
            </p:nvSpPr>
            <p:spPr>
              <a:xfrm>
                <a:off x="7643798" y="5399288"/>
                <a:ext cx="208981" cy="208981"/>
              </a:xfrm>
              <a:custGeom>
                <a:avLst/>
                <a:gdLst>
                  <a:gd name="connsiteX0" fmla="*/ 576 w 208981"/>
                  <a:gd name="connsiteY0" fmla="*/ 28780 h 208981"/>
                  <a:gd name="connsiteX1" fmla="*/ 28708 w 208981"/>
                  <a:gd name="connsiteY1" fmla="*/ 648 h 208981"/>
                  <a:gd name="connsiteX2" fmla="*/ 181425 w 208981"/>
                  <a:gd name="connsiteY2" fmla="*/ 648 h 208981"/>
                  <a:gd name="connsiteX3" fmla="*/ 209557 w 208981"/>
                  <a:gd name="connsiteY3" fmla="*/ 28780 h 208981"/>
                  <a:gd name="connsiteX4" fmla="*/ 209557 w 208981"/>
                  <a:gd name="connsiteY4" fmla="*/ 181497 h 208981"/>
                  <a:gd name="connsiteX5" fmla="*/ 181425 w 208981"/>
                  <a:gd name="connsiteY5" fmla="*/ 209629 h 208981"/>
                  <a:gd name="connsiteX6" fmla="*/ 28708 w 208981"/>
                  <a:gd name="connsiteY6" fmla="*/ 209629 h 208981"/>
                  <a:gd name="connsiteX7" fmla="*/ 576 w 208981"/>
                  <a:gd name="connsiteY7" fmla="*/ 181497 h 208981"/>
                  <a:gd name="connsiteX8" fmla="*/ 576 w 208981"/>
                  <a:gd name="connsiteY8" fmla="*/ 28780 h 208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8981" h="208981">
                    <a:moveTo>
                      <a:pt x="576" y="28780"/>
                    </a:moveTo>
                    <a:cubicBezTo>
                      <a:pt x="576" y="13243"/>
                      <a:pt x="13171" y="648"/>
                      <a:pt x="28708" y="648"/>
                    </a:cubicBezTo>
                    <a:lnTo>
                      <a:pt x="181425" y="648"/>
                    </a:lnTo>
                    <a:cubicBezTo>
                      <a:pt x="196962" y="648"/>
                      <a:pt x="209557" y="13243"/>
                      <a:pt x="209557" y="28780"/>
                    </a:cubicBezTo>
                    <a:lnTo>
                      <a:pt x="209557" y="181497"/>
                    </a:lnTo>
                    <a:cubicBezTo>
                      <a:pt x="209557" y="197034"/>
                      <a:pt x="196962" y="209629"/>
                      <a:pt x="181425" y="209629"/>
                    </a:cubicBezTo>
                    <a:lnTo>
                      <a:pt x="28708" y="209629"/>
                    </a:lnTo>
                    <a:cubicBezTo>
                      <a:pt x="13171" y="209629"/>
                      <a:pt x="576" y="197034"/>
                      <a:pt x="576" y="181497"/>
                    </a:cubicBezTo>
                    <a:lnTo>
                      <a:pt x="576" y="2878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8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5367E231-6F39-2D8C-59BE-4804757AA8B9}"/>
                  </a:ext>
                </a:extLst>
              </p:cNvPr>
              <p:cNvSpPr/>
              <p:nvPr/>
            </p:nvSpPr>
            <p:spPr>
              <a:xfrm>
                <a:off x="7643798" y="5399288"/>
                <a:ext cx="208981" cy="208981"/>
              </a:xfrm>
              <a:custGeom>
                <a:avLst/>
                <a:gdLst>
                  <a:gd name="connsiteX0" fmla="*/ 181425 w 208981"/>
                  <a:gd name="connsiteY0" fmla="*/ 8686 h 208981"/>
                  <a:gd name="connsiteX1" fmla="*/ 28708 w 208981"/>
                  <a:gd name="connsiteY1" fmla="*/ 8686 h 208981"/>
                  <a:gd name="connsiteX2" fmla="*/ 8614 w 208981"/>
                  <a:gd name="connsiteY2" fmla="*/ 28780 h 208981"/>
                  <a:gd name="connsiteX3" fmla="*/ 8614 w 208981"/>
                  <a:gd name="connsiteY3" fmla="*/ 181497 h 208981"/>
                  <a:gd name="connsiteX4" fmla="*/ 28708 w 208981"/>
                  <a:gd name="connsiteY4" fmla="*/ 201592 h 208981"/>
                  <a:gd name="connsiteX5" fmla="*/ 181425 w 208981"/>
                  <a:gd name="connsiteY5" fmla="*/ 201592 h 208981"/>
                  <a:gd name="connsiteX6" fmla="*/ 201520 w 208981"/>
                  <a:gd name="connsiteY6" fmla="*/ 181497 h 208981"/>
                  <a:gd name="connsiteX7" fmla="*/ 201520 w 208981"/>
                  <a:gd name="connsiteY7" fmla="*/ 28780 h 208981"/>
                  <a:gd name="connsiteX8" fmla="*/ 181425 w 208981"/>
                  <a:gd name="connsiteY8" fmla="*/ 8686 h 208981"/>
                  <a:gd name="connsiteX9" fmla="*/ 28708 w 208981"/>
                  <a:gd name="connsiteY9" fmla="*/ 648 h 208981"/>
                  <a:gd name="connsiteX10" fmla="*/ 576 w 208981"/>
                  <a:gd name="connsiteY10" fmla="*/ 28780 h 208981"/>
                  <a:gd name="connsiteX11" fmla="*/ 576 w 208981"/>
                  <a:gd name="connsiteY11" fmla="*/ 181497 h 208981"/>
                  <a:gd name="connsiteX12" fmla="*/ 28708 w 208981"/>
                  <a:gd name="connsiteY12" fmla="*/ 209629 h 208981"/>
                  <a:gd name="connsiteX13" fmla="*/ 181425 w 208981"/>
                  <a:gd name="connsiteY13" fmla="*/ 209629 h 208981"/>
                  <a:gd name="connsiteX14" fmla="*/ 209557 w 208981"/>
                  <a:gd name="connsiteY14" fmla="*/ 181497 h 208981"/>
                  <a:gd name="connsiteX15" fmla="*/ 209557 w 208981"/>
                  <a:gd name="connsiteY15" fmla="*/ 28780 h 208981"/>
                  <a:gd name="connsiteX16" fmla="*/ 181425 w 208981"/>
                  <a:gd name="connsiteY16" fmla="*/ 648 h 208981"/>
                  <a:gd name="connsiteX17" fmla="*/ 28708 w 208981"/>
                  <a:gd name="connsiteY17" fmla="*/ 648 h 208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08981" h="208981">
                    <a:moveTo>
                      <a:pt x="181425" y="8686"/>
                    </a:moveTo>
                    <a:lnTo>
                      <a:pt x="28708" y="8686"/>
                    </a:lnTo>
                    <a:cubicBezTo>
                      <a:pt x="17610" y="8686"/>
                      <a:pt x="8614" y="17682"/>
                      <a:pt x="8614" y="28780"/>
                    </a:cubicBezTo>
                    <a:lnTo>
                      <a:pt x="8614" y="181497"/>
                    </a:lnTo>
                    <a:cubicBezTo>
                      <a:pt x="8614" y="192595"/>
                      <a:pt x="17610" y="201592"/>
                      <a:pt x="28708" y="201592"/>
                    </a:cubicBezTo>
                    <a:lnTo>
                      <a:pt x="181425" y="201592"/>
                    </a:lnTo>
                    <a:cubicBezTo>
                      <a:pt x="192523" y="201592"/>
                      <a:pt x="201520" y="192595"/>
                      <a:pt x="201520" y="181497"/>
                    </a:cubicBezTo>
                    <a:lnTo>
                      <a:pt x="201520" y="28780"/>
                    </a:lnTo>
                    <a:cubicBezTo>
                      <a:pt x="201520" y="17682"/>
                      <a:pt x="192523" y="8686"/>
                      <a:pt x="181425" y="8686"/>
                    </a:cubicBezTo>
                    <a:close/>
                    <a:moveTo>
                      <a:pt x="28708" y="648"/>
                    </a:moveTo>
                    <a:cubicBezTo>
                      <a:pt x="13171" y="648"/>
                      <a:pt x="576" y="13243"/>
                      <a:pt x="576" y="28780"/>
                    </a:cubicBezTo>
                    <a:lnTo>
                      <a:pt x="576" y="181497"/>
                    </a:lnTo>
                    <a:cubicBezTo>
                      <a:pt x="576" y="197034"/>
                      <a:pt x="13171" y="209629"/>
                      <a:pt x="28708" y="209629"/>
                    </a:cubicBezTo>
                    <a:lnTo>
                      <a:pt x="181425" y="209629"/>
                    </a:lnTo>
                    <a:cubicBezTo>
                      <a:pt x="196962" y="209629"/>
                      <a:pt x="209557" y="197034"/>
                      <a:pt x="209557" y="181497"/>
                    </a:cubicBezTo>
                    <a:lnTo>
                      <a:pt x="209557" y="28780"/>
                    </a:lnTo>
                    <a:cubicBezTo>
                      <a:pt x="209557" y="13243"/>
                      <a:pt x="196962" y="648"/>
                      <a:pt x="181425" y="648"/>
                    </a:cubicBezTo>
                    <a:lnTo>
                      <a:pt x="28708" y="648"/>
                    </a:lnTo>
                    <a:close/>
                  </a:path>
                </a:pathLst>
              </a:custGeom>
              <a:gradFill>
                <a:gsLst>
                  <a:gs pos="0">
                    <a:srgbClr val="BBBBBB"/>
                  </a:gs>
                  <a:gs pos="50000">
                    <a:srgbClr val="A1A1A1"/>
                  </a:gs>
                  <a:gs pos="100000">
                    <a:srgbClr val="888888"/>
                  </a:gs>
                </a:gsLst>
                <a:lin ang="4944313" scaled="1"/>
              </a:gradFill>
              <a:ln w="8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FD021F5E-B7E6-278F-4D3A-70C34E40B304}"/>
                  </a:ext>
                </a:extLst>
              </p:cNvPr>
              <p:cNvSpPr/>
              <p:nvPr/>
            </p:nvSpPr>
            <p:spPr>
              <a:xfrm>
                <a:off x="7708100" y="5477662"/>
                <a:ext cx="80377" cy="74343"/>
              </a:xfrm>
              <a:custGeom>
                <a:avLst/>
                <a:gdLst>
                  <a:gd name="connsiteX0" fmla="*/ 40765 w 80377"/>
                  <a:gd name="connsiteY0" fmla="*/ 10689 h 74343"/>
                  <a:gd name="connsiteX1" fmla="*/ 72167 w 80377"/>
                  <a:gd name="connsiteY1" fmla="*/ 5406 h 74343"/>
                  <a:gd name="connsiteX2" fmla="*/ 80953 w 80377"/>
                  <a:gd name="connsiteY2" fmla="*/ 648 h 74343"/>
                  <a:gd name="connsiteX3" fmla="*/ 80953 w 80377"/>
                  <a:gd name="connsiteY3" fmla="*/ 54897 h 74343"/>
                  <a:gd name="connsiteX4" fmla="*/ 40765 w 80377"/>
                  <a:gd name="connsiteY4" fmla="*/ 74992 h 74343"/>
                  <a:gd name="connsiteX5" fmla="*/ 576 w 80377"/>
                  <a:gd name="connsiteY5" fmla="*/ 54897 h 74343"/>
                  <a:gd name="connsiteX6" fmla="*/ 576 w 80377"/>
                  <a:gd name="connsiteY6" fmla="*/ 648 h 74343"/>
                  <a:gd name="connsiteX7" fmla="*/ 9362 w 80377"/>
                  <a:gd name="connsiteY7" fmla="*/ 5406 h 74343"/>
                  <a:gd name="connsiteX8" fmla="*/ 40765 w 80377"/>
                  <a:gd name="connsiteY8" fmla="*/ 10689 h 74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377" h="74343">
                    <a:moveTo>
                      <a:pt x="40765" y="10689"/>
                    </a:moveTo>
                    <a:cubicBezTo>
                      <a:pt x="52624" y="10689"/>
                      <a:pt x="63729" y="8781"/>
                      <a:pt x="72167" y="5406"/>
                    </a:cubicBezTo>
                    <a:cubicBezTo>
                      <a:pt x="75340" y="4136"/>
                      <a:pt x="78363" y="2570"/>
                      <a:pt x="80953" y="648"/>
                    </a:cubicBezTo>
                    <a:lnTo>
                      <a:pt x="80953" y="54897"/>
                    </a:lnTo>
                    <a:cubicBezTo>
                      <a:pt x="80953" y="66351"/>
                      <a:pt x="63680" y="74992"/>
                      <a:pt x="40765" y="74992"/>
                    </a:cubicBezTo>
                    <a:cubicBezTo>
                      <a:pt x="17849" y="74992"/>
                      <a:pt x="576" y="66351"/>
                      <a:pt x="576" y="54897"/>
                    </a:cubicBezTo>
                    <a:lnTo>
                      <a:pt x="576" y="648"/>
                    </a:lnTo>
                    <a:cubicBezTo>
                      <a:pt x="3167" y="2570"/>
                      <a:pt x="6190" y="4136"/>
                      <a:pt x="9362" y="5406"/>
                    </a:cubicBezTo>
                    <a:cubicBezTo>
                      <a:pt x="17800" y="8781"/>
                      <a:pt x="28906" y="10689"/>
                      <a:pt x="40765" y="10689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2254105" scaled="1"/>
              </a:gradFill>
              <a:ln w="8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E93E37D9-11BE-BCF3-776F-952C062A3D5C}"/>
                  </a:ext>
                </a:extLst>
              </p:cNvPr>
              <p:cNvSpPr/>
              <p:nvPr/>
            </p:nvSpPr>
            <p:spPr>
              <a:xfrm>
                <a:off x="7708100" y="5447514"/>
                <a:ext cx="80377" cy="32150"/>
              </a:xfrm>
              <a:custGeom>
                <a:avLst/>
                <a:gdLst>
                  <a:gd name="connsiteX0" fmla="*/ 576 w 80377"/>
                  <a:gd name="connsiteY0" fmla="*/ 16723 h 32150"/>
                  <a:gd name="connsiteX1" fmla="*/ 40765 w 80377"/>
                  <a:gd name="connsiteY1" fmla="*/ 32799 h 32150"/>
                  <a:gd name="connsiteX2" fmla="*/ 80953 w 80377"/>
                  <a:gd name="connsiteY2" fmla="*/ 16723 h 32150"/>
                  <a:gd name="connsiteX3" fmla="*/ 80945 w 80377"/>
                  <a:gd name="connsiteY3" fmla="*/ 16378 h 32150"/>
                  <a:gd name="connsiteX4" fmla="*/ 40765 w 80377"/>
                  <a:gd name="connsiteY4" fmla="*/ 648 h 32150"/>
                  <a:gd name="connsiteX5" fmla="*/ 3734 w 80377"/>
                  <a:gd name="connsiteY5" fmla="*/ 10466 h 32150"/>
                  <a:gd name="connsiteX6" fmla="*/ 585 w 80377"/>
                  <a:gd name="connsiteY6" fmla="*/ 16378 h 32150"/>
                  <a:gd name="connsiteX7" fmla="*/ 576 w 80377"/>
                  <a:gd name="connsiteY7" fmla="*/ 16723 h 32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0377" h="32150">
                    <a:moveTo>
                      <a:pt x="576" y="16723"/>
                    </a:moveTo>
                    <a:cubicBezTo>
                      <a:pt x="576" y="25602"/>
                      <a:pt x="18569" y="32799"/>
                      <a:pt x="40765" y="32799"/>
                    </a:cubicBezTo>
                    <a:cubicBezTo>
                      <a:pt x="62960" y="32799"/>
                      <a:pt x="80953" y="25602"/>
                      <a:pt x="80953" y="16723"/>
                    </a:cubicBezTo>
                    <a:cubicBezTo>
                      <a:pt x="80953" y="16608"/>
                      <a:pt x="80950" y="16493"/>
                      <a:pt x="80945" y="16378"/>
                    </a:cubicBezTo>
                    <a:cubicBezTo>
                      <a:pt x="80485" y="7659"/>
                      <a:pt x="62672" y="648"/>
                      <a:pt x="40765" y="648"/>
                    </a:cubicBezTo>
                    <a:cubicBezTo>
                      <a:pt x="24118" y="648"/>
                      <a:pt x="9835" y="4696"/>
                      <a:pt x="3734" y="10466"/>
                    </a:cubicBezTo>
                    <a:cubicBezTo>
                      <a:pt x="1807" y="12289"/>
                      <a:pt x="696" y="14285"/>
                      <a:pt x="585" y="16378"/>
                    </a:cubicBezTo>
                    <a:cubicBezTo>
                      <a:pt x="579" y="16493"/>
                      <a:pt x="576" y="16608"/>
                      <a:pt x="576" y="16723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2254105" scaled="1"/>
              </a:gradFill>
              <a:ln w="8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A6ADBC94-36A9-0F71-087D-19D247E557AF}"/>
                  </a:ext>
                </a:extLst>
              </p:cNvPr>
              <p:cNvSpPr/>
              <p:nvPr/>
            </p:nvSpPr>
            <p:spPr>
              <a:xfrm>
                <a:off x="7731946" y="5560043"/>
                <a:ext cx="145027" cy="64301"/>
              </a:xfrm>
              <a:custGeom>
                <a:avLst/>
                <a:gdLst>
                  <a:gd name="connsiteX0" fmla="*/ 142227 w 145027"/>
                  <a:gd name="connsiteY0" fmla="*/ 44373 h 64301"/>
                  <a:gd name="connsiteX1" fmla="*/ 133707 w 145027"/>
                  <a:gd name="connsiteY1" fmla="*/ 40837 h 64301"/>
                  <a:gd name="connsiteX2" fmla="*/ 121651 w 145027"/>
                  <a:gd name="connsiteY2" fmla="*/ 40837 h 64301"/>
                  <a:gd name="connsiteX3" fmla="*/ 121651 w 145027"/>
                  <a:gd name="connsiteY3" fmla="*/ 12705 h 64301"/>
                  <a:gd name="connsiteX4" fmla="*/ 109594 w 145027"/>
                  <a:gd name="connsiteY4" fmla="*/ 648 h 64301"/>
                  <a:gd name="connsiteX5" fmla="*/ 97537 w 145027"/>
                  <a:gd name="connsiteY5" fmla="*/ 12705 h 64301"/>
                  <a:gd name="connsiteX6" fmla="*/ 97537 w 145027"/>
                  <a:gd name="connsiteY6" fmla="*/ 27816 h 64301"/>
                  <a:gd name="connsiteX7" fmla="*/ 89017 w 145027"/>
                  <a:gd name="connsiteY7" fmla="*/ 8364 h 64301"/>
                  <a:gd name="connsiteX8" fmla="*/ 69405 w 145027"/>
                  <a:gd name="connsiteY8" fmla="*/ 648 h 64301"/>
                  <a:gd name="connsiteX9" fmla="*/ 49793 w 145027"/>
                  <a:gd name="connsiteY9" fmla="*/ 8364 h 64301"/>
                  <a:gd name="connsiteX10" fmla="*/ 47543 w 145027"/>
                  <a:gd name="connsiteY10" fmla="*/ 10776 h 64301"/>
                  <a:gd name="connsiteX11" fmla="*/ 44086 w 145027"/>
                  <a:gd name="connsiteY11" fmla="*/ 6596 h 64301"/>
                  <a:gd name="connsiteX12" fmla="*/ 26644 w 145027"/>
                  <a:gd name="connsiteY12" fmla="*/ 648 h 64301"/>
                  <a:gd name="connsiteX13" fmla="*/ 24555 w 145027"/>
                  <a:gd name="connsiteY13" fmla="*/ 648 h 64301"/>
                  <a:gd name="connsiteX14" fmla="*/ 23429 w 145027"/>
                  <a:gd name="connsiteY14" fmla="*/ 648 h 64301"/>
                  <a:gd name="connsiteX15" fmla="*/ 16838 w 145027"/>
                  <a:gd name="connsiteY15" fmla="*/ 1613 h 64301"/>
                  <a:gd name="connsiteX16" fmla="*/ 8720 w 145027"/>
                  <a:gd name="connsiteY16" fmla="*/ 5953 h 64301"/>
                  <a:gd name="connsiteX17" fmla="*/ 3094 w 145027"/>
                  <a:gd name="connsiteY17" fmla="*/ 13107 h 64301"/>
                  <a:gd name="connsiteX18" fmla="*/ 602 w 145027"/>
                  <a:gd name="connsiteY18" fmla="*/ 21948 h 64301"/>
                  <a:gd name="connsiteX19" fmla="*/ 602 w 145027"/>
                  <a:gd name="connsiteY19" fmla="*/ 22832 h 64301"/>
                  <a:gd name="connsiteX20" fmla="*/ 7836 w 145027"/>
                  <a:gd name="connsiteY20" fmla="*/ 38024 h 64301"/>
                  <a:gd name="connsiteX21" fmla="*/ 3255 w 145027"/>
                  <a:gd name="connsiteY21" fmla="*/ 41480 h 64301"/>
                  <a:gd name="connsiteX22" fmla="*/ 5023 w 145027"/>
                  <a:gd name="connsiteY22" fmla="*/ 58439 h 64301"/>
                  <a:gd name="connsiteX23" fmla="*/ 23269 w 145027"/>
                  <a:gd name="connsiteY23" fmla="*/ 64870 h 64301"/>
                  <a:gd name="connsiteX24" fmla="*/ 24876 w 145027"/>
                  <a:gd name="connsiteY24" fmla="*/ 64870 h 64301"/>
                  <a:gd name="connsiteX25" fmla="*/ 39344 w 145027"/>
                  <a:gd name="connsiteY25" fmla="*/ 60770 h 64301"/>
                  <a:gd name="connsiteX26" fmla="*/ 46096 w 145027"/>
                  <a:gd name="connsiteY26" fmla="*/ 53054 h 64301"/>
                  <a:gd name="connsiteX27" fmla="*/ 49713 w 145027"/>
                  <a:gd name="connsiteY27" fmla="*/ 57234 h 64301"/>
                  <a:gd name="connsiteX28" fmla="*/ 69325 w 145027"/>
                  <a:gd name="connsiteY28" fmla="*/ 64950 h 64301"/>
                  <a:gd name="connsiteX29" fmla="*/ 82105 w 145027"/>
                  <a:gd name="connsiteY29" fmla="*/ 61976 h 64301"/>
                  <a:gd name="connsiteX30" fmla="*/ 82828 w 145027"/>
                  <a:gd name="connsiteY30" fmla="*/ 62539 h 64301"/>
                  <a:gd name="connsiteX31" fmla="*/ 90062 w 145027"/>
                  <a:gd name="connsiteY31" fmla="*/ 64950 h 64301"/>
                  <a:gd name="connsiteX32" fmla="*/ 99708 w 145027"/>
                  <a:gd name="connsiteY32" fmla="*/ 60127 h 64301"/>
                  <a:gd name="connsiteX33" fmla="*/ 99788 w 145027"/>
                  <a:gd name="connsiteY33" fmla="*/ 59967 h 64301"/>
                  <a:gd name="connsiteX34" fmla="*/ 109433 w 145027"/>
                  <a:gd name="connsiteY34" fmla="*/ 64870 h 64301"/>
                  <a:gd name="connsiteX35" fmla="*/ 133546 w 145027"/>
                  <a:gd name="connsiteY35" fmla="*/ 64870 h 64301"/>
                  <a:gd name="connsiteX36" fmla="*/ 145603 w 145027"/>
                  <a:gd name="connsiteY36" fmla="*/ 52893 h 64301"/>
                  <a:gd name="connsiteX37" fmla="*/ 142067 w 145027"/>
                  <a:gd name="connsiteY37" fmla="*/ 44373 h 64301"/>
                  <a:gd name="connsiteX38" fmla="*/ 142227 w 145027"/>
                  <a:gd name="connsiteY38" fmla="*/ 44373 h 64301"/>
                  <a:gd name="connsiteX39" fmla="*/ 41273 w 145027"/>
                  <a:gd name="connsiteY39" fmla="*/ 27414 h 64301"/>
                  <a:gd name="connsiteX40" fmla="*/ 41193 w 145027"/>
                  <a:gd name="connsiteY40" fmla="*/ 27414 h 64301"/>
                  <a:gd name="connsiteX41" fmla="*/ 41273 w 145027"/>
                  <a:gd name="connsiteY41" fmla="*/ 27414 h 64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145027" h="64301">
                    <a:moveTo>
                      <a:pt x="142227" y="44373"/>
                    </a:moveTo>
                    <a:cubicBezTo>
                      <a:pt x="139977" y="42123"/>
                      <a:pt x="136922" y="40837"/>
                      <a:pt x="133707" y="40837"/>
                    </a:cubicBezTo>
                    <a:lnTo>
                      <a:pt x="121651" y="40837"/>
                    </a:lnTo>
                    <a:lnTo>
                      <a:pt x="121651" y="12705"/>
                    </a:lnTo>
                    <a:cubicBezTo>
                      <a:pt x="121651" y="6033"/>
                      <a:pt x="116265" y="648"/>
                      <a:pt x="109594" y="648"/>
                    </a:cubicBezTo>
                    <a:cubicBezTo>
                      <a:pt x="102923" y="648"/>
                      <a:pt x="97537" y="6033"/>
                      <a:pt x="97537" y="12705"/>
                    </a:cubicBezTo>
                    <a:lnTo>
                      <a:pt x="97537" y="27816"/>
                    </a:lnTo>
                    <a:cubicBezTo>
                      <a:pt x="97537" y="20501"/>
                      <a:pt x="94403" y="13428"/>
                      <a:pt x="89017" y="8364"/>
                    </a:cubicBezTo>
                    <a:cubicBezTo>
                      <a:pt x="83712" y="3381"/>
                      <a:pt x="76800" y="648"/>
                      <a:pt x="69405" y="648"/>
                    </a:cubicBezTo>
                    <a:cubicBezTo>
                      <a:pt x="62011" y="648"/>
                      <a:pt x="55098" y="3381"/>
                      <a:pt x="49793" y="8364"/>
                    </a:cubicBezTo>
                    <a:cubicBezTo>
                      <a:pt x="48989" y="9088"/>
                      <a:pt x="48266" y="9891"/>
                      <a:pt x="47543" y="10776"/>
                    </a:cubicBezTo>
                    <a:cubicBezTo>
                      <a:pt x="46739" y="9168"/>
                      <a:pt x="45533" y="7721"/>
                      <a:pt x="44086" y="6596"/>
                    </a:cubicBezTo>
                    <a:cubicBezTo>
                      <a:pt x="39103" y="2818"/>
                      <a:pt x="32914" y="648"/>
                      <a:pt x="26644" y="648"/>
                    </a:cubicBezTo>
                    <a:cubicBezTo>
                      <a:pt x="25921" y="648"/>
                      <a:pt x="25278" y="648"/>
                      <a:pt x="24555" y="648"/>
                    </a:cubicBezTo>
                    <a:cubicBezTo>
                      <a:pt x="24153" y="648"/>
                      <a:pt x="23831" y="648"/>
                      <a:pt x="23429" y="648"/>
                    </a:cubicBezTo>
                    <a:cubicBezTo>
                      <a:pt x="21179" y="648"/>
                      <a:pt x="19009" y="970"/>
                      <a:pt x="16838" y="1613"/>
                    </a:cubicBezTo>
                    <a:cubicBezTo>
                      <a:pt x="13864" y="2497"/>
                      <a:pt x="11132" y="3943"/>
                      <a:pt x="8720" y="5953"/>
                    </a:cubicBezTo>
                    <a:cubicBezTo>
                      <a:pt x="6470" y="7962"/>
                      <a:pt x="4541" y="10374"/>
                      <a:pt x="3094" y="13107"/>
                    </a:cubicBezTo>
                    <a:cubicBezTo>
                      <a:pt x="1647" y="15920"/>
                      <a:pt x="843" y="18894"/>
                      <a:pt x="602" y="21948"/>
                    </a:cubicBezTo>
                    <a:lnTo>
                      <a:pt x="602" y="22832"/>
                    </a:lnTo>
                    <a:cubicBezTo>
                      <a:pt x="602" y="28861"/>
                      <a:pt x="3174" y="34085"/>
                      <a:pt x="7836" y="38024"/>
                    </a:cubicBezTo>
                    <a:cubicBezTo>
                      <a:pt x="6068" y="38747"/>
                      <a:pt x="4460" y="39953"/>
                      <a:pt x="3255" y="41480"/>
                    </a:cubicBezTo>
                    <a:cubicBezTo>
                      <a:pt x="-925" y="46624"/>
                      <a:pt x="-121" y="54260"/>
                      <a:pt x="5023" y="58439"/>
                    </a:cubicBezTo>
                    <a:cubicBezTo>
                      <a:pt x="10167" y="62619"/>
                      <a:pt x="16597" y="64870"/>
                      <a:pt x="23269" y="64870"/>
                    </a:cubicBezTo>
                    <a:cubicBezTo>
                      <a:pt x="23992" y="64870"/>
                      <a:pt x="24715" y="64870"/>
                      <a:pt x="24876" y="64870"/>
                    </a:cubicBezTo>
                    <a:cubicBezTo>
                      <a:pt x="30503" y="64870"/>
                      <a:pt x="35406" y="63503"/>
                      <a:pt x="39344" y="60770"/>
                    </a:cubicBezTo>
                    <a:cubicBezTo>
                      <a:pt x="42318" y="58761"/>
                      <a:pt x="44569" y="56108"/>
                      <a:pt x="46096" y="53054"/>
                    </a:cubicBezTo>
                    <a:cubicBezTo>
                      <a:pt x="47141" y="54581"/>
                      <a:pt x="48346" y="55948"/>
                      <a:pt x="49713" y="57234"/>
                    </a:cubicBezTo>
                    <a:cubicBezTo>
                      <a:pt x="55018" y="62217"/>
                      <a:pt x="61930" y="64950"/>
                      <a:pt x="69325" y="64950"/>
                    </a:cubicBezTo>
                    <a:cubicBezTo>
                      <a:pt x="73746" y="64950"/>
                      <a:pt x="78166" y="63905"/>
                      <a:pt x="82105" y="61976"/>
                    </a:cubicBezTo>
                    <a:lnTo>
                      <a:pt x="82828" y="62539"/>
                    </a:lnTo>
                    <a:cubicBezTo>
                      <a:pt x="84918" y="64146"/>
                      <a:pt x="87410" y="64950"/>
                      <a:pt x="90062" y="64950"/>
                    </a:cubicBezTo>
                    <a:cubicBezTo>
                      <a:pt x="93840" y="64950"/>
                      <a:pt x="97457" y="63182"/>
                      <a:pt x="99708" y="60127"/>
                    </a:cubicBezTo>
                    <a:cubicBezTo>
                      <a:pt x="99708" y="60127"/>
                      <a:pt x="99708" y="60047"/>
                      <a:pt x="99788" y="59967"/>
                    </a:cubicBezTo>
                    <a:cubicBezTo>
                      <a:pt x="101958" y="62941"/>
                      <a:pt x="105495" y="64870"/>
                      <a:pt x="109433" y="64870"/>
                    </a:cubicBezTo>
                    <a:lnTo>
                      <a:pt x="133546" y="64870"/>
                    </a:lnTo>
                    <a:cubicBezTo>
                      <a:pt x="140137" y="64870"/>
                      <a:pt x="145603" y="59565"/>
                      <a:pt x="145603" y="52893"/>
                    </a:cubicBezTo>
                    <a:cubicBezTo>
                      <a:pt x="145603" y="49678"/>
                      <a:pt x="144397" y="46624"/>
                      <a:pt x="142067" y="44373"/>
                    </a:cubicBezTo>
                    <a:lnTo>
                      <a:pt x="142227" y="44373"/>
                    </a:lnTo>
                    <a:close/>
                    <a:moveTo>
                      <a:pt x="41273" y="27414"/>
                    </a:moveTo>
                    <a:cubicBezTo>
                      <a:pt x="41273" y="27414"/>
                      <a:pt x="41273" y="27414"/>
                      <a:pt x="41193" y="27414"/>
                    </a:cubicBezTo>
                    <a:lnTo>
                      <a:pt x="41273" y="27414"/>
                    </a:lnTo>
                    <a:close/>
                  </a:path>
                </a:pathLst>
              </a:custGeom>
              <a:solidFill>
                <a:srgbClr val="F5F5F5"/>
              </a:solidFill>
              <a:ln w="8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BCA9C080-8A98-BCB0-2285-54BA7C6009DE}"/>
                  </a:ext>
                </a:extLst>
              </p:cNvPr>
              <p:cNvSpPr/>
              <p:nvPr/>
            </p:nvSpPr>
            <p:spPr>
              <a:xfrm>
                <a:off x="7780691" y="5568081"/>
                <a:ext cx="44821" cy="48227"/>
              </a:xfrm>
              <a:custGeom>
                <a:avLst/>
                <a:gdLst>
                  <a:gd name="connsiteX0" fmla="*/ 20670 w 44821"/>
                  <a:gd name="connsiteY0" fmla="*/ 648 h 48227"/>
                  <a:gd name="connsiteX1" fmla="*/ 6555 w 44821"/>
                  <a:gd name="connsiteY1" fmla="*/ 6149 h 48227"/>
                  <a:gd name="connsiteX2" fmla="*/ 576 w 44821"/>
                  <a:gd name="connsiteY2" fmla="*/ 19738 h 48227"/>
                  <a:gd name="connsiteX3" fmla="*/ 576 w 44821"/>
                  <a:gd name="connsiteY3" fmla="*/ 29785 h 48227"/>
                  <a:gd name="connsiteX4" fmla="*/ 6555 w 44821"/>
                  <a:gd name="connsiteY4" fmla="*/ 43373 h 48227"/>
                  <a:gd name="connsiteX5" fmla="*/ 20670 w 44821"/>
                  <a:gd name="connsiteY5" fmla="*/ 48874 h 48227"/>
                  <a:gd name="connsiteX6" fmla="*/ 33827 w 44821"/>
                  <a:gd name="connsiteY6" fmla="*/ 44217 h 48227"/>
                  <a:gd name="connsiteX7" fmla="*/ 38968 w 44821"/>
                  <a:gd name="connsiteY7" fmla="*/ 48072 h 48227"/>
                  <a:gd name="connsiteX8" fmla="*/ 44594 w 44821"/>
                  <a:gd name="connsiteY8" fmla="*/ 47268 h 48227"/>
                  <a:gd name="connsiteX9" fmla="*/ 43790 w 44821"/>
                  <a:gd name="connsiteY9" fmla="*/ 41641 h 48227"/>
                  <a:gd name="connsiteX10" fmla="*/ 38845 w 44821"/>
                  <a:gd name="connsiteY10" fmla="*/ 37932 h 48227"/>
                  <a:gd name="connsiteX11" fmla="*/ 40765 w 44821"/>
                  <a:gd name="connsiteY11" fmla="*/ 29785 h 48227"/>
                  <a:gd name="connsiteX12" fmla="*/ 40765 w 44821"/>
                  <a:gd name="connsiteY12" fmla="*/ 19738 h 48227"/>
                  <a:gd name="connsiteX13" fmla="*/ 34786 w 44821"/>
                  <a:gd name="connsiteY13" fmla="*/ 6149 h 48227"/>
                  <a:gd name="connsiteX14" fmla="*/ 20670 w 44821"/>
                  <a:gd name="connsiteY14" fmla="*/ 648 h 48227"/>
                  <a:gd name="connsiteX15" fmla="*/ 27714 w 44821"/>
                  <a:gd name="connsiteY15" fmla="*/ 29584 h 48227"/>
                  <a:gd name="connsiteX16" fmla="*/ 32217 w 44821"/>
                  <a:gd name="connsiteY16" fmla="*/ 32962 h 48227"/>
                  <a:gd name="connsiteX17" fmla="*/ 32727 w 44821"/>
                  <a:gd name="connsiteY17" fmla="*/ 29785 h 48227"/>
                  <a:gd name="connsiteX18" fmla="*/ 32727 w 44821"/>
                  <a:gd name="connsiteY18" fmla="*/ 19738 h 48227"/>
                  <a:gd name="connsiteX19" fmla="*/ 29289 w 44821"/>
                  <a:gd name="connsiteY19" fmla="*/ 12013 h 48227"/>
                  <a:gd name="connsiteX20" fmla="*/ 20670 w 44821"/>
                  <a:gd name="connsiteY20" fmla="*/ 8686 h 48227"/>
                  <a:gd name="connsiteX21" fmla="*/ 12052 w 44821"/>
                  <a:gd name="connsiteY21" fmla="*/ 12013 h 48227"/>
                  <a:gd name="connsiteX22" fmla="*/ 8614 w 44821"/>
                  <a:gd name="connsiteY22" fmla="*/ 19738 h 48227"/>
                  <a:gd name="connsiteX23" fmla="*/ 8614 w 44821"/>
                  <a:gd name="connsiteY23" fmla="*/ 29785 h 48227"/>
                  <a:gd name="connsiteX24" fmla="*/ 12052 w 44821"/>
                  <a:gd name="connsiteY24" fmla="*/ 37510 h 48227"/>
                  <a:gd name="connsiteX25" fmla="*/ 20670 w 44821"/>
                  <a:gd name="connsiteY25" fmla="*/ 40837 h 48227"/>
                  <a:gd name="connsiteX26" fmla="*/ 27070 w 44821"/>
                  <a:gd name="connsiteY26" fmla="*/ 39149 h 48227"/>
                  <a:gd name="connsiteX27" fmla="*/ 22891 w 44821"/>
                  <a:gd name="connsiteY27" fmla="*/ 36014 h 48227"/>
                  <a:gd name="connsiteX28" fmla="*/ 22087 w 44821"/>
                  <a:gd name="connsiteY28" fmla="*/ 30388 h 48227"/>
                  <a:gd name="connsiteX29" fmla="*/ 27714 w 44821"/>
                  <a:gd name="connsiteY29" fmla="*/ 29584 h 48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4821" h="48227">
                    <a:moveTo>
                      <a:pt x="20670" y="648"/>
                    </a:moveTo>
                    <a:cubicBezTo>
                      <a:pt x="15422" y="648"/>
                      <a:pt x="10340" y="2600"/>
                      <a:pt x="6555" y="6149"/>
                    </a:cubicBezTo>
                    <a:cubicBezTo>
                      <a:pt x="2761" y="9706"/>
                      <a:pt x="576" y="14588"/>
                      <a:pt x="576" y="19738"/>
                    </a:cubicBezTo>
                    <a:lnTo>
                      <a:pt x="576" y="29785"/>
                    </a:lnTo>
                    <a:cubicBezTo>
                      <a:pt x="576" y="34935"/>
                      <a:pt x="2761" y="39817"/>
                      <a:pt x="6555" y="43373"/>
                    </a:cubicBezTo>
                    <a:cubicBezTo>
                      <a:pt x="10340" y="46922"/>
                      <a:pt x="15422" y="48874"/>
                      <a:pt x="20670" y="48874"/>
                    </a:cubicBezTo>
                    <a:cubicBezTo>
                      <a:pt x="25488" y="48874"/>
                      <a:pt x="30165" y="47230"/>
                      <a:pt x="33827" y="44217"/>
                    </a:cubicBezTo>
                    <a:lnTo>
                      <a:pt x="38968" y="48072"/>
                    </a:lnTo>
                    <a:cubicBezTo>
                      <a:pt x="40743" y="49403"/>
                      <a:pt x="43262" y="49043"/>
                      <a:pt x="44594" y="47268"/>
                    </a:cubicBezTo>
                    <a:cubicBezTo>
                      <a:pt x="45926" y="45492"/>
                      <a:pt x="45566" y="42973"/>
                      <a:pt x="43790" y="41641"/>
                    </a:cubicBezTo>
                    <a:lnTo>
                      <a:pt x="38845" y="37932"/>
                    </a:lnTo>
                    <a:cubicBezTo>
                      <a:pt x="40092" y="35419"/>
                      <a:pt x="40765" y="32643"/>
                      <a:pt x="40765" y="29785"/>
                    </a:cubicBezTo>
                    <a:lnTo>
                      <a:pt x="40765" y="19738"/>
                    </a:lnTo>
                    <a:cubicBezTo>
                      <a:pt x="40765" y="14588"/>
                      <a:pt x="38581" y="9706"/>
                      <a:pt x="34786" y="6149"/>
                    </a:cubicBezTo>
                    <a:cubicBezTo>
                      <a:pt x="31001" y="2600"/>
                      <a:pt x="25920" y="648"/>
                      <a:pt x="20670" y="648"/>
                    </a:cubicBezTo>
                    <a:close/>
                    <a:moveTo>
                      <a:pt x="27714" y="29584"/>
                    </a:moveTo>
                    <a:lnTo>
                      <a:pt x="32217" y="32962"/>
                    </a:lnTo>
                    <a:cubicBezTo>
                      <a:pt x="32554" y="31934"/>
                      <a:pt x="32727" y="30863"/>
                      <a:pt x="32727" y="29785"/>
                    </a:cubicBezTo>
                    <a:lnTo>
                      <a:pt x="32727" y="19738"/>
                    </a:lnTo>
                    <a:cubicBezTo>
                      <a:pt x="32727" y="16893"/>
                      <a:pt x="31525" y="14109"/>
                      <a:pt x="29289" y="12013"/>
                    </a:cubicBezTo>
                    <a:cubicBezTo>
                      <a:pt x="27045" y="9909"/>
                      <a:pt x="23949" y="8686"/>
                      <a:pt x="20670" y="8686"/>
                    </a:cubicBezTo>
                    <a:cubicBezTo>
                      <a:pt x="17393" y="8686"/>
                      <a:pt x="14296" y="9909"/>
                      <a:pt x="12052" y="12013"/>
                    </a:cubicBezTo>
                    <a:cubicBezTo>
                      <a:pt x="9817" y="14109"/>
                      <a:pt x="8614" y="16893"/>
                      <a:pt x="8614" y="19738"/>
                    </a:cubicBezTo>
                    <a:lnTo>
                      <a:pt x="8614" y="29785"/>
                    </a:lnTo>
                    <a:cubicBezTo>
                      <a:pt x="8614" y="32629"/>
                      <a:pt x="9817" y="35414"/>
                      <a:pt x="12052" y="37510"/>
                    </a:cubicBezTo>
                    <a:cubicBezTo>
                      <a:pt x="14296" y="39613"/>
                      <a:pt x="17393" y="40837"/>
                      <a:pt x="20670" y="40837"/>
                    </a:cubicBezTo>
                    <a:cubicBezTo>
                      <a:pt x="22971" y="40837"/>
                      <a:pt x="25181" y="40235"/>
                      <a:pt x="27070" y="39149"/>
                    </a:cubicBezTo>
                    <a:lnTo>
                      <a:pt x="22891" y="36014"/>
                    </a:lnTo>
                    <a:cubicBezTo>
                      <a:pt x="21115" y="34682"/>
                      <a:pt x="20756" y="32163"/>
                      <a:pt x="22087" y="30388"/>
                    </a:cubicBezTo>
                    <a:cubicBezTo>
                      <a:pt x="23418" y="28612"/>
                      <a:pt x="25938" y="28252"/>
                      <a:pt x="27714" y="29584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4171004" scaled="1"/>
              </a:gradFill>
              <a:ln w="8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D247E20D-E668-BFEB-424C-F9318A184CD7}"/>
                  </a:ext>
                </a:extLst>
              </p:cNvPr>
              <p:cNvSpPr/>
              <p:nvPr/>
            </p:nvSpPr>
            <p:spPr>
              <a:xfrm>
                <a:off x="7740000" y="5568081"/>
                <a:ext cx="32153" cy="48226"/>
              </a:xfrm>
              <a:custGeom>
                <a:avLst/>
                <a:gdLst>
                  <a:gd name="connsiteX0" fmla="*/ 31159 w 32153"/>
                  <a:gd name="connsiteY0" fmla="*/ 4901 h 48226"/>
                  <a:gd name="connsiteX1" fmla="*/ 16625 w 32153"/>
                  <a:gd name="connsiteY1" fmla="*/ 747 h 48226"/>
                  <a:gd name="connsiteX2" fmla="*/ 11166 w 32153"/>
                  <a:gd name="connsiteY2" fmla="*/ 1321 h 48226"/>
                  <a:gd name="connsiteX3" fmla="*/ 5912 w 32153"/>
                  <a:gd name="connsiteY3" fmla="*/ 4131 h 48226"/>
                  <a:gd name="connsiteX4" fmla="*/ 2183 w 32153"/>
                  <a:gd name="connsiteY4" fmla="*/ 8776 h 48226"/>
                  <a:gd name="connsiteX5" fmla="*/ 586 w 32153"/>
                  <a:gd name="connsiteY5" fmla="*/ 14511 h 48226"/>
                  <a:gd name="connsiteX6" fmla="*/ 577 w 32153"/>
                  <a:gd name="connsiteY6" fmla="*/ 14650 h 48226"/>
                  <a:gd name="connsiteX7" fmla="*/ 577 w 32153"/>
                  <a:gd name="connsiteY7" fmla="*/ 14789 h 48226"/>
                  <a:gd name="connsiteX8" fmla="*/ 7060 w 32153"/>
                  <a:gd name="connsiteY8" fmla="*/ 25312 h 48226"/>
                  <a:gd name="connsiteX9" fmla="*/ 15356 w 32153"/>
                  <a:gd name="connsiteY9" fmla="*/ 28601 h 48226"/>
                  <a:gd name="connsiteX10" fmla="*/ 15565 w 32153"/>
                  <a:gd name="connsiteY10" fmla="*/ 28659 h 48226"/>
                  <a:gd name="connsiteX11" fmla="*/ 16201 w 32153"/>
                  <a:gd name="connsiteY11" fmla="*/ 28837 h 48226"/>
                  <a:gd name="connsiteX12" fmla="*/ 21865 w 32153"/>
                  <a:gd name="connsiteY12" fmla="*/ 30958 h 48226"/>
                  <a:gd name="connsiteX13" fmla="*/ 24269 w 32153"/>
                  <a:gd name="connsiteY13" fmla="*/ 34793 h 48226"/>
                  <a:gd name="connsiteX14" fmla="*/ 22315 w 32153"/>
                  <a:gd name="connsiteY14" fmla="*/ 39471 h 48226"/>
                  <a:gd name="connsiteX15" fmla="*/ 16653 w 32153"/>
                  <a:gd name="connsiteY15" fmla="*/ 40776 h 48226"/>
                  <a:gd name="connsiteX16" fmla="*/ 16482 w 32153"/>
                  <a:gd name="connsiteY16" fmla="*/ 40776 h 48226"/>
                  <a:gd name="connsiteX17" fmla="*/ 16311 w 32153"/>
                  <a:gd name="connsiteY17" fmla="*/ 40791 h 48226"/>
                  <a:gd name="connsiteX18" fmla="*/ 7131 w 32153"/>
                  <a:gd name="connsiteY18" fmla="*/ 37967 h 48226"/>
                  <a:gd name="connsiteX19" fmla="*/ 1478 w 32153"/>
                  <a:gd name="connsiteY19" fmla="*/ 38548 h 48226"/>
                  <a:gd name="connsiteX20" fmla="*/ 2059 w 32153"/>
                  <a:gd name="connsiteY20" fmla="*/ 44202 h 48226"/>
                  <a:gd name="connsiteX21" fmla="*/ 16822 w 32153"/>
                  <a:gd name="connsiteY21" fmla="*/ 48813 h 48226"/>
                  <a:gd name="connsiteX22" fmla="*/ 26832 w 32153"/>
                  <a:gd name="connsiteY22" fmla="*/ 46119 h 48226"/>
                  <a:gd name="connsiteX23" fmla="*/ 32307 w 32153"/>
                  <a:gd name="connsiteY23" fmla="*/ 34793 h 48226"/>
                  <a:gd name="connsiteX24" fmla="*/ 26037 w 32153"/>
                  <a:gd name="connsiteY24" fmla="*/ 24088 h 48226"/>
                  <a:gd name="connsiteX25" fmla="*/ 18344 w 32153"/>
                  <a:gd name="connsiteY25" fmla="*/ 21089 h 48226"/>
                  <a:gd name="connsiteX26" fmla="*/ 17740 w 32153"/>
                  <a:gd name="connsiteY26" fmla="*/ 20922 h 48226"/>
                  <a:gd name="connsiteX27" fmla="*/ 11227 w 32153"/>
                  <a:gd name="connsiteY27" fmla="*/ 18439 h 48226"/>
                  <a:gd name="connsiteX28" fmla="*/ 8616 w 32153"/>
                  <a:gd name="connsiteY28" fmla="*/ 14919 h 48226"/>
                  <a:gd name="connsiteX29" fmla="*/ 9335 w 32153"/>
                  <a:gd name="connsiteY29" fmla="*/ 12446 h 48226"/>
                  <a:gd name="connsiteX30" fmla="*/ 11044 w 32153"/>
                  <a:gd name="connsiteY30" fmla="*/ 10317 h 48226"/>
                  <a:gd name="connsiteX31" fmla="*/ 13464 w 32153"/>
                  <a:gd name="connsiteY31" fmla="*/ 9024 h 48226"/>
                  <a:gd name="connsiteX32" fmla="*/ 16203 w 32153"/>
                  <a:gd name="connsiteY32" fmla="*/ 8780 h 48226"/>
                  <a:gd name="connsiteX33" fmla="*/ 16669 w 32153"/>
                  <a:gd name="connsiteY33" fmla="*/ 8833 h 48226"/>
                  <a:gd name="connsiteX34" fmla="*/ 17135 w 32153"/>
                  <a:gd name="connsiteY34" fmla="*/ 8776 h 48226"/>
                  <a:gd name="connsiteX35" fmla="*/ 26261 w 32153"/>
                  <a:gd name="connsiteY35" fmla="*/ 11274 h 48226"/>
                  <a:gd name="connsiteX36" fmla="*/ 31897 w 32153"/>
                  <a:gd name="connsiteY36" fmla="*/ 10537 h 48226"/>
                  <a:gd name="connsiteX37" fmla="*/ 31159 w 32153"/>
                  <a:gd name="connsiteY37" fmla="*/ 4901 h 48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32153" h="48226">
                    <a:moveTo>
                      <a:pt x="31159" y="4901"/>
                    </a:moveTo>
                    <a:cubicBezTo>
                      <a:pt x="27018" y="1717"/>
                      <a:pt x="21816" y="236"/>
                      <a:pt x="16625" y="747"/>
                    </a:cubicBezTo>
                    <a:cubicBezTo>
                      <a:pt x="14787" y="600"/>
                      <a:pt x="12936" y="793"/>
                      <a:pt x="11166" y="1321"/>
                    </a:cubicBezTo>
                    <a:cubicBezTo>
                      <a:pt x="9244" y="1895"/>
                      <a:pt x="7456" y="2850"/>
                      <a:pt x="5912" y="4131"/>
                    </a:cubicBezTo>
                    <a:cubicBezTo>
                      <a:pt x="4368" y="5412"/>
                      <a:pt x="3100" y="6991"/>
                      <a:pt x="2183" y="8776"/>
                    </a:cubicBezTo>
                    <a:cubicBezTo>
                      <a:pt x="1268" y="10560"/>
                      <a:pt x="724" y="12511"/>
                      <a:pt x="586" y="14511"/>
                    </a:cubicBezTo>
                    <a:lnTo>
                      <a:pt x="577" y="14650"/>
                    </a:lnTo>
                    <a:lnTo>
                      <a:pt x="577" y="14789"/>
                    </a:lnTo>
                    <a:cubicBezTo>
                      <a:pt x="577" y="20099"/>
                      <a:pt x="3921" y="23410"/>
                      <a:pt x="7060" y="25312"/>
                    </a:cubicBezTo>
                    <a:cubicBezTo>
                      <a:pt x="10016" y="27103"/>
                      <a:pt x="13423" y="28059"/>
                      <a:pt x="15356" y="28601"/>
                    </a:cubicBezTo>
                    <a:lnTo>
                      <a:pt x="15565" y="28659"/>
                    </a:lnTo>
                    <a:lnTo>
                      <a:pt x="16201" y="28837"/>
                    </a:lnTo>
                    <a:cubicBezTo>
                      <a:pt x="18197" y="29392"/>
                      <a:pt x="20208" y="29951"/>
                      <a:pt x="21865" y="30958"/>
                    </a:cubicBezTo>
                    <a:cubicBezTo>
                      <a:pt x="23473" y="31934"/>
                      <a:pt x="24269" y="33022"/>
                      <a:pt x="24269" y="34793"/>
                    </a:cubicBezTo>
                    <a:cubicBezTo>
                      <a:pt x="24269" y="37622"/>
                      <a:pt x="23297" y="38803"/>
                      <a:pt x="22315" y="39471"/>
                    </a:cubicBezTo>
                    <a:cubicBezTo>
                      <a:pt x="21066" y="40320"/>
                      <a:pt x="19098" y="40776"/>
                      <a:pt x="16653" y="40776"/>
                    </a:cubicBezTo>
                    <a:lnTo>
                      <a:pt x="16482" y="40776"/>
                    </a:lnTo>
                    <a:lnTo>
                      <a:pt x="16311" y="40791"/>
                    </a:lnTo>
                    <a:cubicBezTo>
                      <a:pt x="12996" y="41074"/>
                      <a:pt x="9703" y="40059"/>
                      <a:pt x="7131" y="37967"/>
                    </a:cubicBezTo>
                    <a:cubicBezTo>
                      <a:pt x="5410" y="36566"/>
                      <a:pt x="2879" y="36827"/>
                      <a:pt x="1478" y="38548"/>
                    </a:cubicBezTo>
                    <a:cubicBezTo>
                      <a:pt x="77" y="40270"/>
                      <a:pt x="337" y="42801"/>
                      <a:pt x="2059" y="44202"/>
                    </a:cubicBezTo>
                    <a:cubicBezTo>
                      <a:pt x="6205" y="47575"/>
                      <a:pt x="11493" y="49223"/>
                      <a:pt x="16822" y="48813"/>
                    </a:cubicBezTo>
                    <a:cubicBezTo>
                      <a:pt x="19951" y="48794"/>
                      <a:pt x="23720" y="48233"/>
                      <a:pt x="26832" y="46119"/>
                    </a:cubicBezTo>
                    <a:cubicBezTo>
                      <a:pt x="30266" y="43786"/>
                      <a:pt x="32307" y="39967"/>
                      <a:pt x="32307" y="34793"/>
                    </a:cubicBezTo>
                    <a:cubicBezTo>
                      <a:pt x="32307" y="29403"/>
                      <a:pt x="29260" y="26045"/>
                      <a:pt x="26037" y="24088"/>
                    </a:cubicBezTo>
                    <a:cubicBezTo>
                      <a:pt x="23353" y="22458"/>
                      <a:pt x="20224" y="21602"/>
                      <a:pt x="18344" y="21089"/>
                    </a:cubicBezTo>
                    <a:cubicBezTo>
                      <a:pt x="18125" y="21028"/>
                      <a:pt x="17923" y="20973"/>
                      <a:pt x="17740" y="20922"/>
                    </a:cubicBezTo>
                    <a:cubicBezTo>
                      <a:pt x="15679" y="20342"/>
                      <a:pt x="13202" y="19635"/>
                      <a:pt x="11227" y="18439"/>
                    </a:cubicBezTo>
                    <a:cubicBezTo>
                      <a:pt x="9384" y="17322"/>
                      <a:pt x="8661" y="16223"/>
                      <a:pt x="8616" y="14919"/>
                    </a:cubicBezTo>
                    <a:cubicBezTo>
                      <a:pt x="8695" y="14057"/>
                      <a:pt x="8938" y="13218"/>
                      <a:pt x="9335" y="12446"/>
                    </a:cubicBezTo>
                    <a:cubicBezTo>
                      <a:pt x="9753" y="11630"/>
                      <a:pt x="10334" y="10906"/>
                      <a:pt x="11044" y="10317"/>
                    </a:cubicBezTo>
                    <a:cubicBezTo>
                      <a:pt x="11753" y="9729"/>
                      <a:pt x="12576" y="9288"/>
                      <a:pt x="13464" y="9024"/>
                    </a:cubicBezTo>
                    <a:cubicBezTo>
                      <a:pt x="14350" y="8760"/>
                      <a:pt x="15282" y="8676"/>
                      <a:pt x="16203" y="8780"/>
                    </a:cubicBezTo>
                    <a:lnTo>
                      <a:pt x="16669" y="8833"/>
                    </a:lnTo>
                    <a:lnTo>
                      <a:pt x="17135" y="8776"/>
                    </a:lnTo>
                    <a:cubicBezTo>
                      <a:pt x="20391" y="8383"/>
                      <a:pt x="23670" y="9281"/>
                      <a:pt x="26261" y="11274"/>
                    </a:cubicBezTo>
                    <a:cubicBezTo>
                      <a:pt x="28021" y="12626"/>
                      <a:pt x="30544" y="12296"/>
                      <a:pt x="31897" y="10537"/>
                    </a:cubicBezTo>
                    <a:cubicBezTo>
                      <a:pt x="33249" y="8776"/>
                      <a:pt x="32920" y="6253"/>
                      <a:pt x="31159" y="490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4171004" scaled="1"/>
              </a:gradFill>
              <a:ln w="8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439348F6-0985-6DEC-6C96-8F6C736F83CD}"/>
                  </a:ext>
                </a:extLst>
              </p:cNvPr>
              <p:cNvSpPr/>
              <p:nvPr/>
            </p:nvSpPr>
            <p:spPr>
              <a:xfrm>
                <a:off x="7836955" y="5568081"/>
                <a:ext cx="32151" cy="48226"/>
              </a:xfrm>
              <a:custGeom>
                <a:avLst/>
                <a:gdLst>
                  <a:gd name="connsiteX0" fmla="*/ 8614 w 32151"/>
                  <a:gd name="connsiteY0" fmla="*/ 4667 h 48226"/>
                  <a:gd name="connsiteX1" fmla="*/ 4595 w 32151"/>
                  <a:gd name="connsiteY1" fmla="*/ 648 h 48226"/>
                  <a:gd name="connsiteX2" fmla="*/ 576 w 32151"/>
                  <a:gd name="connsiteY2" fmla="*/ 4667 h 48226"/>
                  <a:gd name="connsiteX3" fmla="*/ 576 w 32151"/>
                  <a:gd name="connsiteY3" fmla="*/ 44788 h 48226"/>
                  <a:gd name="connsiteX4" fmla="*/ 4584 w 32151"/>
                  <a:gd name="connsiteY4" fmla="*/ 48807 h 48226"/>
                  <a:gd name="connsiteX5" fmla="*/ 28698 w 32151"/>
                  <a:gd name="connsiteY5" fmla="*/ 48874 h 48226"/>
                  <a:gd name="connsiteX6" fmla="*/ 32727 w 32151"/>
                  <a:gd name="connsiteY6" fmla="*/ 44867 h 48226"/>
                  <a:gd name="connsiteX7" fmla="*/ 28719 w 32151"/>
                  <a:gd name="connsiteY7" fmla="*/ 40837 h 48226"/>
                  <a:gd name="connsiteX8" fmla="*/ 8614 w 32151"/>
                  <a:gd name="connsiteY8" fmla="*/ 40780 h 48226"/>
                  <a:gd name="connsiteX9" fmla="*/ 8614 w 32151"/>
                  <a:gd name="connsiteY9" fmla="*/ 4667 h 48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151" h="48226">
                    <a:moveTo>
                      <a:pt x="8614" y="4667"/>
                    </a:moveTo>
                    <a:cubicBezTo>
                      <a:pt x="8614" y="2448"/>
                      <a:pt x="6815" y="648"/>
                      <a:pt x="4595" y="648"/>
                    </a:cubicBezTo>
                    <a:cubicBezTo>
                      <a:pt x="2376" y="648"/>
                      <a:pt x="576" y="2448"/>
                      <a:pt x="576" y="4667"/>
                    </a:cubicBezTo>
                    <a:lnTo>
                      <a:pt x="576" y="44788"/>
                    </a:lnTo>
                    <a:cubicBezTo>
                      <a:pt x="576" y="47003"/>
                      <a:pt x="2369" y="48801"/>
                      <a:pt x="4584" y="48807"/>
                    </a:cubicBezTo>
                    <a:lnTo>
                      <a:pt x="28698" y="48874"/>
                    </a:lnTo>
                    <a:cubicBezTo>
                      <a:pt x="30917" y="48881"/>
                      <a:pt x="32721" y="47086"/>
                      <a:pt x="32727" y="44867"/>
                    </a:cubicBezTo>
                    <a:cubicBezTo>
                      <a:pt x="32733" y="42648"/>
                      <a:pt x="30939" y="40843"/>
                      <a:pt x="28719" y="40837"/>
                    </a:cubicBezTo>
                    <a:lnTo>
                      <a:pt x="8614" y="40780"/>
                    </a:lnTo>
                    <a:lnTo>
                      <a:pt x="8614" y="4667"/>
                    </a:lnTo>
                    <a:close/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4171004" scaled="1"/>
              </a:gradFill>
              <a:ln w="8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6396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82" grpId="0"/>
      <p:bldP spid="83" grpId="0"/>
      <p:bldP spid="8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0290F-7FDA-1EAE-537E-99B6249BA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839FDB1-76A1-5E19-56F1-91E351F5672A}"/>
              </a:ext>
            </a:extLst>
          </p:cNvPr>
          <p:cNvSpPr/>
          <p:nvPr/>
        </p:nvSpPr>
        <p:spPr>
          <a:xfrm>
            <a:off x="138364" y="1699650"/>
            <a:ext cx="4662056" cy="2818054"/>
          </a:xfrm>
          <a:prstGeom prst="roundRect">
            <a:avLst>
              <a:gd name="adj" fmla="val 4611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r"/>
            <a:r>
              <a:rPr lang="en-C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Server 1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DB64ED2-D499-5FDB-FA87-588CAA74A961}"/>
              </a:ext>
            </a:extLst>
          </p:cNvPr>
          <p:cNvSpPr/>
          <p:nvPr/>
        </p:nvSpPr>
        <p:spPr>
          <a:xfrm>
            <a:off x="138364" y="4756783"/>
            <a:ext cx="4662056" cy="1292210"/>
          </a:xfrm>
          <a:prstGeom prst="roundRect">
            <a:avLst>
              <a:gd name="adj" fmla="val 4611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r"/>
            <a:r>
              <a:rPr lang="en-CH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Server 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487C5-798E-124F-A188-95506BB21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990" y="567751"/>
            <a:ext cx="10728157" cy="590980"/>
          </a:xfrm>
        </p:spPr>
        <p:txBody>
          <a:bodyPr/>
          <a:lstStyle/>
          <a:p>
            <a:r>
              <a:rPr lang="en-CH" dirty="0"/>
              <a:t>Designs : Multi Sources</a:t>
            </a:r>
            <a:endParaRPr lang="en-US" dirty="0"/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7F039949-F26A-EA99-4E1A-6FD43866F6D1}"/>
              </a:ext>
            </a:extLst>
          </p:cNvPr>
          <p:cNvCxnSpPr>
            <a:cxnSpLocks/>
            <a:stCxn id="4" idx="3"/>
            <a:endCxn id="258" idx="1"/>
          </p:cNvCxnSpPr>
          <p:nvPr/>
        </p:nvCxnSpPr>
        <p:spPr>
          <a:xfrm>
            <a:off x="4498143" y="2252579"/>
            <a:ext cx="1242296" cy="1535986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68462FF8-7223-CA86-AE54-571317999F09}"/>
              </a:ext>
            </a:extLst>
          </p:cNvPr>
          <p:cNvGrpSpPr/>
          <p:nvPr/>
        </p:nvGrpSpPr>
        <p:grpSpPr>
          <a:xfrm>
            <a:off x="8231472" y="3372723"/>
            <a:ext cx="2970322" cy="833314"/>
            <a:chOff x="8354857" y="3318738"/>
            <a:chExt cx="2680540" cy="719862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C628F589-11E9-894A-1956-D67E99B2593D}"/>
                </a:ext>
              </a:extLst>
            </p:cNvPr>
            <p:cNvSpPr/>
            <p:nvPr/>
          </p:nvSpPr>
          <p:spPr>
            <a:xfrm>
              <a:off x="8354857" y="3318738"/>
              <a:ext cx="2680540" cy="719862"/>
            </a:xfrm>
            <a:prstGeom prst="roundRect">
              <a:avLst>
                <a:gd name="adj" fmla="val 5210"/>
              </a:avLst>
            </a:prstGeom>
            <a:solidFill>
              <a:srgbClr val="99C9C1">
                <a:alpha val="20000"/>
              </a:srgbClr>
            </a:solidFill>
            <a:ln w="25400">
              <a:solidFill>
                <a:srgbClr val="017864">
                  <a:alpha val="5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grpSp>
          <p:nvGrpSpPr>
            <p:cNvPr id="131" name="Graphic 5">
              <a:extLst>
                <a:ext uri="{FF2B5EF4-FFF2-40B4-BE49-F238E27FC236}">
                  <a16:creationId xmlns:a16="http://schemas.microsoft.com/office/drawing/2014/main" id="{AF73B920-D4F3-D899-A50C-18E44D147348}"/>
                </a:ext>
              </a:extLst>
            </p:cNvPr>
            <p:cNvGrpSpPr/>
            <p:nvPr/>
          </p:nvGrpSpPr>
          <p:grpSpPr>
            <a:xfrm>
              <a:off x="8625840" y="3435186"/>
              <a:ext cx="516034" cy="539275"/>
              <a:chOff x="3918607" y="4262350"/>
              <a:chExt cx="331275" cy="335830"/>
            </a:xfrm>
          </p:grpSpPr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9A322A63-088B-5F22-133F-4CE06713B9A1}"/>
                  </a:ext>
                </a:extLst>
              </p:cNvPr>
              <p:cNvSpPr/>
              <p:nvPr/>
            </p:nvSpPr>
            <p:spPr>
              <a:xfrm>
                <a:off x="3918607" y="4262350"/>
                <a:ext cx="304410" cy="304410"/>
              </a:xfrm>
              <a:custGeom>
                <a:avLst/>
                <a:gdLst>
                  <a:gd name="connsiteX0" fmla="*/ 288 w 304410"/>
                  <a:gd name="connsiteY0" fmla="*/ 40566 h 304410"/>
                  <a:gd name="connsiteX1" fmla="*/ 40342 w 304410"/>
                  <a:gd name="connsiteY1" fmla="*/ 512 h 304410"/>
                  <a:gd name="connsiteX2" fmla="*/ 264644 w 304410"/>
                  <a:gd name="connsiteY2" fmla="*/ 512 h 304410"/>
                  <a:gd name="connsiteX3" fmla="*/ 304698 w 304410"/>
                  <a:gd name="connsiteY3" fmla="*/ 40566 h 304410"/>
                  <a:gd name="connsiteX4" fmla="*/ 304698 w 304410"/>
                  <a:gd name="connsiteY4" fmla="*/ 264868 h 304410"/>
                  <a:gd name="connsiteX5" fmla="*/ 264644 w 304410"/>
                  <a:gd name="connsiteY5" fmla="*/ 304922 h 304410"/>
                  <a:gd name="connsiteX6" fmla="*/ 40342 w 304410"/>
                  <a:gd name="connsiteY6" fmla="*/ 304922 h 304410"/>
                  <a:gd name="connsiteX7" fmla="*/ 288 w 304410"/>
                  <a:gd name="connsiteY7" fmla="*/ 264868 h 304410"/>
                  <a:gd name="connsiteX8" fmla="*/ 288 w 304410"/>
                  <a:gd name="connsiteY8" fmla="*/ 40566 h 30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4410" h="304410">
                    <a:moveTo>
                      <a:pt x="288" y="40566"/>
                    </a:moveTo>
                    <a:cubicBezTo>
                      <a:pt x="288" y="18445"/>
                      <a:pt x="18221" y="512"/>
                      <a:pt x="40342" y="512"/>
                    </a:cubicBezTo>
                    <a:lnTo>
                      <a:pt x="264644" y="512"/>
                    </a:lnTo>
                    <a:cubicBezTo>
                      <a:pt x="286765" y="512"/>
                      <a:pt x="304698" y="18445"/>
                      <a:pt x="304698" y="40566"/>
                    </a:cubicBezTo>
                    <a:lnTo>
                      <a:pt x="304698" y="264868"/>
                    </a:lnTo>
                    <a:cubicBezTo>
                      <a:pt x="304698" y="286989"/>
                      <a:pt x="286765" y="304922"/>
                      <a:pt x="264644" y="304922"/>
                    </a:cubicBezTo>
                    <a:lnTo>
                      <a:pt x="40342" y="304922"/>
                    </a:lnTo>
                    <a:cubicBezTo>
                      <a:pt x="18221" y="304922"/>
                      <a:pt x="288" y="286989"/>
                      <a:pt x="288" y="264868"/>
                    </a:cubicBezTo>
                    <a:lnTo>
                      <a:pt x="288" y="40566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F5F5F5"/>
                  </a:gs>
                  <a:gs pos="100000">
                    <a:srgbClr val="EBEBEB"/>
                  </a:gs>
                </a:gsLst>
                <a:lin ang="4972502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F21FA9E4-2164-2142-29DD-4102BC36239D}"/>
                  </a:ext>
                </a:extLst>
              </p:cNvPr>
              <p:cNvSpPr/>
              <p:nvPr/>
            </p:nvSpPr>
            <p:spPr>
              <a:xfrm>
                <a:off x="3932003" y="4262350"/>
                <a:ext cx="304410" cy="304410"/>
              </a:xfrm>
              <a:custGeom>
                <a:avLst/>
                <a:gdLst>
                  <a:gd name="connsiteX0" fmla="*/ 288 w 304410"/>
                  <a:gd name="connsiteY0" fmla="*/ 40566 h 304410"/>
                  <a:gd name="connsiteX1" fmla="*/ 40342 w 304410"/>
                  <a:gd name="connsiteY1" fmla="*/ 512 h 304410"/>
                  <a:gd name="connsiteX2" fmla="*/ 264644 w 304410"/>
                  <a:gd name="connsiteY2" fmla="*/ 512 h 304410"/>
                  <a:gd name="connsiteX3" fmla="*/ 304698 w 304410"/>
                  <a:gd name="connsiteY3" fmla="*/ 40566 h 304410"/>
                  <a:gd name="connsiteX4" fmla="*/ 304698 w 304410"/>
                  <a:gd name="connsiteY4" fmla="*/ 264868 h 304410"/>
                  <a:gd name="connsiteX5" fmla="*/ 264644 w 304410"/>
                  <a:gd name="connsiteY5" fmla="*/ 304922 h 304410"/>
                  <a:gd name="connsiteX6" fmla="*/ 40342 w 304410"/>
                  <a:gd name="connsiteY6" fmla="*/ 304922 h 304410"/>
                  <a:gd name="connsiteX7" fmla="*/ 288 w 304410"/>
                  <a:gd name="connsiteY7" fmla="*/ 264868 h 304410"/>
                  <a:gd name="connsiteX8" fmla="*/ 288 w 304410"/>
                  <a:gd name="connsiteY8" fmla="*/ 40566 h 30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4410" h="304410">
                    <a:moveTo>
                      <a:pt x="288" y="40566"/>
                    </a:moveTo>
                    <a:cubicBezTo>
                      <a:pt x="288" y="18445"/>
                      <a:pt x="18221" y="512"/>
                      <a:pt x="40342" y="512"/>
                    </a:cubicBezTo>
                    <a:lnTo>
                      <a:pt x="264644" y="512"/>
                    </a:lnTo>
                    <a:cubicBezTo>
                      <a:pt x="286765" y="512"/>
                      <a:pt x="304698" y="18445"/>
                      <a:pt x="304698" y="40566"/>
                    </a:cubicBezTo>
                    <a:lnTo>
                      <a:pt x="304698" y="264868"/>
                    </a:lnTo>
                    <a:cubicBezTo>
                      <a:pt x="304698" y="286989"/>
                      <a:pt x="286765" y="304922"/>
                      <a:pt x="264644" y="304922"/>
                    </a:cubicBezTo>
                    <a:lnTo>
                      <a:pt x="40342" y="304922"/>
                    </a:lnTo>
                    <a:cubicBezTo>
                      <a:pt x="18221" y="304922"/>
                      <a:pt x="288" y="286989"/>
                      <a:pt x="288" y="264868"/>
                    </a:cubicBezTo>
                    <a:lnTo>
                      <a:pt x="288" y="40566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855A2442-3156-AAAF-38F9-CD66F212B657}"/>
                  </a:ext>
                </a:extLst>
              </p:cNvPr>
              <p:cNvSpPr/>
              <p:nvPr/>
            </p:nvSpPr>
            <p:spPr>
              <a:xfrm>
                <a:off x="3918607" y="4262350"/>
                <a:ext cx="304410" cy="304410"/>
              </a:xfrm>
              <a:custGeom>
                <a:avLst/>
                <a:gdLst>
                  <a:gd name="connsiteX0" fmla="*/ 264644 w 304410"/>
                  <a:gd name="connsiteY0" fmla="*/ 8523 h 304410"/>
                  <a:gd name="connsiteX1" fmla="*/ 40342 w 304410"/>
                  <a:gd name="connsiteY1" fmla="*/ 8523 h 304410"/>
                  <a:gd name="connsiteX2" fmla="*/ 8299 w 304410"/>
                  <a:gd name="connsiteY2" fmla="*/ 40566 h 304410"/>
                  <a:gd name="connsiteX3" fmla="*/ 8299 w 304410"/>
                  <a:gd name="connsiteY3" fmla="*/ 264868 h 304410"/>
                  <a:gd name="connsiteX4" fmla="*/ 40342 w 304410"/>
                  <a:gd name="connsiteY4" fmla="*/ 296911 h 304410"/>
                  <a:gd name="connsiteX5" fmla="*/ 264644 w 304410"/>
                  <a:gd name="connsiteY5" fmla="*/ 296911 h 304410"/>
                  <a:gd name="connsiteX6" fmla="*/ 296687 w 304410"/>
                  <a:gd name="connsiteY6" fmla="*/ 264868 h 304410"/>
                  <a:gd name="connsiteX7" fmla="*/ 296687 w 304410"/>
                  <a:gd name="connsiteY7" fmla="*/ 40566 h 304410"/>
                  <a:gd name="connsiteX8" fmla="*/ 264644 w 304410"/>
                  <a:gd name="connsiteY8" fmla="*/ 8523 h 304410"/>
                  <a:gd name="connsiteX9" fmla="*/ 40342 w 304410"/>
                  <a:gd name="connsiteY9" fmla="*/ 512 h 304410"/>
                  <a:gd name="connsiteX10" fmla="*/ 288 w 304410"/>
                  <a:gd name="connsiteY10" fmla="*/ 40566 h 304410"/>
                  <a:gd name="connsiteX11" fmla="*/ 288 w 304410"/>
                  <a:gd name="connsiteY11" fmla="*/ 264868 h 304410"/>
                  <a:gd name="connsiteX12" fmla="*/ 40342 w 304410"/>
                  <a:gd name="connsiteY12" fmla="*/ 304922 h 304410"/>
                  <a:gd name="connsiteX13" fmla="*/ 264644 w 304410"/>
                  <a:gd name="connsiteY13" fmla="*/ 304922 h 304410"/>
                  <a:gd name="connsiteX14" fmla="*/ 304698 w 304410"/>
                  <a:gd name="connsiteY14" fmla="*/ 264868 h 304410"/>
                  <a:gd name="connsiteX15" fmla="*/ 304698 w 304410"/>
                  <a:gd name="connsiteY15" fmla="*/ 40566 h 304410"/>
                  <a:gd name="connsiteX16" fmla="*/ 264644 w 304410"/>
                  <a:gd name="connsiteY16" fmla="*/ 512 h 304410"/>
                  <a:gd name="connsiteX17" fmla="*/ 40342 w 304410"/>
                  <a:gd name="connsiteY17" fmla="*/ 512 h 30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04410" h="304410">
                    <a:moveTo>
                      <a:pt x="264644" y="8523"/>
                    </a:moveTo>
                    <a:lnTo>
                      <a:pt x="40342" y="8523"/>
                    </a:lnTo>
                    <a:cubicBezTo>
                      <a:pt x="22645" y="8523"/>
                      <a:pt x="8299" y="22869"/>
                      <a:pt x="8299" y="40566"/>
                    </a:cubicBezTo>
                    <a:lnTo>
                      <a:pt x="8299" y="264868"/>
                    </a:lnTo>
                    <a:cubicBezTo>
                      <a:pt x="8299" y="282565"/>
                      <a:pt x="22645" y="296911"/>
                      <a:pt x="40342" y="296911"/>
                    </a:cubicBezTo>
                    <a:lnTo>
                      <a:pt x="264644" y="296911"/>
                    </a:lnTo>
                    <a:cubicBezTo>
                      <a:pt x="282341" y="296911"/>
                      <a:pt x="296687" y="282565"/>
                      <a:pt x="296687" y="264868"/>
                    </a:cubicBezTo>
                    <a:lnTo>
                      <a:pt x="296687" y="40566"/>
                    </a:lnTo>
                    <a:cubicBezTo>
                      <a:pt x="296687" y="22869"/>
                      <a:pt x="282341" y="8523"/>
                      <a:pt x="264644" y="8523"/>
                    </a:cubicBezTo>
                    <a:close/>
                    <a:moveTo>
                      <a:pt x="40342" y="512"/>
                    </a:moveTo>
                    <a:cubicBezTo>
                      <a:pt x="18221" y="512"/>
                      <a:pt x="288" y="18445"/>
                      <a:pt x="288" y="40566"/>
                    </a:cubicBezTo>
                    <a:lnTo>
                      <a:pt x="288" y="264868"/>
                    </a:lnTo>
                    <a:cubicBezTo>
                      <a:pt x="288" y="286989"/>
                      <a:pt x="18221" y="304922"/>
                      <a:pt x="40342" y="304922"/>
                    </a:cubicBezTo>
                    <a:lnTo>
                      <a:pt x="264644" y="304922"/>
                    </a:lnTo>
                    <a:cubicBezTo>
                      <a:pt x="286765" y="304922"/>
                      <a:pt x="304698" y="286989"/>
                      <a:pt x="304698" y="264868"/>
                    </a:cubicBezTo>
                    <a:lnTo>
                      <a:pt x="304698" y="40566"/>
                    </a:lnTo>
                    <a:cubicBezTo>
                      <a:pt x="304698" y="18445"/>
                      <a:pt x="286765" y="512"/>
                      <a:pt x="264644" y="512"/>
                    </a:cubicBezTo>
                    <a:lnTo>
                      <a:pt x="40342" y="512"/>
                    </a:lnTo>
                    <a:close/>
                  </a:path>
                </a:pathLst>
              </a:custGeom>
              <a:gradFill>
                <a:gsLst>
                  <a:gs pos="0">
                    <a:srgbClr val="BBBBBB"/>
                  </a:gs>
                  <a:gs pos="50000">
                    <a:srgbClr val="A1A1A1"/>
                  </a:gs>
                  <a:gs pos="100000">
                    <a:srgbClr val="888888"/>
                  </a:gs>
                </a:gsLst>
                <a:lin ang="4944317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4D44EFC4-C3D2-45E3-2F77-F033F34DA007}"/>
                  </a:ext>
                </a:extLst>
              </p:cNvPr>
              <p:cNvSpPr/>
              <p:nvPr/>
            </p:nvSpPr>
            <p:spPr>
              <a:xfrm>
                <a:off x="4137840" y="4343702"/>
                <a:ext cx="5070" cy="10772"/>
              </a:xfrm>
              <a:custGeom>
                <a:avLst/>
                <a:gdLst>
                  <a:gd name="connsiteX0" fmla="*/ 288 w 5070"/>
                  <a:gd name="connsiteY0" fmla="*/ 512 h 10772"/>
                  <a:gd name="connsiteX1" fmla="*/ 5357 w 5070"/>
                  <a:gd name="connsiteY1" fmla="*/ 11182 h 10772"/>
                  <a:gd name="connsiteX2" fmla="*/ 5358 w 5070"/>
                  <a:gd name="connsiteY2" fmla="*/ 11284 h 1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70" h="10772">
                    <a:moveTo>
                      <a:pt x="288" y="512"/>
                    </a:moveTo>
                    <a:cubicBezTo>
                      <a:pt x="3318" y="3526"/>
                      <a:pt x="5324" y="7111"/>
                      <a:pt x="5357" y="11182"/>
                    </a:cubicBezTo>
                    <a:cubicBezTo>
                      <a:pt x="5358" y="11216"/>
                      <a:pt x="5358" y="11250"/>
                      <a:pt x="5358" y="11284"/>
                    </a:cubicBezTo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2357372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E3B1B57B-B01A-54C8-AA20-B5F39DFD05FB}"/>
                  </a:ext>
                </a:extLst>
              </p:cNvPr>
              <p:cNvSpPr/>
              <p:nvPr/>
            </p:nvSpPr>
            <p:spPr>
              <a:xfrm>
                <a:off x="3998715" y="4326437"/>
                <a:ext cx="144193" cy="56075"/>
              </a:xfrm>
              <a:custGeom>
                <a:avLst/>
                <a:gdLst>
                  <a:gd name="connsiteX0" fmla="*/ 144482 w 144193"/>
                  <a:gd name="connsiteY0" fmla="*/ 28652 h 56075"/>
                  <a:gd name="connsiteX1" fmla="*/ 137863 w 144193"/>
                  <a:gd name="connsiteY1" fmla="*/ 40742 h 56075"/>
                  <a:gd name="connsiteX2" fmla="*/ 122062 w 144193"/>
                  <a:gd name="connsiteY2" fmla="*/ 49186 h 56075"/>
                  <a:gd name="connsiteX3" fmla="*/ 72385 w 144193"/>
                  <a:gd name="connsiteY3" fmla="*/ 56588 h 56075"/>
                  <a:gd name="connsiteX4" fmla="*/ 22708 w 144193"/>
                  <a:gd name="connsiteY4" fmla="*/ 49186 h 56075"/>
                  <a:gd name="connsiteX5" fmla="*/ 6907 w 144193"/>
                  <a:gd name="connsiteY5" fmla="*/ 40742 h 56075"/>
                  <a:gd name="connsiteX6" fmla="*/ 288 w 144193"/>
                  <a:gd name="connsiteY6" fmla="*/ 28550 h 56075"/>
                  <a:gd name="connsiteX7" fmla="*/ 294 w 144193"/>
                  <a:gd name="connsiteY7" fmla="*/ 28160 h 56075"/>
                  <a:gd name="connsiteX8" fmla="*/ 314 w 144193"/>
                  <a:gd name="connsiteY8" fmla="*/ 27741 h 56075"/>
                  <a:gd name="connsiteX9" fmla="*/ 319 w 144193"/>
                  <a:gd name="connsiteY9" fmla="*/ 27662 h 56075"/>
                  <a:gd name="connsiteX10" fmla="*/ 6907 w 144193"/>
                  <a:gd name="connsiteY10" fmla="*/ 16357 h 56075"/>
                  <a:gd name="connsiteX11" fmla="*/ 22708 w 144193"/>
                  <a:gd name="connsiteY11" fmla="*/ 7914 h 56075"/>
                  <a:gd name="connsiteX12" fmla="*/ 72385 w 144193"/>
                  <a:gd name="connsiteY12" fmla="*/ 512 h 56075"/>
                  <a:gd name="connsiteX13" fmla="*/ 122062 w 144193"/>
                  <a:gd name="connsiteY13" fmla="*/ 7914 h 56075"/>
                  <a:gd name="connsiteX14" fmla="*/ 137863 w 144193"/>
                  <a:gd name="connsiteY14" fmla="*/ 16357 h 56075"/>
                  <a:gd name="connsiteX15" fmla="*/ 139412 w 144193"/>
                  <a:gd name="connsiteY15" fmla="*/ 17778 h 56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44193" h="56075">
                    <a:moveTo>
                      <a:pt x="144482" y="28652"/>
                    </a:moveTo>
                    <a:cubicBezTo>
                      <a:pt x="144444" y="33383"/>
                      <a:pt x="141741" y="37458"/>
                      <a:pt x="137863" y="40742"/>
                    </a:cubicBezTo>
                    <a:cubicBezTo>
                      <a:pt x="133948" y="44057"/>
                      <a:pt x="128493" y="46882"/>
                      <a:pt x="122062" y="49186"/>
                    </a:cubicBezTo>
                    <a:cubicBezTo>
                      <a:pt x="109175" y="53802"/>
                      <a:pt x="91610" y="56588"/>
                      <a:pt x="72385" y="56588"/>
                    </a:cubicBezTo>
                    <a:cubicBezTo>
                      <a:pt x="53160" y="56588"/>
                      <a:pt x="35596" y="53802"/>
                      <a:pt x="22708" y="49186"/>
                    </a:cubicBezTo>
                    <a:cubicBezTo>
                      <a:pt x="16278" y="46882"/>
                      <a:pt x="10822" y="44057"/>
                      <a:pt x="6907" y="40742"/>
                    </a:cubicBezTo>
                    <a:cubicBezTo>
                      <a:pt x="3001" y="37434"/>
                      <a:pt x="288" y="33324"/>
                      <a:pt x="288" y="28550"/>
                    </a:cubicBezTo>
                    <a:cubicBezTo>
                      <a:pt x="288" y="28419"/>
                      <a:pt x="290" y="28289"/>
                      <a:pt x="294" y="28160"/>
                    </a:cubicBezTo>
                    <a:cubicBezTo>
                      <a:pt x="298" y="28019"/>
                      <a:pt x="305" y="27880"/>
                      <a:pt x="314" y="27741"/>
                    </a:cubicBezTo>
                    <a:cubicBezTo>
                      <a:pt x="316" y="27715"/>
                      <a:pt x="318" y="27689"/>
                      <a:pt x="319" y="27662"/>
                    </a:cubicBezTo>
                    <a:cubicBezTo>
                      <a:pt x="632" y="23265"/>
                      <a:pt x="3246" y="19459"/>
                      <a:pt x="6907" y="16357"/>
                    </a:cubicBezTo>
                    <a:cubicBezTo>
                      <a:pt x="10822" y="13042"/>
                      <a:pt x="16278" y="10217"/>
                      <a:pt x="22708" y="7914"/>
                    </a:cubicBezTo>
                    <a:cubicBezTo>
                      <a:pt x="35596" y="3297"/>
                      <a:pt x="53160" y="512"/>
                      <a:pt x="72385" y="512"/>
                    </a:cubicBezTo>
                    <a:cubicBezTo>
                      <a:pt x="91610" y="512"/>
                      <a:pt x="109175" y="3297"/>
                      <a:pt x="122062" y="7914"/>
                    </a:cubicBezTo>
                    <a:cubicBezTo>
                      <a:pt x="128493" y="10217"/>
                      <a:pt x="133948" y="13042"/>
                      <a:pt x="137863" y="16357"/>
                    </a:cubicBezTo>
                    <a:cubicBezTo>
                      <a:pt x="138404" y="16816"/>
                      <a:pt x="138921" y="17289"/>
                      <a:pt x="139412" y="17778"/>
                    </a:cubicBezTo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2357372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C0BA4873-A3AD-8A34-4493-F5C37FE928B1}"/>
                  </a:ext>
                </a:extLst>
              </p:cNvPr>
              <p:cNvSpPr/>
              <p:nvPr/>
            </p:nvSpPr>
            <p:spPr>
              <a:xfrm>
                <a:off x="3998715" y="4371487"/>
                <a:ext cx="144194" cy="131187"/>
              </a:xfrm>
              <a:custGeom>
                <a:avLst/>
                <a:gdLst>
                  <a:gd name="connsiteX0" fmla="*/ 143040 w 144194"/>
                  <a:gd name="connsiteY0" fmla="*/ 1805 h 131187"/>
                  <a:gd name="connsiteX1" fmla="*/ 144482 w 144194"/>
                  <a:gd name="connsiteY1" fmla="*/ 513 h 131187"/>
                  <a:gd name="connsiteX2" fmla="*/ 144482 w 144194"/>
                  <a:gd name="connsiteY2" fmla="*/ 100492 h 131187"/>
                  <a:gd name="connsiteX3" fmla="*/ 144470 w 144194"/>
                  <a:gd name="connsiteY3" fmla="*/ 100492 h 131187"/>
                  <a:gd name="connsiteX4" fmla="*/ 137957 w 144194"/>
                  <a:gd name="connsiteY4" fmla="*/ 113555 h 131187"/>
                  <a:gd name="connsiteX5" fmla="*/ 122151 w 144194"/>
                  <a:gd name="connsiteY5" fmla="*/ 123241 h 131187"/>
                  <a:gd name="connsiteX6" fmla="*/ 72510 w 144194"/>
                  <a:gd name="connsiteY6" fmla="*/ 131699 h 131187"/>
                  <a:gd name="connsiteX7" fmla="*/ 22751 w 144194"/>
                  <a:gd name="connsiteY7" fmla="*/ 123243 h 131187"/>
                  <a:gd name="connsiteX8" fmla="*/ 6863 w 144194"/>
                  <a:gd name="connsiteY8" fmla="*/ 113564 h 131187"/>
                  <a:gd name="connsiteX9" fmla="*/ 306 w 144194"/>
                  <a:gd name="connsiteY9" fmla="*/ 100616 h 131187"/>
                  <a:gd name="connsiteX10" fmla="*/ 288 w 144194"/>
                  <a:gd name="connsiteY10" fmla="*/ 100616 h 131187"/>
                  <a:gd name="connsiteX11" fmla="*/ 288 w 144194"/>
                  <a:gd name="connsiteY11" fmla="*/ 512 h 131187"/>
                  <a:gd name="connsiteX12" fmla="*/ 1731 w 144194"/>
                  <a:gd name="connsiteY12" fmla="*/ 1805 h 131187"/>
                  <a:gd name="connsiteX13" fmla="*/ 20007 w 144194"/>
                  <a:gd name="connsiteY13" fmla="*/ 11677 h 131187"/>
                  <a:gd name="connsiteX14" fmla="*/ 72385 w 144194"/>
                  <a:gd name="connsiteY14" fmla="*/ 19548 h 131187"/>
                  <a:gd name="connsiteX15" fmla="*/ 124764 w 144194"/>
                  <a:gd name="connsiteY15" fmla="*/ 11677 h 131187"/>
                  <a:gd name="connsiteX16" fmla="*/ 143040 w 144194"/>
                  <a:gd name="connsiteY16" fmla="*/ 1805 h 131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4194" h="131187">
                    <a:moveTo>
                      <a:pt x="143040" y="1805"/>
                    </a:moveTo>
                    <a:cubicBezTo>
                      <a:pt x="143524" y="1394"/>
                      <a:pt x="144006" y="964"/>
                      <a:pt x="144482" y="513"/>
                    </a:cubicBezTo>
                    <a:lnTo>
                      <a:pt x="144482" y="100492"/>
                    </a:lnTo>
                    <a:lnTo>
                      <a:pt x="144470" y="100492"/>
                    </a:lnTo>
                    <a:cubicBezTo>
                      <a:pt x="144274" y="105477"/>
                      <a:pt x="141729" y="109888"/>
                      <a:pt x="137957" y="113555"/>
                    </a:cubicBezTo>
                    <a:cubicBezTo>
                      <a:pt x="134041" y="117360"/>
                      <a:pt x="128581" y="120602"/>
                      <a:pt x="122151" y="123241"/>
                    </a:cubicBezTo>
                    <a:cubicBezTo>
                      <a:pt x="109274" y="128524"/>
                      <a:pt x="91738" y="131699"/>
                      <a:pt x="72510" y="131699"/>
                    </a:cubicBezTo>
                    <a:cubicBezTo>
                      <a:pt x="53282" y="131699"/>
                      <a:pt x="35688" y="128524"/>
                      <a:pt x="22751" y="123243"/>
                    </a:cubicBezTo>
                    <a:cubicBezTo>
                      <a:pt x="16293" y="120607"/>
                      <a:pt x="10801" y="117366"/>
                      <a:pt x="6863" y="113564"/>
                    </a:cubicBezTo>
                    <a:cubicBezTo>
                      <a:pt x="3100" y="109932"/>
                      <a:pt x="541" y="105561"/>
                      <a:pt x="306" y="100616"/>
                    </a:cubicBezTo>
                    <a:lnTo>
                      <a:pt x="288" y="100616"/>
                    </a:lnTo>
                    <a:lnTo>
                      <a:pt x="288" y="512"/>
                    </a:lnTo>
                    <a:cubicBezTo>
                      <a:pt x="763" y="963"/>
                      <a:pt x="1245" y="1394"/>
                      <a:pt x="1731" y="1805"/>
                    </a:cubicBezTo>
                    <a:cubicBezTo>
                      <a:pt x="6645" y="5967"/>
                      <a:pt x="13074" y="9194"/>
                      <a:pt x="20007" y="11677"/>
                    </a:cubicBezTo>
                    <a:cubicBezTo>
                      <a:pt x="33968" y="16678"/>
                      <a:pt x="52488" y="19548"/>
                      <a:pt x="72385" y="19548"/>
                    </a:cubicBezTo>
                    <a:cubicBezTo>
                      <a:pt x="92282" y="19548"/>
                      <a:pt x="110803" y="16678"/>
                      <a:pt x="124764" y="11677"/>
                    </a:cubicBezTo>
                    <a:cubicBezTo>
                      <a:pt x="131696" y="9194"/>
                      <a:pt x="138125" y="5967"/>
                      <a:pt x="143040" y="1805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2357372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A0A3BDC2-E348-36AB-9023-9994294D7054}"/>
                  </a:ext>
                </a:extLst>
              </p:cNvPr>
              <p:cNvSpPr/>
              <p:nvPr/>
            </p:nvSpPr>
            <p:spPr>
              <a:xfrm>
                <a:off x="4132067" y="4501949"/>
                <a:ext cx="50899" cy="88205"/>
              </a:xfrm>
              <a:custGeom>
                <a:avLst/>
                <a:gdLst>
                  <a:gd name="connsiteX0" fmla="*/ 51187 w 50899"/>
                  <a:gd name="connsiteY0" fmla="*/ 7335 h 88205"/>
                  <a:gd name="connsiteX1" fmla="*/ 39947 w 50899"/>
                  <a:gd name="connsiteY1" fmla="*/ 2164 h 88205"/>
                  <a:gd name="connsiteX2" fmla="*/ 2666 w 50899"/>
                  <a:gd name="connsiteY2" fmla="*/ 34119 h 88205"/>
                  <a:gd name="connsiteX3" fmla="*/ 1973 w 50899"/>
                  <a:gd name="connsiteY3" fmla="*/ 43772 h 88205"/>
                  <a:gd name="connsiteX4" fmla="*/ 39254 w 50899"/>
                  <a:gd name="connsiteY4" fmla="*/ 86379 h 88205"/>
                  <a:gd name="connsiteX5" fmla="*/ 51187 w 50899"/>
                  <a:gd name="connsiteY5" fmla="*/ 81895 h 88205"/>
                  <a:gd name="connsiteX6" fmla="*/ 51187 w 50899"/>
                  <a:gd name="connsiteY6" fmla="*/ 7335 h 88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899" h="88205">
                    <a:moveTo>
                      <a:pt x="51187" y="7335"/>
                    </a:moveTo>
                    <a:cubicBezTo>
                      <a:pt x="51187" y="1517"/>
                      <a:pt x="44364" y="-1622"/>
                      <a:pt x="39947" y="2164"/>
                    </a:cubicBezTo>
                    <a:lnTo>
                      <a:pt x="2666" y="34119"/>
                    </a:lnTo>
                    <a:cubicBezTo>
                      <a:pt x="-210" y="36584"/>
                      <a:pt x="-522" y="40922"/>
                      <a:pt x="1973" y="43772"/>
                    </a:cubicBezTo>
                    <a:lnTo>
                      <a:pt x="39254" y="86379"/>
                    </a:lnTo>
                    <a:cubicBezTo>
                      <a:pt x="43394" y="91111"/>
                      <a:pt x="51187" y="88182"/>
                      <a:pt x="51187" y="81895"/>
                    </a:cubicBezTo>
                    <a:lnTo>
                      <a:pt x="51187" y="7335"/>
                    </a:lnTo>
                    <a:close/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3073510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4C363577-F9F9-EB7B-3518-CF94398F8FA9}"/>
                  </a:ext>
                </a:extLst>
              </p:cNvPr>
              <p:cNvSpPr/>
              <p:nvPr/>
            </p:nvSpPr>
            <p:spPr>
              <a:xfrm>
                <a:off x="4190972" y="4501949"/>
                <a:ext cx="50899" cy="88205"/>
              </a:xfrm>
              <a:custGeom>
                <a:avLst/>
                <a:gdLst>
                  <a:gd name="connsiteX0" fmla="*/ 288 w 50899"/>
                  <a:gd name="connsiteY0" fmla="*/ 7335 h 88205"/>
                  <a:gd name="connsiteX1" fmla="*/ 11529 w 50899"/>
                  <a:gd name="connsiteY1" fmla="*/ 2164 h 88205"/>
                  <a:gd name="connsiteX2" fmla="*/ 48809 w 50899"/>
                  <a:gd name="connsiteY2" fmla="*/ 34119 h 88205"/>
                  <a:gd name="connsiteX3" fmla="*/ 49502 w 50899"/>
                  <a:gd name="connsiteY3" fmla="*/ 43772 h 88205"/>
                  <a:gd name="connsiteX4" fmla="*/ 12222 w 50899"/>
                  <a:gd name="connsiteY4" fmla="*/ 86379 h 88205"/>
                  <a:gd name="connsiteX5" fmla="*/ 288 w 50899"/>
                  <a:gd name="connsiteY5" fmla="*/ 81895 h 88205"/>
                  <a:gd name="connsiteX6" fmla="*/ 288 w 50899"/>
                  <a:gd name="connsiteY6" fmla="*/ 7335 h 88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899" h="88205">
                    <a:moveTo>
                      <a:pt x="288" y="7335"/>
                    </a:moveTo>
                    <a:cubicBezTo>
                      <a:pt x="288" y="1517"/>
                      <a:pt x="7112" y="-1622"/>
                      <a:pt x="11529" y="2164"/>
                    </a:cubicBezTo>
                    <a:lnTo>
                      <a:pt x="48809" y="34119"/>
                    </a:lnTo>
                    <a:cubicBezTo>
                      <a:pt x="51685" y="36584"/>
                      <a:pt x="51997" y="40922"/>
                      <a:pt x="49502" y="43772"/>
                    </a:cubicBezTo>
                    <a:lnTo>
                      <a:pt x="12222" y="86379"/>
                    </a:lnTo>
                    <a:cubicBezTo>
                      <a:pt x="8082" y="91111"/>
                      <a:pt x="288" y="88182"/>
                      <a:pt x="288" y="81895"/>
                    </a:cubicBezTo>
                    <a:lnTo>
                      <a:pt x="288" y="7335"/>
                    </a:lnTo>
                    <a:close/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3073510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816A4FD1-2D7D-A3E5-E31C-0539B36C8DB9}"/>
                  </a:ext>
                </a:extLst>
              </p:cNvPr>
              <p:cNvSpPr/>
              <p:nvPr/>
            </p:nvSpPr>
            <p:spPr>
              <a:xfrm>
                <a:off x="4124056" y="4493922"/>
                <a:ext cx="125826" cy="104258"/>
              </a:xfrm>
              <a:custGeom>
                <a:avLst/>
                <a:gdLst>
                  <a:gd name="connsiteX0" fmla="*/ 42744 w 125826"/>
                  <a:gd name="connsiteY0" fmla="*/ 4108 h 104258"/>
                  <a:gd name="connsiteX1" fmla="*/ 5464 w 125826"/>
                  <a:gd name="connsiteY1" fmla="*/ 36063 h 104258"/>
                  <a:gd name="connsiteX2" fmla="*/ 3955 w 125826"/>
                  <a:gd name="connsiteY2" fmla="*/ 57074 h 104258"/>
                  <a:gd name="connsiteX3" fmla="*/ 41235 w 125826"/>
                  <a:gd name="connsiteY3" fmla="*/ 99680 h 104258"/>
                  <a:gd name="connsiteX4" fmla="*/ 63201 w 125826"/>
                  <a:gd name="connsiteY4" fmla="*/ 100116 h 104258"/>
                  <a:gd name="connsiteX5" fmla="*/ 85166 w 125826"/>
                  <a:gd name="connsiteY5" fmla="*/ 99680 h 104258"/>
                  <a:gd name="connsiteX6" fmla="*/ 122447 w 125826"/>
                  <a:gd name="connsiteY6" fmla="*/ 57074 h 104258"/>
                  <a:gd name="connsiteX7" fmla="*/ 120939 w 125826"/>
                  <a:gd name="connsiteY7" fmla="*/ 36063 h 104258"/>
                  <a:gd name="connsiteX8" fmla="*/ 83658 w 125826"/>
                  <a:gd name="connsiteY8" fmla="*/ 4108 h 104258"/>
                  <a:gd name="connsiteX9" fmla="*/ 63201 w 125826"/>
                  <a:gd name="connsiteY9" fmla="*/ 5190 h 104258"/>
                  <a:gd name="connsiteX10" fmla="*/ 42744 w 125826"/>
                  <a:gd name="connsiteY10" fmla="*/ 4108 h 104258"/>
                  <a:gd name="connsiteX11" fmla="*/ 10676 w 125826"/>
                  <a:gd name="connsiteY11" fmla="*/ 42145 h 104258"/>
                  <a:gd name="connsiteX12" fmla="*/ 47957 w 125826"/>
                  <a:gd name="connsiteY12" fmla="*/ 10191 h 104258"/>
                  <a:gd name="connsiteX13" fmla="*/ 59195 w 125826"/>
                  <a:gd name="connsiteY13" fmla="*/ 15156 h 104258"/>
                  <a:gd name="connsiteX14" fmla="*/ 59198 w 125826"/>
                  <a:gd name="connsiteY14" fmla="*/ 15360 h 104258"/>
                  <a:gd name="connsiteX15" fmla="*/ 59198 w 125826"/>
                  <a:gd name="connsiteY15" fmla="*/ 89921 h 104258"/>
                  <a:gd name="connsiteX16" fmla="*/ 59195 w 125826"/>
                  <a:gd name="connsiteY16" fmla="*/ 90127 h 104258"/>
                  <a:gd name="connsiteX17" fmla="*/ 47264 w 125826"/>
                  <a:gd name="connsiteY17" fmla="*/ 94405 h 104258"/>
                  <a:gd name="connsiteX18" fmla="*/ 9984 w 125826"/>
                  <a:gd name="connsiteY18" fmla="*/ 51799 h 104258"/>
                  <a:gd name="connsiteX19" fmla="*/ 10676 w 125826"/>
                  <a:gd name="connsiteY19" fmla="*/ 42145 h 104258"/>
                  <a:gd name="connsiteX20" fmla="*/ 78445 w 125826"/>
                  <a:gd name="connsiteY20" fmla="*/ 10191 h 104258"/>
                  <a:gd name="connsiteX21" fmla="*/ 67207 w 125826"/>
                  <a:gd name="connsiteY21" fmla="*/ 15156 h 104258"/>
                  <a:gd name="connsiteX22" fmla="*/ 67205 w 125826"/>
                  <a:gd name="connsiteY22" fmla="*/ 15360 h 104258"/>
                  <a:gd name="connsiteX23" fmla="*/ 67205 w 125826"/>
                  <a:gd name="connsiteY23" fmla="*/ 89921 h 104258"/>
                  <a:gd name="connsiteX24" fmla="*/ 67207 w 125826"/>
                  <a:gd name="connsiteY24" fmla="*/ 90127 h 104258"/>
                  <a:gd name="connsiteX25" fmla="*/ 79138 w 125826"/>
                  <a:gd name="connsiteY25" fmla="*/ 94405 h 104258"/>
                  <a:gd name="connsiteX26" fmla="*/ 116418 w 125826"/>
                  <a:gd name="connsiteY26" fmla="*/ 51799 h 104258"/>
                  <a:gd name="connsiteX27" fmla="*/ 115725 w 125826"/>
                  <a:gd name="connsiteY27" fmla="*/ 42145 h 104258"/>
                  <a:gd name="connsiteX28" fmla="*/ 78445 w 125826"/>
                  <a:gd name="connsiteY28" fmla="*/ 10191 h 10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25826" h="104258">
                    <a:moveTo>
                      <a:pt x="42744" y="4108"/>
                    </a:moveTo>
                    <a:lnTo>
                      <a:pt x="5464" y="36063"/>
                    </a:lnTo>
                    <a:cubicBezTo>
                      <a:pt x="-796" y="41428"/>
                      <a:pt x="-1474" y="50870"/>
                      <a:pt x="3955" y="57074"/>
                    </a:cubicBezTo>
                    <a:lnTo>
                      <a:pt x="41235" y="99680"/>
                    </a:lnTo>
                    <a:cubicBezTo>
                      <a:pt x="47505" y="106846"/>
                      <a:pt x="57625" y="105940"/>
                      <a:pt x="63201" y="100116"/>
                    </a:cubicBezTo>
                    <a:cubicBezTo>
                      <a:pt x="68777" y="105940"/>
                      <a:pt x="78896" y="106846"/>
                      <a:pt x="85166" y="99680"/>
                    </a:cubicBezTo>
                    <a:lnTo>
                      <a:pt x="122447" y="57074"/>
                    </a:lnTo>
                    <a:cubicBezTo>
                      <a:pt x="127876" y="50870"/>
                      <a:pt x="127197" y="41428"/>
                      <a:pt x="120939" y="36063"/>
                    </a:cubicBezTo>
                    <a:lnTo>
                      <a:pt x="83658" y="4108"/>
                    </a:lnTo>
                    <a:cubicBezTo>
                      <a:pt x="77165" y="-1457"/>
                      <a:pt x="68283" y="-147"/>
                      <a:pt x="63201" y="5190"/>
                    </a:cubicBezTo>
                    <a:cubicBezTo>
                      <a:pt x="58119" y="-147"/>
                      <a:pt x="49236" y="-1457"/>
                      <a:pt x="42744" y="4108"/>
                    </a:cubicBezTo>
                    <a:close/>
                    <a:moveTo>
                      <a:pt x="10676" y="42145"/>
                    </a:moveTo>
                    <a:lnTo>
                      <a:pt x="47957" y="10191"/>
                    </a:lnTo>
                    <a:cubicBezTo>
                      <a:pt x="52322" y="6449"/>
                      <a:pt x="59037" y="9470"/>
                      <a:pt x="59195" y="15156"/>
                    </a:cubicBezTo>
                    <a:cubicBezTo>
                      <a:pt x="59197" y="15224"/>
                      <a:pt x="59198" y="15292"/>
                      <a:pt x="59198" y="15360"/>
                    </a:cubicBezTo>
                    <a:lnTo>
                      <a:pt x="59198" y="89921"/>
                    </a:lnTo>
                    <a:cubicBezTo>
                      <a:pt x="59198" y="89990"/>
                      <a:pt x="59197" y="90059"/>
                      <a:pt x="59195" y="90127"/>
                    </a:cubicBezTo>
                    <a:cubicBezTo>
                      <a:pt x="59026" y="96272"/>
                      <a:pt x="51358" y="99085"/>
                      <a:pt x="47264" y="94405"/>
                    </a:cubicBezTo>
                    <a:lnTo>
                      <a:pt x="9984" y="51799"/>
                    </a:lnTo>
                    <a:cubicBezTo>
                      <a:pt x="7490" y="48949"/>
                      <a:pt x="7801" y="44610"/>
                      <a:pt x="10676" y="42145"/>
                    </a:cubicBezTo>
                    <a:close/>
                    <a:moveTo>
                      <a:pt x="78445" y="10191"/>
                    </a:moveTo>
                    <a:cubicBezTo>
                      <a:pt x="74080" y="6449"/>
                      <a:pt x="67365" y="9470"/>
                      <a:pt x="67207" y="15156"/>
                    </a:cubicBezTo>
                    <a:cubicBezTo>
                      <a:pt x="67205" y="15224"/>
                      <a:pt x="67205" y="15292"/>
                      <a:pt x="67205" y="15360"/>
                    </a:cubicBezTo>
                    <a:lnTo>
                      <a:pt x="67205" y="89921"/>
                    </a:lnTo>
                    <a:cubicBezTo>
                      <a:pt x="67205" y="89990"/>
                      <a:pt x="67205" y="90059"/>
                      <a:pt x="67207" y="90127"/>
                    </a:cubicBezTo>
                    <a:cubicBezTo>
                      <a:pt x="67375" y="96272"/>
                      <a:pt x="75043" y="99085"/>
                      <a:pt x="79138" y="94405"/>
                    </a:cubicBezTo>
                    <a:lnTo>
                      <a:pt x="116418" y="51799"/>
                    </a:lnTo>
                    <a:cubicBezTo>
                      <a:pt x="118913" y="48949"/>
                      <a:pt x="118601" y="44610"/>
                      <a:pt x="115725" y="42145"/>
                    </a:cubicBezTo>
                    <a:lnTo>
                      <a:pt x="78445" y="10191"/>
                    </a:lnTo>
                    <a:close/>
                  </a:path>
                </a:pathLst>
              </a:custGeom>
              <a:solidFill>
                <a:srgbClr val="F5F5F5"/>
              </a:soli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7B193F2-893A-76F9-B61A-D602C72A981B}"/>
                </a:ext>
              </a:extLst>
            </p:cNvPr>
            <p:cNvSpPr txBox="1"/>
            <p:nvPr/>
          </p:nvSpPr>
          <p:spPr>
            <a:xfrm>
              <a:off x="9230085" y="3435185"/>
              <a:ext cx="1625493" cy="488822"/>
            </a:xfrm>
            <a:prstGeom prst="rect">
              <a:avLst/>
            </a:prstGeom>
            <a:noFill/>
          </p:spPr>
          <p:txBody>
            <a:bodyPr wrap="square" anchor="ctr">
              <a:noAutofit/>
            </a:bodyPr>
            <a:lstStyle/>
            <a:p>
              <a:r>
                <a:rPr lang="en-CH" i="0" dirty="0">
                  <a:solidFill>
                    <a:srgbClr val="017864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Open </a:t>
              </a:r>
              <a:r>
                <a:rPr lang="es-ES" i="0" dirty="0" err="1">
                  <a:solidFill>
                    <a:srgbClr val="017864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Mirrored</a:t>
              </a:r>
              <a:endParaRPr lang="en-CH" i="0" dirty="0">
                <a:solidFill>
                  <a:srgbClr val="01786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s-ES" i="0" dirty="0" err="1">
                  <a:solidFill>
                    <a:srgbClr val="017864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Database</a:t>
              </a:r>
              <a:endParaRPr lang="en-CH" dirty="0">
                <a:solidFill>
                  <a:srgbClr val="01786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CE60FBC9-0836-7D92-5C59-5EAAE502B301}"/>
              </a:ext>
            </a:extLst>
          </p:cNvPr>
          <p:cNvCxnSpPr>
            <a:cxnSpLocks/>
            <a:stCxn id="258" idx="3"/>
            <a:endCxn id="130" idx="1"/>
          </p:cNvCxnSpPr>
          <p:nvPr/>
        </p:nvCxnSpPr>
        <p:spPr>
          <a:xfrm>
            <a:off x="6898643" y="3788565"/>
            <a:ext cx="1332828" cy="815"/>
          </a:xfrm>
          <a:prstGeom prst="straightConnector1">
            <a:avLst/>
          </a:prstGeom>
          <a:ln w="50800">
            <a:gradFill flip="none" rotWithShape="1">
              <a:gsLst>
                <a:gs pos="30000">
                  <a:schemeClr val="accent2">
                    <a:lumMod val="75000"/>
                    <a:alpha val="50000"/>
                  </a:schemeClr>
                </a:gs>
                <a:gs pos="70000">
                  <a:srgbClr val="117865">
                    <a:alpha val="50000"/>
                  </a:srgbClr>
                </a:gs>
              </a:gsLst>
              <a:lin ang="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785E4F53-4CCC-B250-F61E-C38AD0B989F5}"/>
              </a:ext>
            </a:extLst>
          </p:cNvPr>
          <p:cNvCxnSpPr>
            <a:cxnSpLocks/>
            <a:stCxn id="22" idx="3"/>
            <a:endCxn id="258" idx="1"/>
          </p:cNvCxnSpPr>
          <p:nvPr/>
        </p:nvCxnSpPr>
        <p:spPr>
          <a:xfrm>
            <a:off x="4498143" y="3784465"/>
            <a:ext cx="1242296" cy="410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130314E7-2E16-29F7-71E0-AB699F045488}"/>
              </a:ext>
            </a:extLst>
          </p:cNvPr>
          <p:cNvCxnSpPr>
            <a:cxnSpLocks/>
            <a:stCxn id="47" idx="3"/>
            <a:endCxn id="258" idx="1"/>
          </p:cNvCxnSpPr>
          <p:nvPr/>
        </p:nvCxnSpPr>
        <p:spPr>
          <a:xfrm flipV="1">
            <a:off x="4498143" y="3788565"/>
            <a:ext cx="1242296" cy="1527785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Rectangle: Rounded Corners 257">
            <a:extLst>
              <a:ext uri="{FF2B5EF4-FFF2-40B4-BE49-F238E27FC236}">
                <a16:creationId xmlns:a16="http://schemas.microsoft.com/office/drawing/2014/main" id="{BDB46BAC-F184-EB08-6EF8-FA3C561A7C25}"/>
              </a:ext>
            </a:extLst>
          </p:cNvPr>
          <p:cNvSpPr/>
          <p:nvPr/>
        </p:nvSpPr>
        <p:spPr>
          <a:xfrm>
            <a:off x="5740439" y="3046284"/>
            <a:ext cx="1158204" cy="1484562"/>
          </a:xfrm>
          <a:prstGeom prst="roundRect">
            <a:avLst>
              <a:gd name="adj" fmla="val 5210"/>
            </a:avLst>
          </a:prstGeom>
          <a:solidFill>
            <a:schemeClr val="accent2">
              <a:lumMod val="75000"/>
              <a:alpha val="20000"/>
            </a:schemeClr>
          </a:solidFill>
          <a:ln w="25400">
            <a:solidFill>
              <a:schemeClr val="accent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36000" rtlCol="0" anchor="b"/>
          <a:lstStyle/>
          <a:p>
            <a:pPr algn="ctr"/>
            <a:r>
              <a:rPr lang="en-CH" sz="1400" dirty="0">
                <a:solidFill>
                  <a:schemeClr val="accent2">
                    <a:lumMod val="75000"/>
                  </a:schemeClr>
                </a:solidFill>
              </a:rPr>
              <a:t>Change</a:t>
            </a:r>
          </a:p>
          <a:p>
            <a:pPr algn="ctr"/>
            <a:r>
              <a:rPr lang="en-CH" sz="1400" dirty="0">
                <a:solidFill>
                  <a:schemeClr val="accent2">
                    <a:lumMod val="75000"/>
                  </a:schemeClr>
                </a:solidFill>
              </a:rPr>
              <a:t>Detection</a:t>
            </a:r>
          </a:p>
        </p:txBody>
      </p: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D102DD8E-4D64-8F3A-DA7C-F14F256983FA}"/>
              </a:ext>
            </a:extLst>
          </p:cNvPr>
          <p:cNvGrpSpPr/>
          <p:nvPr/>
        </p:nvGrpSpPr>
        <p:grpSpPr>
          <a:xfrm>
            <a:off x="5940078" y="3126450"/>
            <a:ext cx="756000" cy="864000"/>
            <a:chOff x="1754458" y="1604497"/>
            <a:chExt cx="756000" cy="864000"/>
          </a:xfrm>
        </p:grpSpPr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CB08259E-FE99-AB88-55B0-22ECB9FBA83C}"/>
                </a:ext>
              </a:extLst>
            </p:cNvPr>
            <p:cNvSpPr/>
            <p:nvPr/>
          </p:nvSpPr>
          <p:spPr>
            <a:xfrm>
              <a:off x="1808458" y="1604497"/>
              <a:ext cx="648000" cy="864000"/>
            </a:xfrm>
            <a:custGeom>
              <a:avLst/>
              <a:gdLst>
                <a:gd name="connsiteX0" fmla="*/ 0 w 648000"/>
                <a:gd name="connsiteY0" fmla="*/ 270000 h 864000"/>
                <a:gd name="connsiteX1" fmla="*/ 0 w 648000"/>
                <a:gd name="connsiteY1" fmla="*/ 378000 h 864000"/>
                <a:gd name="connsiteX2" fmla="*/ 54000 w 648000"/>
                <a:gd name="connsiteY2" fmla="*/ 432000 h 864000"/>
                <a:gd name="connsiteX3" fmla="*/ 81000 w 648000"/>
                <a:gd name="connsiteY3" fmla="*/ 432000 h 864000"/>
                <a:gd name="connsiteX4" fmla="*/ 81000 w 648000"/>
                <a:gd name="connsiteY4" fmla="*/ 216000 h 864000"/>
                <a:gd name="connsiteX5" fmla="*/ 54000 w 648000"/>
                <a:gd name="connsiteY5" fmla="*/ 216000 h 864000"/>
                <a:gd name="connsiteX6" fmla="*/ 0 w 648000"/>
                <a:gd name="connsiteY6" fmla="*/ 270000 h 864000"/>
                <a:gd name="connsiteX7" fmla="*/ 189000 w 648000"/>
                <a:gd name="connsiteY7" fmla="*/ 783000 h 864000"/>
                <a:gd name="connsiteX8" fmla="*/ 189000 w 648000"/>
                <a:gd name="connsiteY8" fmla="*/ 864000 h 864000"/>
                <a:gd name="connsiteX9" fmla="*/ 243000 w 648000"/>
                <a:gd name="connsiteY9" fmla="*/ 864000 h 864000"/>
                <a:gd name="connsiteX10" fmla="*/ 243000 w 648000"/>
                <a:gd name="connsiteY10" fmla="*/ 783000 h 864000"/>
                <a:gd name="connsiteX11" fmla="*/ 216000 w 648000"/>
                <a:gd name="connsiteY11" fmla="*/ 756000 h 864000"/>
                <a:gd name="connsiteX12" fmla="*/ 189000 w 648000"/>
                <a:gd name="connsiteY12" fmla="*/ 783000 h 864000"/>
                <a:gd name="connsiteX13" fmla="*/ 297000 w 648000"/>
                <a:gd name="connsiteY13" fmla="*/ 27000 h 864000"/>
                <a:gd name="connsiteX14" fmla="*/ 297000 w 648000"/>
                <a:gd name="connsiteY14" fmla="*/ 108000 h 864000"/>
                <a:gd name="connsiteX15" fmla="*/ 351000 w 648000"/>
                <a:gd name="connsiteY15" fmla="*/ 108000 h 864000"/>
                <a:gd name="connsiteX16" fmla="*/ 351000 w 648000"/>
                <a:gd name="connsiteY16" fmla="*/ 27000 h 864000"/>
                <a:gd name="connsiteX17" fmla="*/ 324000 w 648000"/>
                <a:gd name="connsiteY17" fmla="*/ 0 h 864000"/>
                <a:gd name="connsiteX18" fmla="*/ 297000 w 648000"/>
                <a:gd name="connsiteY18" fmla="*/ 27000 h 864000"/>
                <a:gd name="connsiteX19" fmla="*/ 297000 w 648000"/>
                <a:gd name="connsiteY19" fmla="*/ 783000 h 864000"/>
                <a:gd name="connsiteX20" fmla="*/ 297000 w 648000"/>
                <a:gd name="connsiteY20" fmla="*/ 864000 h 864000"/>
                <a:gd name="connsiteX21" fmla="*/ 351000 w 648000"/>
                <a:gd name="connsiteY21" fmla="*/ 864000 h 864000"/>
                <a:gd name="connsiteX22" fmla="*/ 351000 w 648000"/>
                <a:gd name="connsiteY22" fmla="*/ 783000 h 864000"/>
                <a:gd name="connsiteX23" fmla="*/ 324000 w 648000"/>
                <a:gd name="connsiteY23" fmla="*/ 756000 h 864000"/>
                <a:gd name="connsiteX24" fmla="*/ 297000 w 648000"/>
                <a:gd name="connsiteY24" fmla="*/ 783000 h 864000"/>
                <a:gd name="connsiteX25" fmla="*/ 405000 w 648000"/>
                <a:gd name="connsiteY25" fmla="*/ 783000 h 864000"/>
                <a:gd name="connsiteX26" fmla="*/ 405000 w 648000"/>
                <a:gd name="connsiteY26" fmla="*/ 864000 h 864000"/>
                <a:gd name="connsiteX27" fmla="*/ 459000 w 648000"/>
                <a:gd name="connsiteY27" fmla="*/ 864000 h 864000"/>
                <a:gd name="connsiteX28" fmla="*/ 459000 w 648000"/>
                <a:gd name="connsiteY28" fmla="*/ 783000 h 864000"/>
                <a:gd name="connsiteX29" fmla="*/ 432000 w 648000"/>
                <a:gd name="connsiteY29" fmla="*/ 756000 h 864000"/>
                <a:gd name="connsiteX30" fmla="*/ 405000 w 648000"/>
                <a:gd name="connsiteY30" fmla="*/ 783000 h 864000"/>
                <a:gd name="connsiteX31" fmla="*/ 567000 w 648000"/>
                <a:gd name="connsiteY31" fmla="*/ 216000 h 864000"/>
                <a:gd name="connsiteX32" fmla="*/ 567000 w 648000"/>
                <a:gd name="connsiteY32" fmla="*/ 432000 h 864000"/>
                <a:gd name="connsiteX33" fmla="*/ 594000 w 648000"/>
                <a:gd name="connsiteY33" fmla="*/ 432000 h 864000"/>
                <a:gd name="connsiteX34" fmla="*/ 648000 w 648000"/>
                <a:gd name="connsiteY34" fmla="*/ 378000 h 864000"/>
                <a:gd name="connsiteX35" fmla="*/ 648000 w 648000"/>
                <a:gd name="connsiteY35" fmla="*/ 270000 h 864000"/>
                <a:gd name="connsiteX36" fmla="*/ 594000 w 648000"/>
                <a:gd name="connsiteY36" fmla="*/ 216000 h 864000"/>
                <a:gd name="connsiteX37" fmla="*/ 567000 w 648000"/>
                <a:gd name="connsiteY37" fmla="*/ 21600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48000" h="864000">
                  <a:moveTo>
                    <a:pt x="0" y="270000"/>
                  </a:moveTo>
                  <a:lnTo>
                    <a:pt x="0" y="378000"/>
                  </a:lnTo>
                  <a:cubicBezTo>
                    <a:pt x="0" y="407869"/>
                    <a:pt x="24131" y="432000"/>
                    <a:pt x="54000" y="432000"/>
                  </a:cubicBezTo>
                  <a:lnTo>
                    <a:pt x="81000" y="432000"/>
                  </a:lnTo>
                  <a:lnTo>
                    <a:pt x="81000" y="216000"/>
                  </a:lnTo>
                  <a:lnTo>
                    <a:pt x="54000" y="216000"/>
                  </a:lnTo>
                  <a:cubicBezTo>
                    <a:pt x="24131" y="216000"/>
                    <a:pt x="0" y="240131"/>
                    <a:pt x="0" y="270000"/>
                  </a:cubicBezTo>
                  <a:close/>
                  <a:moveTo>
                    <a:pt x="189000" y="783000"/>
                  </a:moveTo>
                  <a:lnTo>
                    <a:pt x="189000" y="864000"/>
                  </a:lnTo>
                  <a:lnTo>
                    <a:pt x="243000" y="864000"/>
                  </a:lnTo>
                  <a:lnTo>
                    <a:pt x="243000" y="783000"/>
                  </a:lnTo>
                  <a:cubicBezTo>
                    <a:pt x="243000" y="768150"/>
                    <a:pt x="230850" y="756000"/>
                    <a:pt x="216000" y="756000"/>
                  </a:cubicBezTo>
                  <a:cubicBezTo>
                    <a:pt x="201150" y="756000"/>
                    <a:pt x="189000" y="768150"/>
                    <a:pt x="189000" y="783000"/>
                  </a:cubicBezTo>
                  <a:close/>
                  <a:moveTo>
                    <a:pt x="297000" y="27000"/>
                  </a:moveTo>
                  <a:lnTo>
                    <a:pt x="297000" y="108000"/>
                  </a:lnTo>
                  <a:lnTo>
                    <a:pt x="351000" y="108000"/>
                  </a:lnTo>
                  <a:lnTo>
                    <a:pt x="351000" y="27000"/>
                  </a:lnTo>
                  <a:cubicBezTo>
                    <a:pt x="351000" y="12150"/>
                    <a:pt x="338850" y="0"/>
                    <a:pt x="324000" y="0"/>
                  </a:cubicBezTo>
                  <a:cubicBezTo>
                    <a:pt x="309150" y="0"/>
                    <a:pt x="297000" y="12150"/>
                    <a:pt x="297000" y="27000"/>
                  </a:cubicBezTo>
                  <a:close/>
                  <a:moveTo>
                    <a:pt x="297000" y="783000"/>
                  </a:moveTo>
                  <a:lnTo>
                    <a:pt x="297000" y="864000"/>
                  </a:lnTo>
                  <a:lnTo>
                    <a:pt x="351000" y="864000"/>
                  </a:lnTo>
                  <a:lnTo>
                    <a:pt x="351000" y="783000"/>
                  </a:lnTo>
                  <a:cubicBezTo>
                    <a:pt x="351000" y="768150"/>
                    <a:pt x="338850" y="756000"/>
                    <a:pt x="324000" y="756000"/>
                  </a:cubicBezTo>
                  <a:cubicBezTo>
                    <a:pt x="309150" y="756000"/>
                    <a:pt x="297000" y="768150"/>
                    <a:pt x="297000" y="783000"/>
                  </a:cubicBezTo>
                  <a:close/>
                  <a:moveTo>
                    <a:pt x="405000" y="783000"/>
                  </a:moveTo>
                  <a:lnTo>
                    <a:pt x="405000" y="864000"/>
                  </a:lnTo>
                  <a:lnTo>
                    <a:pt x="459000" y="864000"/>
                  </a:lnTo>
                  <a:lnTo>
                    <a:pt x="459000" y="783000"/>
                  </a:lnTo>
                  <a:cubicBezTo>
                    <a:pt x="459000" y="768150"/>
                    <a:pt x="446850" y="756000"/>
                    <a:pt x="432000" y="756000"/>
                  </a:cubicBezTo>
                  <a:cubicBezTo>
                    <a:pt x="417150" y="756000"/>
                    <a:pt x="405000" y="768150"/>
                    <a:pt x="405000" y="783000"/>
                  </a:cubicBezTo>
                  <a:close/>
                  <a:moveTo>
                    <a:pt x="567000" y="216000"/>
                  </a:moveTo>
                  <a:lnTo>
                    <a:pt x="567000" y="432000"/>
                  </a:lnTo>
                  <a:lnTo>
                    <a:pt x="594000" y="432000"/>
                  </a:lnTo>
                  <a:cubicBezTo>
                    <a:pt x="623869" y="432000"/>
                    <a:pt x="648000" y="407869"/>
                    <a:pt x="648000" y="378000"/>
                  </a:cubicBezTo>
                  <a:lnTo>
                    <a:pt x="648000" y="270000"/>
                  </a:lnTo>
                  <a:cubicBezTo>
                    <a:pt x="648000" y="240131"/>
                    <a:pt x="623869" y="216000"/>
                    <a:pt x="594000" y="216000"/>
                  </a:cubicBezTo>
                  <a:lnTo>
                    <a:pt x="567000" y="21600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80000"/>
              </a:schemeClr>
            </a:solidFill>
            <a:ln w="16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B2550FFA-B33C-BE25-823D-08B976476B0A}"/>
                </a:ext>
              </a:extLst>
            </p:cNvPr>
            <p:cNvSpPr/>
            <p:nvPr/>
          </p:nvSpPr>
          <p:spPr>
            <a:xfrm>
              <a:off x="1754458" y="1712497"/>
              <a:ext cx="756000" cy="756000"/>
            </a:xfrm>
            <a:custGeom>
              <a:avLst/>
              <a:gdLst>
                <a:gd name="connsiteX0" fmla="*/ 135000 w 756000"/>
                <a:gd name="connsiteY0" fmla="*/ 108000 h 756000"/>
                <a:gd name="connsiteX1" fmla="*/ 243000 w 756000"/>
                <a:gd name="connsiteY1" fmla="*/ 0 h 756000"/>
                <a:gd name="connsiteX2" fmla="*/ 513000 w 756000"/>
                <a:gd name="connsiteY2" fmla="*/ 0 h 756000"/>
                <a:gd name="connsiteX3" fmla="*/ 621000 w 756000"/>
                <a:gd name="connsiteY3" fmla="*/ 108000 h 756000"/>
                <a:gd name="connsiteX4" fmla="*/ 621000 w 756000"/>
                <a:gd name="connsiteY4" fmla="*/ 324000 h 756000"/>
                <a:gd name="connsiteX5" fmla="*/ 513000 w 756000"/>
                <a:gd name="connsiteY5" fmla="*/ 432000 h 756000"/>
                <a:gd name="connsiteX6" fmla="*/ 243000 w 756000"/>
                <a:gd name="connsiteY6" fmla="*/ 432000 h 756000"/>
                <a:gd name="connsiteX7" fmla="*/ 135000 w 756000"/>
                <a:gd name="connsiteY7" fmla="*/ 324000 h 756000"/>
                <a:gd name="connsiteX8" fmla="*/ 135000 w 756000"/>
                <a:gd name="connsiteY8" fmla="*/ 108000 h 756000"/>
                <a:gd name="connsiteX9" fmla="*/ 324000 w 756000"/>
                <a:gd name="connsiteY9" fmla="*/ 162000 h 756000"/>
                <a:gd name="connsiteX10" fmla="*/ 270000 w 756000"/>
                <a:gd name="connsiteY10" fmla="*/ 108000 h 756000"/>
                <a:gd name="connsiteX11" fmla="*/ 216000 w 756000"/>
                <a:gd name="connsiteY11" fmla="*/ 162000 h 756000"/>
                <a:gd name="connsiteX12" fmla="*/ 270000 w 756000"/>
                <a:gd name="connsiteY12" fmla="*/ 216000 h 756000"/>
                <a:gd name="connsiteX13" fmla="*/ 324000 w 756000"/>
                <a:gd name="connsiteY13" fmla="*/ 162000 h 756000"/>
                <a:gd name="connsiteX14" fmla="*/ 486000 w 756000"/>
                <a:gd name="connsiteY14" fmla="*/ 216000 h 756000"/>
                <a:gd name="connsiteX15" fmla="*/ 540000 w 756000"/>
                <a:gd name="connsiteY15" fmla="*/ 162000 h 756000"/>
                <a:gd name="connsiteX16" fmla="*/ 486000 w 756000"/>
                <a:gd name="connsiteY16" fmla="*/ 108000 h 756000"/>
                <a:gd name="connsiteX17" fmla="*/ 432000 w 756000"/>
                <a:gd name="connsiteY17" fmla="*/ 162000 h 756000"/>
                <a:gd name="connsiteX18" fmla="*/ 486000 w 756000"/>
                <a:gd name="connsiteY18" fmla="*/ 216000 h 756000"/>
                <a:gd name="connsiteX19" fmla="*/ 243000 w 756000"/>
                <a:gd name="connsiteY19" fmla="*/ 324000 h 756000"/>
                <a:gd name="connsiteX20" fmla="*/ 270000 w 756000"/>
                <a:gd name="connsiteY20" fmla="*/ 351000 h 756000"/>
                <a:gd name="connsiteX21" fmla="*/ 297000 w 756000"/>
                <a:gd name="connsiteY21" fmla="*/ 324000 h 756000"/>
                <a:gd name="connsiteX22" fmla="*/ 270000 w 756000"/>
                <a:gd name="connsiteY22" fmla="*/ 297000 h 756000"/>
                <a:gd name="connsiteX23" fmla="*/ 243000 w 756000"/>
                <a:gd name="connsiteY23" fmla="*/ 324000 h 756000"/>
                <a:gd name="connsiteX24" fmla="*/ 378000 w 756000"/>
                <a:gd name="connsiteY24" fmla="*/ 297000 h 756000"/>
                <a:gd name="connsiteX25" fmla="*/ 351000 w 756000"/>
                <a:gd name="connsiteY25" fmla="*/ 324000 h 756000"/>
                <a:gd name="connsiteX26" fmla="*/ 378000 w 756000"/>
                <a:gd name="connsiteY26" fmla="*/ 351000 h 756000"/>
                <a:gd name="connsiteX27" fmla="*/ 405000 w 756000"/>
                <a:gd name="connsiteY27" fmla="*/ 324000 h 756000"/>
                <a:gd name="connsiteX28" fmla="*/ 378000 w 756000"/>
                <a:gd name="connsiteY28" fmla="*/ 297000 h 756000"/>
                <a:gd name="connsiteX29" fmla="*/ 459000 w 756000"/>
                <a:gd name="connsiteY29" fmla="*/ 324000 h 756000"/>
                <a:gd name="connsiteX30" fmla="*/ 486000 w 756000"/>
                <a:gd name="connsiteY30" fmla="*/ 351000 h 756000"/>
                <a:gd name="connsiteX31" fmla="*/ 513000 w 756000"/>
                <a:gd name="connsiteY31" fmla="*/ 324000 h 756000"/>
                <a:gd name="connsiteX32" fmla="*/ 486000 w 756000"/>
                <a:gd name="connsiteY32" fmla="*/ 297000 h 756000"/>
                <a:gd name="connsiteX33" fmla="*/ 459000 w 756000"/>
                <a:gd name="connsiteY33" fmla="*/ 324000 h 756000"/>
                <a:gd name="connsiteX34" fmla="*/ 0 w 756000"/>
                <a:gd name="connsiteY34" fmla="*/ 648000 h 756000"/>
                <a:gd name="connsiteX35" fmla="*/ 162000 w 756000"/>
                <a:gd name="connsiteY35" fmla="*/ 486000 h 756000"/>
                <a:gd name="connsiteX36" fmla="*/ 594000 w 756000"/>
                <a:gd name="connsiteY36" fmla="*/ 486000 h 756000"/>
                <a:gd name="connsiteX37" fmla="*/ 756000 w 756000"/>
                <a:gd name="connsiteY37" fmla="*/ 648000 h 756000"/>
                <a:gd name="connsiteX38" fmla="*/ 756000 w 756000"/>
                <a:gd name="connsiteY38" fmla="*/ 702000 h 756000"/>
                <a:gd name="connsiteX39" fmla="*/ 702000 w 756000"/>
                <a:gd name="connsiteY39" fmla="*/ 756000 h 756000"/>
                <a:gd name="connsiteX40" fmla="*/ 594000 w 756000"/>
                <a:gd name="connsiteY40" fmla="*/ 756000 h 756000"/>
                <a:gd name="connsiteX41" fmla="*/ 594000 w 756000"/>
                <a:gd name="connsiteY41" fmla="*/ 648000 h 756000"/>
                <a:gd name="connsiteX42" fmla="*/ 540000 w 756000"/>
                <a:gd name="connsiteY42" fmla="*/ 594000 h 756000"/>
                <a:gd name="connsiteX43" fmla="*/ 216000 w 756000"/>
                <a:gd name="connsiteY43" fmla="*/ 594000 h 756000"/>
                <a:gd name="connsiteX44" fmla="*/ 162000 w 756000"/>
                <a:gd name="connsiteY44" fmla="*/ 648000 h 756000"/>
                <a:gd name="connsiteX45" fmla="*/ 162000 w 756000"/>
                <a:gd name="connsiteY45" fmla="*/ 756000 h 756000"/>
                <a:gd name="connsiteX46" fmla="*/ 54000 w 756000"/>
                <a:gd name="connsiteY46" fmla="*/ 756000 h 756000"/>
                <a:gd name="connsiteX47" fmla="*/ 0 w 756000"/>
                <a:gd name="connsiteY47" fmla="*/ 702000 h 756000"/>
                <a:gd name="connsiteX48" fmla="*/ 0 w 756000"/>
                <a:gd name="connsiteY48" fmla="*/ 64800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56000" h="756000">
                  <a:moveTo>
                    <a:pt x="135000" y="108000"/>
                  </a:moveTo>
                  <a:cubicBezTo>
                    <a:pt x="135000" y="48431"/>
                    <a:pt x="183431" y="0"/>
                    <a:pt x="243000" y="0"/>
                  </a:cubicBezTo>
                  <a:lnTo>
                    <a:pt x="513000" y="0"/>
                  </a:lnTo>
                  <a:cubicBezTo>
                    <a:pt x="572569" y="0"/>
                    <a:pt x="621000" y="48431"/>
                    <a:pt x="621000" y="108000"/>
                  </a:cubicBezTo>
                  <a:lnTo>
                    <a:pt x="621000" y="324000"/>
                  </a:lnTo>
                  <a:cubicBezTo>
                    <a:pt x="621000" y="383569"/>
                    <a:pt x="572569" y="432000"/>
                    <a:pt x="513000" y="432000"/>
                  </a:cubicBezTo>
                  <a:lnTo>
                    <a:pt x="243000" y="432000"/>
                  </a:lnTo>
                  <a:cubicBezTo>
                    <a:pt x="183431" y="432000"/>
                    <a:pt x="135000" y="383569"/>
                    <a:pt x="135000" y="324000"/>
                  </a:cubicBezTo>
                  <a:lnTo>
                    <a:pt x="135000" y="108000"/>
                  </a:lnTo>
                  <a:close/>
                  <a:moveTo>
                    <a:pt x="324000" y="162000"/>
                  </a:moveTo>
                  <a:cubicBezTo>
                    <a:pt x="324000" y="132177"/>
                    <a:pt x="299823" y="108000"/>
                    <a:pt x="270000" y="108000"/>
                  </a:cubicBezTo>
                  <a:cubicBezTo>
                    <a:pt x="240177" y="108000"/>
                    <a:pt x="216000" y="132177"/>
                    <a:pt x="216000" y="162000"/>
                  </a:cubicBezTo>
                  <a:cubicBezTo>
                    <a:pt x="216000" y="191823"/>
                    <a:pt x="240177" y="216000"/>
                    <a:pt x="270000" y="216000"/>
                  </a:cubicBezTo>
                  <a:cubicBezTo>
                    <a:pt x="299823" y="216000"/>
                    <a:pt x="324000" y="191823"/>
                    <a:pt x="324000" y="162000"/>
                  </a:cubicBezTo>
                  <a:close/>
                  <a:moveTo>
                    <a:pt x="486000" y="216000"/>
                  </a:moveTo>
                  <a:cubicBezTo>
                    <a:pt x="515823" y="216000"/>
                    <a:pt x="540000" y="191823"/>
                    <a:pt x="540000" y="162000"/>
                  </a:cubicBezTo>
                  <a:cubicBezTo>
                    <a:pt x="540000" y="132177"/>
                    <a:pt x="515823" y="108000"/>
                    <a:pt x="486000" y="108000"/>
                  </a:cubicBezTo>
                  <a:cubicBezTo>
                    <a:pt x="456177" y="108000"/>
                    <a:pt x="432000" y="132177"/>
                    <a:pt x="432000" y="162000"/>
                  </a:cubicBezTo>
                  <a:cubicBezTo>
                    <a:pt x="432000" y="191823"/>
                    <a:pt x="456177" y="216000"/>
                    <a:pt x="486000" y="216000"/>
                  </a:cubicBezTo>
                  <a:close/>
                  <a:moveTo>
                    <a:pt x="243000" y="324000"/>
                  </a:moveTo>
                  <a:cubicBezTo>
                    <a:pt x="243000" y="338912"/>
                    <a:pt x="255088" y="351000"/>
                    <a:pt x="270000" y="351000"/>
                  </a:cubicBezTo>
                  <a:cubicBezTo>
                    <a:pt x="284912" y="351000"/>
                    <a:pt x="297000" y="338912"/>
                    <a:pt x="297000" y="324000"/>
                  </a:cubicBezTo>
                  <a:cubicBezTo>
                    <a:pt x="297000" y="309088"/>
                    <a:pt x="284912" y="297000"/>
                    <a:pt x="270000" y="297000"/>
                  </a:cubicBezTo>
                  <a:cubicBezTo>
                    <a:pt x="255088" y="297000"/>
                    <a:pt x="243000" y="309088"/>
                    <a:pt x="243000" y="324000"/>
                  </a:cubicBezTo>
                  <a:close/>
                  <a:moveTo>
                    <a:pt x="378000" y="297000"/>
                  </a:moveTo>
                  <a:cubicBezTo>
                    <a:pt x="363088" y="297000"/>
                    <a:pt x="351000" y="309088"/>
                    <a:pt x="351000" y="324000"/>
                  </a:cubicBezTo>
                  <a:cubicBezTo>
                    <a:pt x="351000" y="338912"/>
                    <a:pt x="363088" y="351000"/>
                    <a:pt x="378000" y="351000"/>
                  </a:cubicBezTo>
                  <a:cubicBezTo>
                    <a:pt x="392912" y="351000"/>
                    <a:pt x="405000" y="338912"/>
                    <a:pt x="405000" y="324000"/>
                  </a:cubicBezTo>
                  <a:cubicBezTo>
                    <a:pt x="405000" y="309088"/>
                    <a:pt x="392912" y="297000"/>
                    <a:pt x="378000" y="297000"/>
                  </a:cubicBezTo>
                  <a:close/>
                  <a:moveTo>
                    <a:pt x="459000" y="324000"/>
                  </a:moveTo>
                  <a:cubicBezTo>
                    <a:pt x="459000" y="338912"/>
                    <a:pt x="471088" y="351000"/>
                    <a:pt x="486000" y="351000"/>
                  </a:cubicBezTo>
                  <a:cubicBezTo>
                    <a:pt x="500912" y="351000"/>
                    <a:pt x="513000" y="338912"/>
                    <a:pt x="513000" y="324000"/>
                  </a:cubicBezTo>
                  <a:cubicBezTo>
                    <a:pt x="513000" y="309088"/>
                    <a:pt x="500912" y="297000"/>
                    <a:pt x="486000" y="297000"/>
                  </a:cubicBezTo>
                  <a:cubicBezTo>
                    <a:pt x="471088" y="297000"/>
                    <a:pt x="459000" y="309088"/>
                    <a:pt x="459000" y="324000"/>
                  </a:cubicBezTo>
                  <a:close/>
                  <a:moveTo>
                    <a:pt x="0" y="648000"/>
                  </a:moveTo>
                  <a:cubicBezTo>
                    <a:pt x="0" y="558563"/>
                    <a:pt x="72563" y="486000"/>
                    <a:pt x="162000" y="486000"/>
                  </a:cubicBezTo>
                  <a:lnTo>
                    <a:pt x="594000" y="486000"/>
                  </a:lnTo>
                  <a:cubicBezTo>
                    <a:pt x="683438" y="486000"/>
                    <a:pt x="756000" y="558563"/>
                    <a:pt x="756000" y="648000"/>
                  </a:cubicBezTo>
                  <a:lnTo>
                    <a:pt x="756000" y="702000"/>
                  </a:lnTo>
                  <a:cubicBezTo>
                    <a:pt x="756000" y="731869"/>
                    <a:pt x="731869" y="756000"/>
                    <a:pt x="702000" y="756000"/>
                  </a:cubicBezTo>
                  <a:lnTo>
                    <a:pt x="594000" y="756000"/>
                  </a:lnTo>
                  <a:lnTo>
                    <a:pt x="594000" y="648000"/>
                  </a:lnTo>
                  <a:cubicBezTo>
                    <a:pt x="594000" y="618131"/>
                    <a:pt x="569869" y="594000"/>
                    <a:pt x="540000" y="594000"/>
                  </a:cubicBezTo>
                  <a:lnTo>
                    <a:pt x="216000" y="594000"/>
                  </a:lnTo>
                  <a:cubicBezTo>
                    <a:pt x="186131" y="594000"/>
                    <a:pt x="162000" y="618131"/>
                    <a:pt x="162000" y="648000"/>
                  </a:cubicBezTo>
                  <a:lnTo>
                    <a:pt x="162000" y="756000"/>
                  </a:lnTo>
                  <a:lnTo>
                    <a:pt x="54000" y="756000"/>
                  </a:lnTo>
                  <a:cubicBezTo>
                    <a:pt x="24131" y="756000"/>
                    <a:pt x="0" y="731869"/>
                    <a:pt x="0" y="702000"/>
                  </a:cubicBezTo>
                  <a:lnTo>
                    <a:pt x="0" y="64800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6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</p:grpSp>
      <p:sp>
        <p:nvSpPr>
          <p:cNvPr id="268" name="Rectangle 267">
            <a:extLst>
              <a:ext uri="{FF2B5EF4-FFF2-40B4-BE49-F238E27FC236}">
                <a16:creationId xmlns:a16="http://schemas.microsoft.com/office/drawing/2014/main" id="{5418642F-2F5D-3008-A469-C4EB02C2509B}"/>
              </a:ext>
            </a:extLst>
          </p:cNvPr>
          <p:cNvSpPr/>
          <p:nvPr/>
        </p:nvSpPr>
        <p:spPr>
          <a:xfrm>
            <a:off x="1410585" y="2738179"/>
            <a:ext cx="3204000" cy="2007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72000" rtlCol="0" anchor="ctr"/>
          <a:lstStyle/>
          <a:p>
            <a:r>
              <a:rPr lang="en-CH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SELECT ‘001’ AS </a:t>
            </a:r>
            <a:r>
              <a:rPr lang="en-CH" sz="12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CliendId</a:t>
            </a:r>
            <a:r>
              <a:rPr lang="en-CH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, * FROM ...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EDB399C9-4D2D-FCD5-BEB5-20FCA860D6BA}"/>
              </a:ext>
            </a:extLst>
          </p:cNvPr>
          <p:cNvSpPr/>
          <p:nvPr/>
        </p:nvSpPr>
        <p:spPr>
          <a:xfrm>
            <a:off x="1410585" y="4297225"/>
            <a:ext cx="3204000" cy="2007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72000" rtlCol="0" anchor="ctr"/>
          <a:lstStyle/>
          <a:p>
            <a:r>
              <a:rPr lang="en-CH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SELECT ‘002’ AS </a:t>
            </a:r>
            <a:r>
              <a:rPr lang="en-CH" sz="12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CliendId</a:t>
            </a:r>
            <a:r>
              <a:rPr lang="en-CH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, *, FROM ...</a:t>
            </a: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691ED981-FC9D-23DD-F919-A02399CD9447}"/>
              </a:ext>
            </a:extLst>
          </p:cNvPr>
          <p:cNvSpPr/>
          <p:nvPr/>
        </p:nvSpPr>
        <p:spPr>
          <a:xfrm>
            <a:off x="1410585" y="5820930"/>
            <a:ext cx="3204000" cy="20070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72000" rtlCol="0" anchor="ctr"/>
          <a:lstStyle/>
          <a:p>
            <a:r>
              <a:rPr lang="en-CH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SELECT ‘003’ AS </a:t>
            </a:r>
            <a:r>
              <a:rPr lang="en-CH" sz="1200" dirty="0" err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CliendId</a:t>
            </a:r>
            <a:r>
              <a:rPr lang="en-CH" sz="1200" dirty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, *, FROM ...</a:t>
            </a:r>
          </a:p>
        </p:txBody>
      </p: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46398497-A9B9-9645-A230-588CF35C2CF9}"/>
              </a:ext>
            </a:extLst>
          </p:cNvPr>
          <p:cNvGrpSpPr/>
          <p:nvPr/>
        </p:nvGrpSpPr>
        <p:grpSpPr>
          <a:xfrm>
            <a:off x="679661" y="1821180"/>
            <a:ext cx="3818482" cy="862798"/>
            <a:chOff x="679661" y="1821180"/>
            <a:chExt cx="3818482" cy="86279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35979F17-BFBA-F44C-33E9-955F9CD90A2B}"/>
                </a:ext>
              </a:extLst>
            </p:cNvPr>
            <p:cNvSpPr/>
            <p:nvPr/>
          </p:nvSpPr>
          <p:spPr>
            <a:xfrm>
              <a:off x="679661" y="1821180"/>
              <a:ext cx="3818482" cy="862798"/>
            </a:xfrm>
            <a:prstGeom prst="roundRect">
              <a:avLst>
                <a:gd name="adj" fmla="val 5210"/>
              </a:avLst>
            </a:prstGeom>
            <a:solidFill>
              <a:srgbClr val="0085D6">
                <a:alpha val="20000"/>
              </a:srgbClr>
            </a:solidFill>
            <a:ln w="25400">
              <a:solidFill>
                <a:srgbClr val="0068A2">
                  <a:alpha val="5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C76D0CCB-BACF-0184-D5AD-E55F121D73DA}"/>
                </a:ext>
              </a:extLst>
            </p:cNvPr>
            <p:cNvSpPr txBox="1"/>
            <p:nvPr/>
          </p:nvSpPr>
          <p:spPr>
            <a:xfrm>
              <a:off x="1861113" y="2013835"/>
              <a:ext cx="2205561" cy="488822"/>
            </a:xfrm>
            <a:prstGeom prst="rect">
              <a:avLst/>
            </a:prstGeom>
            <a:noFill/>
          </p:spPr>
          <p:txBody>
            <a:bodyPr wrap="square" anchor="ctr">
              <a:noAutofit/>
            </a:bodyPr>
            <a:lstStyle/>
            <a:p>
              <a:r>
                <a:rPr lang="en-CH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Source Database B</a:t>
              </a:r>
              <a:endParaRPr lang="en-CH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88" name="Graphic 5">
              <a:extLst>
                <a:ext uri="{FF2B5EF4-FFF2-40B4-BE49-F238E27FC236}">
                  <a16:creationId xmlns:a16="http://schemas.microsoft.com/office/drawing/2014/main" id="{89DB21CD-E04C-6FF0-6957-C4D2A8E09FB5}"/>
                </a:ext>
              </a:extLst>
            </p:cNvPr>
            <p:cNvGrpSpPr/>
            <p:nvPr/>
          </p:nvGrpSpPr>
          <p:grpSpPr>
            <a:xfrm>
              <a:off x="1189278" y="1970518"/>
              <a:ext cx="573562" cy="553591"/>
              <a:chOff x="7643798" y="5399288"/>
              <a:chExt cx="233175" cy="225056"/>
            </a:xfrm>
          </p:grpSpPr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C51CBF27-8110-89B6-07C9-066D9D6BE7B7}"/>
                  </a:ext>
                </a:extLst>
              </p:cNvPr>
              <p:cNvSpPr/>
              <p:nvPr/>
            </p:nvSpPr>
            <p:spPr>
              <a:xfrm>
                <a:off x="7643798" y="5399288"/>
                <a:ext cx="208981" cy="208981"/>
              </a:xfrm>
              <a:custGeom>
                <a:avLst/>
                <a:gdLst>
                  <a:gd name="connsiteX0" fmla="*/ 576 w 208981"/>
                  <a:gd name="connsiteY0" fmla="*/ 28780 h 208981"/>
                  <a:gd name="connsiteX1" fmla="*/ 28708 w 208981"/>
                  <a:gd name="connsiteY1" fmla="*/ 648 h 208981"/>
                  <a:gd name="connsiteX2" fmla="*/ 181425 w 208981"/>
                  <a:gd name="connsiteY2" fmla="*/ 648 h 208981"/>
                  <a:gd name="connsiteX3" fmla="*/ 209557 w 208981"/>
                  <a:gd name="connsiteY3" fmla="*/ 28780 h 208981"/>
                  <a:gd name="connsiteX4" fmla="*/ 209557 w 208981"/>
                  <a:gd name="connsiteY4" fmla="*/ 181497 h 208981"/>
                  <a:gd name="connsiteX5" fmla="*/ 181425 w 208981"/>
                  <a:gd name="connsiteY5" fmla="*/ 209629 h 208981"/>
                  <a:gd name="connsiteX6" fmla="*/ 28708 w 208981"/>
                  <a:gd name="connsiteY6" fmla="*/ 209629 h 208981"/>
                  <a:gd name="connsiteX7" fmla="*/ 576 w 208981"/>
                  <a:gd name="connsiteY7" fmla="*/ 181497 h 208981"/>
                  <a:gd name="connsiteX8" fmla="*/ 576 w 208981"/>
                  <a:gd name="connsiteY8" fmla="*/ 28780 h 208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8981" h="208981">
                    <a:moveTo>
                      <a:pt x="576" y="28780"/>
                    </a:moveTo>
                    <a:cubicBezTo>
                      <a:pt x="576" y="13243"/>
                      <a:pt x="13171" y="648"/>
                      <a:pt x="28708" y="648"/>
                    </a:cubicBezTo>
                    <a:lnTo>
                      <a:pt x="181425" y="648"/>
                    </a:lnTo>
                    <a:cubicBezTo>
                      <a:pt x="196962" y="648"/>
                      <a:pt x="209557" y="13243"/>
                      <a:pt x="209557" y="28780"/>
                    </a:cubicBezTo>
                    <a:lnTo>
                      <a:pt x="209557" y="181497"/>
                    </a:lnTo>
                    <a:cubicBezTo>
                      <a:pt x="209557" y="197034"/>
                      <a:pt x="196962" y="209629"/>
                      <a:pt x="181425" y="209629"/>
                    </a:cubicBezTo>
                    <a:lnTo>
                      <a:pt x="28708" y="209629"/>
                    </a:lnTo>
                    <a:cubicBezTo>
                      <a:pt x="13171" y="209629"/>
                      <a:pt x="576" y="197034"/>
                      <a:pt x="576" y="181497"/>
                    </a:cubicBezTo>
                    <a:lnTo>
                      <a:pt x="576" y="2878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F5F5F5"/>
                  </a:gs>
                  <a:gs pos="100000">
                    <a:srgbClr val="EBEBEB"/>
                  </a:gs>
                </a:gsLst>
                <a:lin ang="4972497" scaled="1"/>
              </a:gradFill>
              <a:ln w="8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346DE96A-021A-9ABC-95B9-34888BD568D5}"/>
                  </a:ext>
                </a:extLst>
              </p:cNvPr>
              <p:cNvSpPr/>
              <p:nvPr/>
            </p:nvSpPr>
            <p:spPr>
              <a:xfrm>
                <a:off x="7643798" y="5399288"/>
                <a:ext cx="208981" cy="208981"/>
              </a:xfrm>
              <a:custGeom>
                <a:avLst/>
                <a:gdLst>
                  <a:gd name="connsiteX0" fmla="*/ 576 w 208981"/>
                  <a:gd name="connsiteY0" fmla="*/ 28780 h 208981"/>
                  <a:gd name="connsiteX1" fmla="*/ 28708 w 208981"/>
                  <a:gd name="connsiteY1" fmla="*/ 648 h 208981"/>
                  <a:gd name="connsiteX2" fmla="*/ 181425 w 208981"/>
                  <a:gd name="connsiteY2" fmla="*/ 648 h 208981"/>
                  <a:gd name="connsiteX3" fmla="*/ 209557 w 208981"/>
                  <a:gd name="connsiteY3" fmla="*/ 28780 h 208981"/>
                  <a:gd name="connsiteX4" fmla="*/ 209557 w 208981"/>
                  <a:gd name="connsiteY4" fmla="*/ 181497 h 208981"/>
                  <a:gd name="connsiteX5" fmla="*/ 181425 w 208981"/>
                  <a:gd name="connsiteY5" fmla="*/ 209629 h 208981"/>
                  <a:gd name="connsiteX6" fmla="*/ 28708 w 208981"/>
                  <a:gd name="connsiteY6" fmla="*/ 209629 h 208981"/>
                  <a:gd name="connsiteX7" fmla="*/ 576 w 208981"/>
                  <a:gd name="connsiteY7" fmla="*/ 181497 h 208981"/>
                  <a:gd name="connsiteX8" fmla="*/ 576 w 208981"/>
                  <a:gd name="connsiteY8" fmla="*/ 28780 h 208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8981" h="208981">
                    <a:moveTo>
                      <a:pt x="576" y="28780"/>
                    </a:moveTo>
                    <a:cubicBezTo>
                      <a:pt x="576" y="13243"/>
                      <a:pt x="13171" y="648"/>
                      <a:pt x="28708" y="648"/>
                    </a:cubicBezTo>
                    <a:lnTo>
                      <a:pt x="181425" y="648"/>
                    </a:lnTo>
                    <a:cubicBezTo>
                      <a:pt x="196962" y="648"/>
                      <a:pt x="209557" y="13243"/>
                      <a:pt x="209557" y="28780"/>
                    </a:cubicBezTo>
                    <a:lnTo>
                      <a:pt x="209557" y="181497"/>
                    </a:lnTo>
                    <a:cubicBezTo>
                      <a:pt x="209557" y="197034"/>
                      <a:pt x="196962" y="209629"/>
                      <a:pt x="181425" y="209629"/>
                    </a:cubicBezTo>
                    <a:lnTo>
                      <a:pt x="28708" y="209629"/>
                    </a:lnTo>
                    <a:cubicBezTo>
                      <a:pt x="13171" y="209629"/>
                      <a:pt x="576" y="197034"/>
                      <a:pt x="576" y="181497"/>
                    </a:cubicBezTo>
                    <a:lnTo>
                      <a:pt x="576" y="2878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8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0B840B77-E4E2-A878-7918-6F066A98BCFF}"/>
                  </a:ext>
                </a:extLst>
              </p:cNvPr>
              <p:cNvSpPr/>
              <p:nvPr/>
            </p:nvSpPr>
            <p:spPr>
              <a:xfrm>
                <a:off x="7643798" y="5399288"/>
                <a:ext cx="208981" cy="208981"/>
              </a:xfrm>
              <a:custGeom>
                <a:avLst/>
                <a:gdLst>
                  <a:gd name="connsiteX0" fmla="*/ 181425 w 208981"/>
                  <a:gd name="connsiteY0" fmla="*/ 8686 h 208981"/>
                  <a:gd name="connsiteX1" fmla="*/ 28708 w 208981"/>
                  <a:gd name="connsiteY1" fmla="*/ 8686 h 208981"/>
                  <a:gd name="connsiteX2" fmla="*/ 8614 w 208981"/>
                  <a:gd name="connsiteY2" fmla="*/ 28780 h 208981"/>
                  <a:gd name="connsiteX3" fmla="*/ 8614 w 208981"/>
                  <a:gd name="connsiteY3" fmla="*/ 181497 h 208981"/>
                  <a:gd name="connsiteX4" fmla="*/ 28708 w 208981"/>
                  <a:gd name="connsiteY4" fmla="*/ 201592 h 208981"/>
                  <a:gd name="connsiteX5" fmla="*/ 181425 w 208981"/>
                  <a:gd name="connsiteY5" fmla="*/ 201592 h 208981"/>
                  <a:gd name="connsiteX6" fmla="*/ 201520 w 208981"/>
                  <a:gd name="connsiteY6" fmla="*/ 181497 h 208981"/>
                  <a:gd name="connsiteX7" fmla="*/ 201520 w 208981"/>
                  <a:gd name="connsiteY7" fmla="*/ 28780 h 208981"/>
                  <a:gd name="connsiteX8" fmla="*/ 181425 w 208981"/>
                  <a:gd name="connsiteY8" fmla="*/ 8686 h 208981"/>
                  <a:gd name="connsiteX9" fmla="*/ 28708 w 208981"/>
                  <a:gd name="connsiteY9" fmla="*/ 648 h 208981"/>
                  <a:gd name="connsiteX10" fmla="*/ 576 w 208981"/>
                  <a:gd name="connsiteY10" fmla="*/ 28780 h 208981"/>
                  <a:gd name="connsiteX11" fmla="*/ 576 w 208981"/>
                  <a:gd name="connsiteY11" fmla="*/ 181497 h 208981"/>
                  <a:gd name="connsiteX12" fmla="*/ 28708 w 208981"/>
                  <a:gd name="connsiteY12" fmla="*/ 209629 h 208981"/>
                  <a:gd name="connsiteX13" fmla="*/ 181425 w 208981"/>
                  <a:gd name="connsiteY13" fmla="*/ 209629 h 208981"/>
                  <a:gd name="connsiteX14" fmla="*/ 209557 w 208981"/>
                  <a:gd name="connsiteY14" fmla="*/ 181497 h 208981"/>
                  <a:gd name="connsiteX15" fmla="*/ 209557 w 208981"/>
                  <a:gd name="connsiteY15" fmla="*/ 28780 h 208981"/>
                  <a:gd name="connsiteX16" fmla="*/ 181425 w 208981"/>
                  <a:gd name="connsiteY16" fmla="*/ 648 h 208981"/>
                  <a:gd name="connsiteX17" fmla="*/ 28708 w 208981"/>
                  <a:gd name="connsiteY17" fmla="*/ 648 h 208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08981" h="208981">
                    <a:moveTo>
                      <a:pt x="181425" y="8686"/>
                    </a:moveTo>
                    <a:lnTo>
                      <a:pt x="28708" y="8686"/>
                    </a:lnTo>
                    <a:cubicBezTo>
                      <a:pt x="17610" y="8686"/>
                      <a:pt x="8614" y="17682"/>
                      <a:pt x="8614" y="28780"/>
                    </a:cubicBezTo>
                    <a:lnTo>
                      <a:pt x="8614" y="181497"/>
                    </a:lnTo>
                    <a:cubicBezTo>
                      <a:pt x="8614" y="192595"/>
                      <a:pt x="17610" y="201592"/>
                      <a:pt x="28708" y="201592"/>
                    </a:cubicBezTo>
                    <a:lnTo>
                      <a:pt x="181425" y="201592"/>
                    </a:lnTo>
                    <a:cubicBezTo>
                      <a:pt x="192523" y="201592"/>
                      <a:pt x="201520" y="192595"/>
                      <a:pt x="201520" y="181497"/>
                    </a:cubicBezTo>
                    <a:lnTo>
                      <a:pt x="201520" y="28780"/>
                    </a:lnTo>
                    <a:cubicBezTo>
                      <a:pt x="201520" y="17682"/>
                      <a:pt x="192523" y="8686"/>
                      <a:pt x="181425" y="8686"/>
                    </a:cubicBezTo>
                    <a:close/>
                    <a:moveTo>
                      <a:pt x="28708" y="648"/>
                    </a:moveTo>
                    <a:cubicBezTo>
                      <a:pt x="13171" y="648"/>
                      <a:pt x="576" y="13243"/>
                      <a:pt x="576" y="28780"/>
                    </a:cubicBezTo>
                    <a:lnTo>
                      <a:pt x="576" y="181497"/>
                    </a:lnTo>
                    <a:cubicBezTo>
                      <a:pt x="576" y="197034"/>
                      <a:pt x="13171" y="209629"/>
                      <a:pt x="28708" y="209629"/>
                    </a:cubicBezTo>
                    <a:lnTo>
                      <a:pt x="181425" y="209629"/>
                    </a:lnTo>
                    <a:cubicBezTo>
                      <a:pt x="196962" y="209629"/>
                      <a:pt x="209557" y="197034"/>
                      <a:pt x="209557" y="181497"/>
                    </a:cubicBezTo>
                    <a:lnTo>
                      <a:pt x="209557" y="28780"/>
                    </a:lnTo>
                    <a:cubicBezTo>
                      <a:pt x="209557" y="13243"/>
                      <a:pt x="196962" y="648"/>
                      <a:pt x="181425" y="648"/>
                    </a:cubicBezTo>
                    <a:lnTo>
                      <a:pt x="28708" y="648"/>
                    </a:lnTo>
                    <a:close/>
                  </a:path>
                </a:pathLst>
              </a:custGeom>
              <a:gradFill>
                <a:gsLst>
                  <a:gs pos="0">
                    <a:srgbClr val="BBBBBB"/>
                  </a:gs>
                  <a:gs pos="50000">
                    <a:srgbClr val="A1A1A1"/>
                  </a:gs>
                  <a:gs pos="100000">
                    <a:srgbClr val="888888"/>
                  </a:gs>
                </a:gsLst>
                <a:lin ang="4944313" scaled="1"/>
              </a:gradFill>
              <a:ln w="8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B0A8CB64-5A85-DE5A-E1F5-0BC63AC85CCE}"/>
                  </a:ext>
                </a:extLst>
              </p:cNvPr>
              <p:cNvSpPr/>
              <p:nvPr/>
            </p:nvSpPr>
            <p:spPr>
              <a:xfrm>
                <a:off x="7708100" y="5477662"/>
                <a:ext cx="80377" cy="74343"/>
              </a:xfrm>
              <a:custGeom>
                <a:avLst/>
                <a:gdLst>
                  <a:gd name="connsiteX0" fmla="*/ 40765 w 80377"/>
                  <a:gd name="connsiteY0" fmla="*/ 10689 h 74343"/>
                  <a:gd name="connsiteX1" fmla="*/ 72167 w 80377"/>
                  <a:gd name="connsiteY1" fmla="*/ 5406 h 74343"/>
                  <a:gd name="connsiteX2" fmla="*/ 80953 w 80377"/>
                  <a:gd name="connsiteY2" fmla="*/ 648 h 74343"/>
                  <a:gd name="connsiteX3" fmla="*/ 80953 w 80377"/>
                  <a:gd name="connsiteY3" fmla="*/ 54897 h 74343"/>
                  <a:gd name="connsiteX4" fmla="*/ 40765 w 80377"/>
                  <a:gd name="connsiteY4" fmla="*/ 74992 h 74343"/>
                  <a:gd name="connsiteX5" fmla="*/ 576 w 80377"/>
                  <a:gd name="connsiteY5" fmla="*/ 54897 h 74343"/>
                  <a:gd name="connsiteX6" fmla="*/ 576 w 80377"/>
                  <a:gd name="connsiteY6" fmla="*/ 648 h 74343"/>
                  <a:gd name="connsiteX7" fmla="*/ 9362 w 80377"/>
                  <a:gd name="connsiteY7" fmla="*/ 5406 h 74343"/>
                  <a:gd name="connsiteX8" fmla="*/ 40765 w 80377"/>
                  <a:gd name="connsiteY8" fmla="*/ 10689 h 74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377" h="74343">
                    <a:moveTo>
                      <a:pt x="40765" y="10689"/>
                    </a:moveTo>
                    <a:cubicBezTo>
                      <a:pt x="52624" y="10689"/>
                      <a:pt x="63729" y="8781"/>
                      <a:pt x="72167" y="5406"/>
                    </a:cubicBezTo>
                    <a:cubicBezTo>
                      <a:pt x="75340" y="4136"/>
                      <a:pt x="78363" y="2570"/>
                      <a:pt x="80953" y="648"/>
                    </a:cubicBezTo>
                    <a:lnTo>
                      <a:pt x="80953" y="54897"/>
                    </a:lnTo>
                    <a:cubicBezTo>
                      <a:pt x="80953" y="66351"/>
                      <a:pt x="63680" y="74992"/>
                      <a:pt x="40765" y="74992"/>
                    </a:cubicBezTo>
                    <a:cubicBezTo>
                      <a:pt x="17849" y="74992"/>
                      <a:pt x="576" y="66351"/>
                      <a:pt x="576" y="54897"/>
                    </a:cubicBezTo>
                    <a:lnTo>
                      <a:pt x="576" y="648"/>
                    </a:lnTo>
                    <a:cubicBezTo>
                      <a:pt x="3167" y="2570"/>
                      <a:pt x="6190" y="4136"/>
                      <a:pt x="9362" y="5406"/>
                    </a:cubicBezTo>
                    <a:cubicBezTo>
                      <a:pt x="17800" y="8781"/>
                      <a:pt x="28906" y="10689"/>
                      <a:pt x="40765" y="10689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2254105" scaled="1"/>
              </a:gradFill>
              <a:ln w="8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950A912B-2C48-18DC-9C09-34E31161C87F}"/>
                  </a:ext>
                </a:extLst>
              </p:cNvPr>
              <p:cNvSpPr/>
              <p:nvPr/>
            </p:nvSpPr>
            <p:spPr>
              <a:xfrm>
                <a:off x="7708100" y="5447514"/>
                <a:ext cx="80377" cy="32150"/>
              </a:xfrm>
              <a:custGeom>
                <a:avLst/>
                <a:gdLst>
                  <a:gd name="connsiteX0" fmla="*/ 576 w 80377"/>
                  <a:gd name="connsiteY0" fmla="*/ 16723 h 32150"/>
                  <a:gd name="connsiteX1" fmla="*/ 40765 w 80377"/>
                  <a:gd name="connsiteY1" fmla="*/ 32799 h 32150"/>
                  <a:gd name="connsiteX2" fmla="*/ 80953 w 80377"/>
                  <a:gd name="connsiteY2" fmla="*/ 16723 h 32150"/>
                  <a:gd name="connsiteX3" fmla="*/ 80945 w 80377"/>
                  <a:gd name="connsiteY3" fmla="*/ 16378 h 32150"/>
                  <a:gd name="connsiteX4" fmla="*/ 40765 w 80377"/>
                  <a:gd name="connsiteY4" fmla="*/ 648 h 32150"/>
                  <a:gd name="connsiteX5" fmla="*/ 3734 w 80377"/>
                  <a:gd name="connsiteY5" fmla="*/ 10466 h 32150"/>
                  <a:gd name="connsiteX6" fmla="*/ 585 w 80377"/>
                  <a:gd name="connsiteY6" fmla="*/ 16378 h 32150"/>
                  <a:gd name="connsiteX7" fmla="*/ 576 w 80377"/>
                  <a:gd name="connsiteY7" fmla="*/ 16723 h 32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0377" h="32150">
                    <a:moveTo>
                      <a:pt x="576" y="16723"/>
                    </a:moveTo>
                    <a:cubicBezTo>
                      <a:pt x="576" y="25602"/>
                      <a:pt x="18569" y="32799"/>
                      <a:pt x="40765" y="32799"/>
                    </a:cubicBezTo>
                    <a:cubicBezTo>
                      <a:pt x="62960" y="32799"/>
                      <a:pt x="80953" y="25602"/>
                      <a:pt x="80953" y="16723"/>
                    </a:cubicBezTo>
                    <a:cubicBezTo>
                      <a:pt x="80953" y="16608"/>
                      <a:pt x="80950" y="16493"/>
                      <a:pt x="80945" y="16378"/>
                    </a:cubicBezTo>
                    <a:cubicBezTo>
                      <a:pt x="80485" y="7659"/>
                      <a:pt x="62672" y="648"/>
                      <a:pt x="40765" y="648"/>
                    </a:cubicBezTo>
                    <a:cubicBezTo>
                      <a:pt x="24118" y="648"/>
                      <a:pt x="9835" y="4696"/>
                      <a:pt x="3734" y="10466"/>
                    </a:cubicBezTo>
                    <a:cubicBezTo>
                      <a:pt x="1807" y="12289"/>
                      <a:pt x="696" y="14285"/>
                      <a:pt x="585" y="16378"/>
                    </a:cubicBezTo>
                    <a:cubicBezTo>
                      <a:pt x="579" y="16493"/>
                      <a:pt x="576" y="16608"/>
                      <a:pt x="576" y="16723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2254105" scaled="1"/>
              </a:gradFill>
              <a:ln w="8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931B27A2-2B5C-6CEB-9F54-8F1D1E90E28D}"/>
                  </a:ext>
                </a:extLst>
              </p:cNvPr>
              <p:cNvSpPr/>
              <p:nvPr/>
            </p:nvSpPr>
            <p:spPr>
              <a:xfrm>
                <a:off x="7731946" y="5560043"/>
                <a:ext cx="145027" cy="64301"/>
              </a:xfrm>
              <a:custGeom>
                <a:avLst/>
                <a:gdLst>
                  <a:gd name="connsiteX0" fmla="*/ 142227 w 145027"/>
                  <a:gd name="connsiteY0" fmla="*/ 44373 h 64301"/>
                  <a:gd name="connsiteX1" fmla="*/ 133707 w 145027"/>
                  <a:gd name="connsiteY1" fmla="*/ 40837 h 64301"/>
                  <a:gd name="connsiteX2" fmla="*/ 121651 w 145027"/>
                  <a:gd name="connsiteY2" fmla="*/ 40837 h 64301"/>
                  <a:gd name="connsiteX3" fmla="*/ 121651 w 145027"/>
                  <a:gd name="connsiteY3" fmla="*/ 12705 h 64301"/>
                  <a:gd name="connsiteX4" fmla="*/ 109594 w 145027"/>
                  <a:gd name="connsiteY4" fmla="*/ 648 h 64301"/>
                  <a:gd name="connsiteX5" fmla="*/ 97537 w 145027"/>
                  <a:gd name="connsiteY5" fmla="*/ 12705 h 64301"/>
                  <a:gd name="connsiteX6" fmla="*/ 97537 w 145027"/>
                  <a:gd name="connsiteY6" fmla="*/ 27816 h 64301"/>
                  <a:gd name="connsiteX7" fmla="*/ 89017 w 145027"/>
                  <a:gd name="connsiteY7" fmla="*/ 8364 h 64301"/>
                  <a:gd name="connsiteX8" fmla="*/ 69405 w 145027"/>
                  <a:gd name="connsiteY8" fmla="*/ 648 h 64301"/>
                  <a:gd name="connsiteX9" fmla="*/ 49793 w 145027"/>
                  <a:gd name="connsiteY9" fmla="*/ 8364 h 64301"/>
                  <a:gd name="connsiteX10" fmla="*/ 47543 w 145027"/>
                  <a:gd name="connsiteY10" fmla="*/ 10776 h 64301"/>
                  <a:gd name="connsiteX11" fmla="*/ 44086 w 145027"/>
                  <a:gd name="connsiteY11" fmla="*/ 6596 h 64301"/>
                  <a:gd name="connsiteX12" fmla="*/ 26644 w 145027"/>
                  <a:gd name="connsiteY12" fmla="*/ 648 h 64301"/>
                  <a:gd name="connsiteX13" fmla="*/ 24555 w 145027"/>
                  <a:gd name="connsiteY13" fmla="*/ 648 h 64301"/>
                  <a:gd name="connsiteX14" fmla="*/ 23429 w 145027"/>
                  <a:gd name="connsiteY14" fmla="*/ 648 h 64301"/>
                  <a:gd name="connsiteX15" fmla="*/ 16838 w 145027"/>
                  <a:gd name="connsiteY15" fmla="*/ 1613 h 64301"/>
                  <a:gd name="connsiteX16" fmla="*/ 8720 w 145027"/>
                  <a:gd name="connsiteY16" fmla="*/ 5953 h 64301"/>
                  <a:gd name="connsiteX17" fmla="*/ 3094 w 145027"/>
                  <a:gd name="connsiteY17" fmla="*/ 13107 h 64301"/>
                  <a:gd name="connsiteX18" fmla="*/ 602 w 145027"/>
                  <a:gd name="connsiteY18" fmla="*/ 21948 h 64301"/>
                  <a:gd name="connsiteX19" fmla="*/ 602 w 145027"/>
                  <a:gd name="connsiteY19" fmla="*/ 22832 h 64301"/>
                  <a:gd name="connsiteX20" fmla="*/ 7836 w 145027"/>
                  <a:gd name="connsiteY20" fmla="*/ 38024 h 64301"/>
                  <a:gd name="connsiteX21" fmla="*/ 3255 w 145027"/>
                  <a:gd name="connsiteY21" fmla="*/ 41480 h 64301"/>
                  <a:gd name="connsiteX22" fmla="*/ 5023 w 145027"/>
                  <a:gd name="connsiteY22" fmla="*/ 58439 h 64301"/>
                  <a:gd name="connsiteX23" fmla="*/ 23269 w 145027"/>
                  <a:gd name="connsiteY23" fmla="*/ 64870 h 64301"/>
                  <a:gd name="connsiteX24" fmla="*/ 24876 w 145027"/>
                  <a:gd name="connsiteY24" fmla="*/ 64870 h 64301"/>
                  <a:gd name="connsiteX25" fmla="*/ 39344 w 145027"/>
                  <a:gd name="connsiteY25" fmla="*/ 60770 h 64301"/>
                  <a:gd name="connsiteX26" fmla="*/ 46096 w 145027"/>
                  <a:gd name="connsiteY26" fmla="*/ 53054 h 64301"/>
                  <a:gd name="connsiteX27" fmla="*/ 49713 w 145027"/>
                  <a:gd name="connsiteY27" fmla="*/ 57234 h 64301"/>
                  <a:gd name="connsiteX28" fmla="*/ 69325 w 145027"/>
                  <a:gd name="connsiteY28" fmla="*/ 64950 h 64301"/>
                  <a:gd name="connsiteX29" fmla="*/ 82105 w 145027"/>
                  <a:gd name="connsiteY29" fmla="*/ 61976 h 64301"/>
                  <a:gd name="connsiteX30" fmla="*/ 82828 w 145027"/>
                  <a:gd name="connsiteY30" fmla="*/ 62539 h 64301"/>
                  <a:gd name="connsiteX31" fmla="*/ 90062 w 145027"/>
                  <a:gd name="connsiteY31" fmla="*/ 64950 h 64301"/>
                  <a:gd name="connsiteX32" fmla="*/ 99708 w 145027"/>
                  <a:gd name="connsiteY32" fmla="*/ 60127 h 64301"/>
                  <a:gd name="connsiteX33" fmla="*/ 99788 w 145027"/>
                  <a:gd name="connsiteY33" fmla="*/ 59967 h 64301"/>
                  <a:gd name="connsiteX34" fmla="*/ 109433 w 145027"/>
                  <a:gd name="connsiteY34" fmla="*/ 64870 h 64301"/>
                  <a:gd name="connsiteX35" fmla="*/ 133546 w 145027"/>
                  <a:gd name="connsiteY35" fmla="*/ 64870 h 64301"/>
                  <a:gd name="connsiteX36" fmla="*/ 145603 w 145027"/>
                  <a:gd name="connsiteY36" fmla="*/ 52893 h 64301"/>
                  <a:gd name="connsiteX37" fmla="*/ 142067 w 145027"/>
                  <a:gd name="connsiteY37" fmla="*/ 44373 h 64301"/>
                  <a:gd name="connsiteX38" fmla="*/ 142227 w 145027"/>
                  <a:gd name="connsiteY38" fmla="*/ 44373 h 64301"/>
                  <a:gd name="connsiteX39" fmla="*/ 41273 w 145027"/>
                  <a:gd name="connsiteY39" fmla="*/ 27414 h 64301"/>
                  <a:gd name="connsiteX40" fmla="*/ 41193 w 145027"/>
                  <a:gd name="connsiteY40" fmla="*/ 27414 h 64301"/>
                  <a:gd name="connsiteX41" fmla="*/ 41273 w 145027"/>
                  <a:gd name="connsiteY41" fmla="*/ 27414 h 64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145027" h="64301">
                    <a:moveTo>
                      <a:pt x="142227" y="44373"/>
                    </a:moveTo>
                    <a:cubicBezTo>
                      <a:pt x="139977" y="42123"/>
                      <a:pt x="136922" y="40837"/>
                      <a:pt x="133707" y="40837"/>
                    </a:cubicBezTo>
                    <a:lnTo>
                      <a:pt x="121651" y="40837"/>
                    </a:lnTo>
                    <a:lnTo>
                      <a:pt x="121651" y="12705"/>
                    </a:lnTo>
                    <a:cubicBezTo>
                      <a:pt x="121651" y="6033"/>
                      <a:pt x="116265" y="648"/>
                      <a:pt x="109594" y="648"/>
                    </a:cubicBezTo>
                    <a:cubicBezTo>
                      <a:pt x="102923" y="648"/>
                      <a:pt x="97537" y="6033"/>
                      <a:pt x="97537" y="12705"/>
                    </a:cubicBezTo>
                    <a:lnTo>
                      <a:pt x="97537" y="27816"/>
                    </a:lnTo>
                    <a:cubicBezTo>
                      <a:pt x="97537" y="20501"/>
                      <a:pt x="94403" y="13428"/>
                      <a:pt x="89017" y="8364"/>
                    </a:cubicBezTo>
                    <a:cubicBezTo>
                      <a:pt x="83712" y="3381"/>
                      <a:pt x="76800" y="648"/>
                      <a:pt x="69405" y="648"/>
                    </a:cubicBezTo>
                    <a:cubicBezTo>
                      <a:pt x="62011" y="648"/>
                      <a:pt x="55098" y="3381"/>
                      <a:pt x="49793" y="8364"/>
                    </a:cubicBezTo>
                    <a:cubicBezTo>
                      <a:pt x="48989" y="9088"/>
                      <a:pt x="48266" y="9891"/>
                      <a:pt x="47543" y="10776"/>
                    </a:cubicBezTo>
                    <a:cubicBezTo>
                      <a:pt x="46739" y="9168"/>
                      <a:pt x="45533" y="7721"/>
                      <a:pt x="44086" y="6596"/>
                    </a:cubicBezTo>
                    <a:cubicBezTo>
                      <a:pt x="39103" y="2818"/>
                      <a:pt x="32914" y="648"/>
                      <a:pt x="26644" y="648"/>
                    </a:cubicBezTo>
                    <a:cubicBezTo>
                      <a:pt x="25921" y="648"/>
                      <a:pt x="25278" y="648"/>
                      <a:pt x="24555" y="648"/>
                    </a:cubicBezTo>
                    <a:cubicBezTo>
                      <a:pt x="24153" y="648"/>
                      <a:pt x="23831" y="648"/>
                      <a:pt x="23429" y="648"/>
                    </a:cubicBezTo>
                    <a:cubicBezTo>
                      <a:pt x="21179" y="648"/>
                      <a:pt x="19009" y="970"/>
                      <a:pt x="16838" y="1613"/>
                    </a:cubicBezTo>
                    <a:cubicBezTo>
                      <a:pt x="13864" y="2497"/>
                      <a:pt x="11132" y="3943"/>
                      <a:pt x="8720" y="5953"/>
                    </a:cubicBezTo>
                    <a:cubicBezTo>
                      <a:pt x="6470" y="7962"/>
                      <a:pt x="4541" y="10374"/>
                      <a:pt x="3094" y="13107"/>
                    </a:cubicBezTo>
                    <a:cubicBezTo>
                      <a:pt x="1647" y="15920"/>
                      <a:pt x="843" y="18894"/>
                      <a:pt x="602" y="21948"/>
                    </a:cubicBezTo>
                    <a:lnTo>
                      <a:pt x="602" y="22832"/>
                    </a:lnTo>
                    <a:cubicBezTo>
                      <a:pt x="602" y="28861"/>
                      <a:pt x="3174" y="34085"/>
                      <a:pt x="7836" y="38024"/>
                    </a:cubicBezTo>
                    <a:cubicBezTo>
                      <a:pt x="6068" y="38747"/>
                      <a:pt x="4460" y="39953"/>
                      <a:pt x="3255" y="41480"/>
                    </a:cubicBezTo>
                    <a:cubicBezTo>
                      <a:pt x="-925" y="46624"/>
                      <a:pt x="-121" y="54260"/>
                      <a:pt x="5023" y="58439"/>
                    </a:cubicBezTo>
                    <a:cubicBezTo>
                      <a:pt x="10167" y="62619"/>
                      <a:pt x="16597" y="64870"/>
                      <a:pt x="23269" y="64870"/>
                    </a:cubicBezTo>
                    <a:cubicBezTo>
                      <a:pt x="23992" y="64870"/>
                      <a:pt x="24715" y="64870"/>
                      <a:pt x="24876" y="64870"/>
                    </a:cubicBezTo>
                    <a:cubicBezTo>
                      <a:pt x="30503" y="64870"/>
                      <a:pt x="35406" y="63503"/>
                      <a:pt x="39344" y="60770"/>
                    </a:cubicBezTo>
                    <a:cubicBezTo>
                      <a:pt x="42318" y="58761"/>
                      <a:pt x="44569" y="56108"/>
                      <a:pt x="46096" y="53054"/>
                    </a:cubicBezTo>
                    <a:cubicBezTo>
                      <a:pt x="47141" y="54581"/>
                      <a:pt x="48346" y="55948"/>
                      <a:pt x="49713" y="57234"/>
                    </a:cubicBezTo>
                    <a:cubicBezTo>
                      <a:pt x="55018" y="62217"/>
                      <a:pt x="61930" y="64950"/>
                      <a:pt x="69325" y="64950"/>
                    </a:cubicBezTo>
                    <a:cubicBezTo>
                      <a:pt x="73746" y="64950"/>
                      <a:pt x="78166" y="63905"/>
                      <a:pt x="82105" y="61976"/>
                    </a:cubicBezTo>
                    <a:lnTo>
                      <a:pt x="82828" y="62539"/>
                    </a:lnTo>
                    <a:cubicBezTo>
                      <a:pt x="84918" y="64146"/>
                      <a:pt x="87410" y="64950"/>
                      <a:pt x="90062" y="64950"/>
                    </a:cubicBezTo>
                    <a:cubicBezTo>
                      <a:pt x="93840" y="64950"/>
                      <a:pt x="97457" y="63182"/>
                      <a:pt x="99708" y="60127"/>
                    </a:cubicBezTo>
                    <a:cubicBezTo>
                      <a:pt x="99708" y="60127"/>
                      <a:pt x="99708" y="60047"/>
                      <a:pt x="99788" y="59967"/>
                    </a:cubicBezTo>
                    <a:cubicBezTo>
                      <a:pt x="101958" y="62941"/>
                      <a:pt x="105495" y="64870"/>
                      <a:pt x="109433" y="64870"/>
                    </a:cubicBezTo>
                    <a:lnTo>
                      <a:pt x="133546" y="64870"/>
                    </a:lnTo>
                    <a:cubicBezTo>
                      <a:pt x="140137" y="64870"/>
                      <a:pt x="145603" y="59565"/>
                      <a:pt x="145603" y="52893"/>
                    </a:cubicBezTo>
                    <a:cubicBezTo>
                      <a:pt x="145603" y="49678"/>
                      <a:pt x="144397" y="46624"/>
                      <a:pt x="142067" y="44373"/>
                    </a:cubicBezTo>
                    <a:lnTo>
                      <a:pt x="142227" y="44373"/>
                    </a:lnTo>
                    <a:close/>
                    <a:moveTo>
                      <a:pt x="41273" y="27414"/>
                    </a:moveTo>
                    <a:cubicBezTo>
                      <a:pt x="41273" y="27414"/>
                      <a:pt x="41273" y="27414"/>
                      <a:pt x="41193" y="27414"/>
                    </a:cubicBezTo>
                    <a:lnTo>
                      <a:pt x="41273" y="27414"/>
                    </a:lnTo>
                    <a:close/>
                  </a:path>
                </a:pathLst>
              </a:custGeom>
              <a:solidFill>
                <a:srgbClr val="F5F5F5"/>
              </a:solidFill>
              <a:ln w="8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92362A80-90B1-C494-7A22-5BB61B6B8757}"/>
                  </a:ext>
                </a:extLst>
              </p:cNvPr>
              <p:cNvSpPr/>
              <p:nvPr/>
            </p:nvSpPr>
            <p:spPr>
              <a:xfrm>
                <a:off x="7780691" y="5568081"/>
                <a:ext cx="44821" cy="48227"/>
              </a:xfrm>
              <a:custGeom>
                <a:avLst/>
                <a:gdLst>
                  <a:gd name="connsiteX0" fmla="*/ 20670 w 44821"/>
                  <a:gd name="connsiteY0" fmla="*/ 648 h 48227"/>
                  <a:gd name="connsiteX1" fmla="*/ 6555 w 44821"/>
                  <a:gd name="connsiteY1" fmla="*/ 6149 h 48227"/>
                  <a:gd name="connsiteX2" fmla="*/ 576 w 44821"/>
                  <a:gd name="connsiteY2" fmla="*/ 19738 h 48227"/>
                  <a:gd name="connsiteX3" fmla="*/ 576 w 44821"/>
                  <a:gd name="connsiteY3" fmla="*/ 29785 h 48227"/>
                  <a:gd name="connsiteX4" fmla="*/ 6555 w 44821"/>
                  <a:gd name="connsiteY4" fmla="*/ 43373 h 48227"/>
                  <a:gd name="connsiteX5" fmla="*/ 20670 w 44821"/>
                  <a:gd name="connsiteY5" fmla="*/ 48874 h 48227"/>
                  <a:gd name="connsiteX6" fmla="*/ 33827 w 44821"/>
                  <a:gd name="connsiteY6" fmla="*/ 44217 h 48227"/>
                  <a:gd name="connsiteX7" fmla="*/ 38968 w 44821"/>
                  <a:gd name="connsiteY7" fmla="*/ 48072 h 48227"/>
                  <a:gd name="connsiteX8" fmla="*/ 44594 w 44821"/>
                  <a:gd name="connsiteY8" fmla="*/ 47268 h 48227"/>
                  <a:gd name="connsiteX9" fmla="*/ 43790 w 44821"/>
                  <a:gd name="connsiteY9" fmla="*/ 41641 h 48227"/>
                  <a:gd name="connsiteX10" fmla="*/ 38845 w 44821"/>
                  <a:gd name="connsiteY10" fmla="*/ 37932 h 48227"/>
                  <a:gd name="connsiteX11" fmla="*/ 40765 w 44821"/>
                  <a:gd name="connsiteY11" fmla="*/ 29785 h 48227"/>
                  <a:gd name="connsiteX12" fmla="*/ 40765 w 44821"/>
                  <a:gd name="connsiteY12" fmla="*/ 19738 h 48227"/>
                  <a:gd name="connsiteX13" fmla="*/ 34786 w 44821"/>
                  <a:gd name="connsiteY13" fmla="*/ 6149 h 48227"/>
                  <a:gd name="connsiteX14" fmla="*/ 20670 w 44821"/>
                  <a:gd name="connsiteY14" fmla="*/ 648 h 48227"/>
                  <a:gd name="connsiteX15" fmla="*/ 27714 w 44821"/>
                  <a:gd name="connsiteY15" fmla="*/ 29584 h 48227"/>
                  <a:gd name="connsiteX16" fmla="*/ 32217 w 44821"/>
                  <a:gd name="connsiteY16" fmla="*/ 32962 h 48227"/>
                  <a:gd name="connsiteX17" fmla="*/ 32727 w 44821"/>
                  <a:gd name="connsiteY17" fmla="*/ 29785 h 48227"/>
                  <a:gd name="connsiteX18" fmla="*/ 32727 w 44821"/>
                  <a:gd name="connsiteY18" fmla="*/ 19738 h 48227"/>
                  <a:gd name="connsiteX19" fmla="*/ 29289 w 44821"/>
                  <a:gd name="connsiteY19" fmla="*/ 12013 h 48227"/>
                  <a:gd name="connsiteX20" fmla="*/ 20670 w 44821"/>
                  <a:gd name="connsiteY20" fmla="*/ 8686 h 48227"/>
                  <a:gd name="connsiteX21" fmla="*/ 12052 w 44821"/>
                  <a:gd name="connsiteY21" fmla="*/ 12013 h 48227"/>
                  <a:gd name="connsiteX22" fmla="*/ 8614 w 44821"/>
                  <a:gd name="connsiteY22" fmla="*/ 19738 h 48227"/>
                  <a:gd name="connsiteX23" fmla="*/ 8614 w 44821"/>
                  <a:gd name="connsiteY23" fmla="*/ 29785 h 48227"/>
                  <a:gd name="connsiteX24" fmla="*/ 12052 w 44821"/>
                  <a:gd name="connsiteY24" fmla="*/ 37510 h 48227"/>
                  <a:gd name="connsiteX25" fmla="*/ 20670 w 44821"/>
                  <a:gd name="connsiteY25" fmla="*/ 40837 h 48227"/>
                  <a:gd name="connsiteX26" fmla="*/ 27070 w 44821"/>
                  <a:gd name="connsiteY26" fmla="*/ 39149 h 48227"/>
                  <a:gd name="connsiteX27" fmla="*/ 22891 w 44821"/>
                  <a:gd name="connsiteY27" fmla="*/ 36014 h 48227"/>
                  <a:gd name="connsiteX28" fmla="*/ 22087 w 44821"/>
                  <a:gd name="connsiteY28" fmla="*/ 30388 h 48227"/>
                  <a:gd name="connsiteX29" fmla="*/ 27714 w 44821"/>
                  <a:gd name="connsiteY29" fmla="*/ 29584 h 48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4821" h="48227">
                    <a:moveTo>
                      <a:pt x="20670" y="648"/>
                    </a:moveTo>
                    <a:cubicBezTo>
                      <a:pt x="15422" y="648"/>
                      <a:pt x="10340" y="2600"/>
                      <a:pt x="6555" y="6149"/>
                    </a:cubicBezTo>
                    <a:cubicBezTo>
                      <a:pt x="2761" y="9706"/>
                      <a:pt x="576" y="14588"/>
                      <a:pt x="576" y="19738"/>
                    </a:cubicBezTo>
                    <a:lnTo>
                      <a:pt x="576" y="29785"/>
                    </a:lnTo>
                    <a:cubicBezTo>
                      <a:pt x="576" y="34935"/>
                      <a:pt x="2761" y="39817"/>
                      <a:pt x="6555" y="43373"/>
                    </a:cubicBezTo>
                    <a:cubicBezTo>
                      <a:pt x="10340" y="46922"/>
                      <a:pt x="15422" y="48874"/>
                      <a:pt x="20670" y="48874"/>
                    </a:cubicBezTo>
                    <a:cubicBezTo>
                      <a:pt x="25488" y="48874"/>
                      <a:pt x="30165" y="47230"/>
                      <a:pt x="33827" y="44217"/>
                    </a:cubicBezTo>
                    <a:lnTo>
                      <a:pt x="38968" y="48072"/>
                    </a:lnTo>
                    <a:cubicBezTo>
                      <a:pt x="40743" y="49403"/>
                      <a:pt x="43262" y="49043"/>
                      <a:pt x="44594" y="47268"/>
                    </a:cubicBezTo>
                    <a:cubicBezTo>
                      <a:pt x="45926" y="45492"/>
                      <a:pt x="45566" y="42973"/>
                      <a:pt x="43790" y="41641"/>
                    </a:cubicBezTo>
                    <a:lnTo>
                      <a:pt x="38845" y="37932"/>
                    </a:lnTo>
                    <a:cubicBezTo>
                      <a:pt x="40092" y="35419"/>
                      <a:pt x="40765" y="32643"/>
                      <a:pt x="40765" y="29785"/>
                    </a:cubicBezTo>
                    <a:lnTo>
                      <a:pt x="40765" y="19738"/>
                    </a:lnTo>
                    <a:cubicBezTo>
                      <a:pt x="40765" y="14588"/>
                      <a:pt x="38581" y="9706"/>
                      <a:pt x="34786" y="6149"/>
                    </a:cubicBezTo>
                    <a:cubicBezTo>
                      <a:pt x="31001" y="2600"/>
                      <a:pt x="25920" y="648"/>
                      <a:pt x="20670" y="648"/>
                    </a:cubicBezTo>
                    <a:close/>
                    <a:moveTo>
                      <a:pt x="27714" y="29584"/>
                    </a:moveTo>
                    <a:lnTo>
                      <a:pt x="32217" y="32962"/>
                    </a:lnTo>
                    <a:cubicBezTo>
                      <a:pt x="32554" y="31934"/>
                      <a:pt x="32727" y="30863"/>
                      <a:pt x="32727" y="29785"/>
                    </a:cubicBezTo>
                    <a:lnTo>
                      <a:pt x="32727" y="19738"/>
                    </a:lnTo>
                    <a:cubicBezTo>
                      <a:pt x="32727" y="16893"/>
                      <a:pt x="31525" y="14109"/>
                      <a:pt x="29289" y="12013"/>
                    </a:cubicBezTo>
                    <a:cubicBezTo>
                      <a:pt x="27045" y="9909"/>
                      <a:pt x="23949" y="8686"/>
                      <a:pt x="20670" y="8686"/>
                    </a:cubicBezTo>
                    <a:cubicBezTo>
                      <a:pt x="17393" y="8686"/>
                      <a:pt x="14296" y="9909"/>
                      <a:pt x="12052" y="12013"/>
                    </a:cubicBezTo>
                    <a:cubicBezTo>
                      <a:pt x="9817" y="14109"/>
                      <a:pt x="8614" y="16893"/>
                      <a:pt x="8614" y="19738"/>
                    </a:cubicBezTo>
                    <a:lnTo>
                      <a:pt x="8614" y="29785"/>
                    </a:lnTo>
                    <a:cubicBezTo>
                      <a:pt x="8614" y="32629"/>
                      <a:pt x="9817" y="35414"/>
                      <a:pt x="12052" y="37510"/>
                    </a:cubicBezTo>
                    <a:cubicBezTo>
                      <a:pt x="14296" y="39613"/>
                      <a:pt x="17393" y="40837"/>
                      <a:pt x="20670" y="40837"/>
                    </a:cubicBezTo>
                    <a:cubicBezTo>
                      <a:pt x="22971" y="40837"/>
                      <a:pt x="25181" y="40235"/>
                      <a:pt x="27070" y="39149"/>
                    </a:cubicBezTo>
                    <a:lnTo>
                      <a:pt x="22891" y="36014"/>
                    </a:lnTo>
                    <a:cubicBezTo>
                      <a:pt x="21115" y="34682"/>
                      <a:pt x="20756" y="32163"/>
                      <a:pt x="22087" y="30388"/>
                    </a:cubicBezTo>
                    <a:cubicBezTo>
                      <a:pt x="23418" y="28612"/>
                      <a:pt x="25938" y="28252"/>
                      <a:pt x="27714" y="29584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4171004" scaled="1"/>
              </a:gradFill>
              <a:ln w="8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5EE692F5-C8AF-922E-5632-FCB7DCF08CB6}"/>
                  </a:ext>
                </a:extLst>
              </p:cNvPr>
              <p:cNvSpPr/>
              <p:nvPr/>
            </p:nvSpPr>
            <p:spPr>
              <a:xfrm>
                <a:off x="7740000" y="5568081"/>
                <a:ext cx="32153" cy="48226"/>
              </a:xfrm>
              <a:custGeom>
                <a:avLst/>
                <a:gdLst>
                  <a:gd name="connsiteX0" fmla="*/ 31159 w 32153"/>
                  <a:gd name="connsiteY0" fmla="*/ 4901 h 48226"/>
                  <a:gd name="connsiteX1" fmla="*/ 16625 w 32153"/>
                  <a:gd name="connsiteY1" fmla="*/ 747 h 48226"/>
                  <a:gd name="connsiteX2" fmla="*/ 11166 w 32153"/>
                  <a:gd name="connsiteY2" fmla="*/ 1321 h 48226"/>
                  <a:gd name="connsiteX3" fmla="*/ 5912 w 32153"/>
                  <a:gd name="connsiteY3" fmla="*/ 4131 h 48226"/>
                  <a:gd name="connsiteX4" fmla="*/ 2183 w 32153"/>
                  <a:gd name="connsiteY4" fmla="*/ 8776 h 48226"/>
                  <a:gd name="connsiteX5" fmla="*/ 586 w 32153"/>
                  <a:gd name="connsiteY5" fmla="*/ 14511 h 48226"/>
                  <a:gd name="connsiteX6" fmla="*/ 577 w 32153"/>
                  <a:gd name="connsiteY6" fmla="*/ 14650 h 48226"/>
                  <a:gd name="connsiteX7" fmla="*/ 577 w 32153"/>
                  <a:gd name="connsiteY7" fmla="*/ 14789 h 48226"/>
                  <a:gd name="connsiteX8" fmla="*/ 7060 w 32153"/>
                  <a:gd name="connsiteY8" fmla="*/ 25312 h 48226"/>
                  <a:gd name="connsiteX9" fmla="*/ 15356 w 32153"/>
                  <a:gd name="connsiteY9" fmla="*/ 28601 h 48226"/>
                  <a:gd name="connsiteX10" fmla="*/ 15565 w 32153"/>
                  <a:gd name="connsiteY10" fmla="*/ 28659 h 48226"/>
                  <a:gd name="connsiteX11" fmla="*/ 16201 w 32153"/>
                  <a:gd name="connsiteY11" fmla="*/ 28837 h 48226"/>
                  <a:gd name="connsiteX12" fmla="*/ 21865 w 32153"/>
                  <a:gd name="connsiteY12" fmla="*/ 30958 h 48226"/>
                  <a:gd name="connsiteX13" fmla="*/ 24269 w 32153"/>
                  <a:gd name="connsiteY13" fmla="*/ 34793 h 48226"/>
                  <a:gd name="connsiteX14" fmla="*/ 22315 w 32153"/>
                  <a:gd name="connsiteY14" fmla="*/ 39471 h 48226"/>
                  <a:gd name="connsiteX15" fmla="*/ 16653 w 32153"/>
                  <a:gd name="connsiteY15" fmla="*/ 40776 h 48226"/>
                  <a:gd name="connsiteX16" fmla="*/ 16482 w 32153"/>
                  <a:gd name="connsiteY16" fmla="*/ 40776 h 48226"/>
                  <a:gd name="connsiteX17" fmla="*/ 16311 w 32153"/>
                  <a:gd name="connsiteY17" fmla="*/ 40791 h 48226"/>
                  <a:gd name="connsiteX18" fmla="*/ 7131 w 32153"/>
                  <a:gd name="connsiteY18" fmla="*/ 37967 h 48226"/>
                  <a:gd name="connsiteX19" fmla="*/ 1478 w 32153"/>
                  <a:gd name="connsiteY19" fmla="*/ 38548 h 48226"/>
                  <a:gd name="connsiteX20" fmla="*/ 2059 w 32153"/>
                  <a:gd name="connsiteY20" fmla="*/ 44202 h 48226"/>
                  <a:gd name="connsiteX21" fmla="*/ 16822 w 32153"/>
                  <a:gd name="connsiteY21" fmla="*/ 48813 h 48226"/>
                  <a:gd name="connsiteX22" fmla="*/ 26832 w 32153"/>
                  <a:gd name="connsiteY22" fmla="*/ 46119 h 48226"/>
                  <a:gd name="connsiteX23" fmla="*/ 32307 w 32153"/>
                  <a:gd name="connsiteY23" fmla="*/ 34793 h 48226"/>
                  <a:gd name="connsiteX24" fmla="*/ 26037 w 32153"/>
                  <a:gd name="connsiteY24" fmla="*/ 24088 h 48226"/>
                  <a:gd name="connsiteX25" fmla="*/ 18344 w 32153"/>
                  <a:gd name="connsiteY25" fmla="*/ 21089 h 48226"/>
                  <a:gd name="connsiteX26" fmla="*/ 17740 w 32153"/>
                  <a:gd name="connsiteY26" fmla="*/ 20922 h 48226"/>
                  <a:gd name="connsiteX27" fmla="*/ 11227 w 32153"/>
                  <a:gd name="connsiteY27" fmla="*/ 18439 h 48226"/>
                  <a:gd name="connsiteX28" fmla="*/ 8616 w 32153"/>
                  <a:gd name="connsiteY28" fmla="*/ 14919 h 48226"/>
                  <a:gd name="connsiteX29" fmla="*/ 9335 w 32153"/>
                  <a:gd name="connsiteY29" fmla="*/ 12446 h 48226"/>
                  <a:gd name="connsiteX30" fmla="*/ 11044 w 32153"/>
                  <a:gd name="connsiteY30" fmla="*/ 10317 h 48226"/>
                  <a:gd name="connsiteX31" fmla="*/ 13464 w 32153"/>
                  <a:gd name="connsiteY31" fmla="*/ 9024 h 48226"/>
                  <a:gd name="connsiteX32" fmla="*/ 16203 w 32153"/>
                  <a:gd name="connsiteY32" fmla="*/ 8780 h 48226"/>
                  <a:gd name="connsiteX33" fmla="*/ 16669 w 32153"/>
                  <a:gd name="connsiteY33" fmla="*/ 8833 h 48226"/>
                  <a:gd name="connsiteX34" fmla="*/ 17135 w 32153"/>
                  <a:gd name="connsiteY34" fmla="*/ 8776 h 48226"/>
                  <a:gd name="connsiteX35" fmla="*/ 26261 w 32153"/>
                  <a:gd name="connsiteY35" fmla="*/ 11274 h 48226"/>
                  <a:gd name="connsiteX36" fmla="*/ 31897 w 32153"/>
                  <a:gd name="connsiteY36" fmla="*/ 10537 h 48226"/>
                  <a:gd name="connsiteX37" fmla="*/ 31159 w 32153"/>
                  <a:gd name="connsiteY37" fmla="*/ 4901 h 48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32153" h="48226">
                    <a:moveTo>
                      <a:pt x="31159" y="4901"/>
                    </a:moveTo>
                    <a:cubicBezTo>
                      <a:pt x="27018" y="1717"/>
                      <a:pt x="21816" y="236"/>
                      <a:pt x="16625" y="747"/>
                    </a:cubicBezTo>
                    <a:cubicBezTo>
                      <a:pt x="14787" y="600"/>
                      <a:pt x="12936" y="793"/>
                      <a:pt x="11166" y="1321"/>
                    </a:cubicBezTo>
                    <a:cubicBezTo>
                      <a:pt x="9244" y="1895"/>
                      <a:pt x="7456" y="2850"/>
                      <a:pt x="5912" y="4131"/>
                    </a:cubicBezTo>
                    <a:cubicBezTo>
                      <a:pt x="4368" y="5412"/>
                      <a:pt x="3100" y="6991"/>
                      <a:pt x="2183" y="8776"/>
                    </a:cubicBezTo>
                    <a:cubicBezTo>
                      <a:pt x="1268" y="10560"/>
                      <a:pt x="724" y="12511"/>
                      <a:pt x="586" y="14511"/>
                    </a:cubicBezTo>
                    <a:lnTo>
                      <a:pt x="577" y="14650"/>
                    </a:lnTo>
                    <a:lnTo>
                      <a:pt x="577" y="14789"/>
                    </a:lnTo>
                    <a:cubicBezTo>
                      <a:pt x="577" y="20099"/>
                      <a:pt x="3921" y="23410"/>
                      <a:pt x="7060" y="25312"/>
                    </a:cubicBezTo>
                    <a:cubicBezTo>
                      <a:pt x="10016" y="27103"/>
                      <a:pt x="13423" y="28059"/>
                      <a:pt x="15356" y="28601"/>
                    </a:cubicBezTo>
                    <a:lnTo>
                      <a:pt x="15565" y="28659"/>
                    </a:lnTo>
                    <a:lnTo>
                      <a:pt x="16201" y="28837"/>
                    </a:lnTo>
                    <a:cubicBezTo>
                      <a:pt x="18197" y="29392"/>
                      <a:pt x="20208" y="29951"/>
                      <a:pt x="21865" y="30958"/>
                    </a:cubicBezTo>
                    <a:cubicBezTo>
                      <a:pt x="23473" y="31934"/>
                      <a:pt x="24269" y="33022"/>
                      <a:pt x="24269" y="34793"/>
                    </a:cubicBezTo>
                    <a:cubicBezTo>
                      <a:pt x="24269" y="37622"/>
                      <a:pt x="23297" y="38803"/>
                      <a:pt x="22315" y="39471"/>
                    </a:cubicBezTo>
                    <a:cubicBezTo>
                      <a:pt x="21066" y="40320"/>
                      <a:pt x="19098" y="40776"/>
                      <a:pt x="16653" y="40776"/>
                    </a:cubicBezTo>
                    <a:lnTo>
                      <a:pt x="16482" y="40776"/>
                    </a:lnTo>
                    <a:lnTo>
                      <a:pt x="16311" y="40791"/>
                    </a:lnTo>
                    <a:cubicBezTo>
                      <a:pt x="12996" y="41074"/>
                      <a:pt x="9703" y="40059"/>
                      <a:pt x="7131" y="37967"/>
                    </a:cubicBezTo>
                    <a:cubicBezTo>
                      <a:pt x="5410" y="36566"/>
                      <a:pt x="2879" y="36827"/>
                      <a:pt x="1478" y="38548"/>
                    </a:cubicBezTo>
                    <a:cubicBezTo>
                      <a:pt x="77" y="40270"/>
                      <a:pt x="337" y="42801"/>
                      <a:pt x="2059" y="44202"/>
                    </a:cubicBezTo>
                    <a:cubicBezTo>
                      <a:pt x="6205" y="47575"/>
                      <a:pt x="11493" y="49223"/>
                      <a:pt x="16822" y="48813"/>
                    </a:cubicBezTo>
                    <a:cubicBezTo>
                      <a:pt x="19951" y="48794"/>
                      <a:pt x="23720" y="48233"/>
                      <a:pt x="26832" y="46119"/>
                    </a:cubicBezTo>
                    <a:cubicBezTo>
                      <a:pt x="30266" y="43786"/>
                      <a:pt x="32307" y="39967"/>
                      <a:pt x="32307" y="34793"/>
                    </a:cubicBezTo>
                    <a:cubicBezTo>
                      <a:pt x="32307" y="29403"/>
                      <a:pt x="29260" y="26045"/>
                      <a:pt x="26037" y="24088"/>
                    </a:cubicBezTo>
                    <a:cubicBezTo>
                      <a:pt x="23353" y="22458"/>
                      <a:pt x="20224" y="21602"/>
                      <a:pt x="18344" y="21089"/>
                    </a:cubicBezTo>
                    <a:cubicBezTo>
                      <a:pt x="18125" y="21028"/>
                      <a:pt x="17923" y="20973"/>
                      <a:pt x="17740" y="20922"/>
                    </a:cubicBezTo>
                    <a:cubicBezTo>
                      <a:pt x="15679" y="20342"/>
                      <a:pt x="13202" y="19635"/>
                      <a:pt x="11227" y="18439"/>
                    </a:cubicBezTo>
                    <a:cubicBezTo>
                      <a:pt x="9384" y="17322"/>
                      <a:pt x="8661" y="16223"/>
                      <a:pt x="8616" y="14919"/>
                    </a:cubicBezTo>
                    <a:cubicBezTo>
                      <a:pt x="8695" y="14057"/>
                      <a:pt x="8938" y="13218"/>
                      <a:pt x="9335" y="12446"/>
                    </a:cubicBezTo>
                    <a:cubicBezTo>
                      <a:pt x="9753" y="11630"/>
                      <a:pt x="10334" y="10906"/>
                      <a:pt x="11044" y="10317"/>
                    </a:cubicBezTo>
                    <a:cubicBezTo>
                      <a:pt x="11753" y="9729"/>
                      <a:pt x="12576" y="9288"/>
                      <a:pt x="13464" y="9024"/>
                    </a:cubicBezTo>
                    <a:cubicBezTo>
                      <a:pt x="14350" y="8760"/>
                      <a:pt x="15282" y="8676"/>
                      <a:pt x="16203" y="8780"/>
                    </a:cubicBezTo>
                    <a:lnTo>
                      <a:pt x="16669" y="8833"/>
                    </a:lnTo>
                    <a:lnTo>
                      <a:pt x="17135" y="8776"/>
                    </a:lnTo>
                    <a:cubicBezTo>
                      <a:pt x="20391" y="8383"/>
                      <a:pt x="23670" y="9281"/>
                      <a:pt x="26261" y="11274"/>
                    </a:cubicBezTo>
                    <a:cubicBezTo>
                      <a:pt x="28021" y="12626"/>
                      <a:pt x="30544" y="12296"/>
                      <a:pt x="31897" y="10537"/>
                    </a:cubicBezTo>
                    <a:cubicBezTo>
                      <a:pt x="33249" y="8776"/>
                      <a:pt x="32920" y="6253"/>
                      <a:pt x="31159" y="490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4171004" scaled="1"/>
              </a:gradFill>
              <a:ln w="8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4D9AE553-1D4D-3F9B-116A-50E4AF36A1D3}"/>
                  </a:ext>
                </a:extLst>
              </p:cNvPr>
              <p:cNvSpPr/>
              <p:nvPr/>
            </p:nvSpPr>
            <p:spPr>
              <a:xfrm>
                <a:off x="7836955" y="5568081"/>
                <a:ext cx="32151" cy="48226"/>
              </a:xfrm>
              <a:custGeom>
                <a:avLst/>
                <a:gdLst>
                  <a:gd name="connsiteX0" fmla="*/ 8614 w 32151"/>
                  <a:gd name="connsiteY0" fmla="*/ 4667 h 48226"/>
                  <a:gd name="connsiteX1" fmla="*/ 4595 w 32151"/>
                  <a:gd name="connsiteY1" fmla="*/ 648 h 48226"/>
                  <a:gd name="connsiteX2" fmla="*/ 576 w 32151"/>
                  <a:gd name="connsiteY2" fmla="*/ 4667 h 48226"/>
                  <a:gd name="connsiteX3" fmla="*/ 576 w 32151"/>
                  <a:gd name="connsiteY3" fmla="*/ 44788 h 48226"/>
                  <a:gd name="connsiteX4" fmla="*/ 4584 w 32151"/>
                  <a:gd name="connsiteY4" fmla="*/ 48807 h 48226"/>
                  <a:gd name="connsiteX5" fmla="*/ 28698 w 32151"/>
                  <a:gd name="connsiteY5" fmla="*/ 48874 h 48226"/>
                  <a:gd name="connsiteX6" fmla="*/ 32727 w 32151"/>
                  <a:gd name="connsiteY6" fmla="*/ 44867 h 48226"/>
                  <a:gd name="connsiteX7" fmla="*/ 28719 w 32151"/>
                  <a:gd name="connsiteY7" fmla="*/ 40837 h 48226"/>
                  <a:gd name="connsiteX8" fmla="*/ 8614 w 32151"/>
                  <a:gd name="connsiteY8" fmla="*/ 40780 h 48226"/>
                  <a:gd name="connsiteX9" fmla="*/ 8614 w 32151"/>
                  <a:gd name="connsiteY9" fmla="*/ 4667 h 48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151" h="48226">
                    <a:moveTo>
                      <a:pt x="8614" y="4667"/>
                    </a:moveTo>
                    <a:cubicBezTo>
                      <a:pt x="8614" y="2448"/>
                      <a:pt x="6815" y="648"/>
                      <a:pt x="4595" y="648"/>
                    </a:cubicBezTo>
                    <a:cubicBezTo>
                      <a:pt x="2376" y="648"/>
                      <a:pt x="576" y="2448"/>
                      <a:pt x="576" y="4667"/>
                    </a:cubicBezTo>
                    <a:lnTo>
                      <a:pt x="576" y="44788"/>
                    </a:lnTo>
                    <a:cubicBezTo>
                      <a:pt x="576" y="47003"/>
                      <a:pt x="2369" y="48801"/>
                      <a:pt x="4584" y="48807"/>
                    </a:cubicBezTo>
                    <a:lnTo>
                      <a:pt x="28698" y="48874"/>
                    </a:lnTo>
                    <a:cubicBezTo>
                      <a:pt x="30917" y="48881"/>
                      <a:pt x="32721" y="47086"/>
                      <a:pt x="32727" y="44867"/>
                    </a:cubicBezTo>
                    <a:cubicBezTo>
                      <a:pt x="32733" y="42648"/>
                      <a:pt x="30939" y="40843"/>
                      <a:pt x="28719" y="40837"/>
                    </a:cubicBezTo>
                    <a:lnTo>
                      <a:pt x="8614" y="40780"/>
                    </a:lnTo>
                    <a:lnTo>
                      <a:pt x="8614" y="4667"/>
                    </a:lnTo>
                    <a:close/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4171004" scaled="1"/>
              </a:gradFill>
              <a:ln w="8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</p:grpSp>
      </p:grp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AE9B3609-15DA-68A7-3BA2-97A1AFA34D3A}"/>
              </a:ext>
            </a:extLst>
          </p:cNvPr>
          <p:cNvGrpSpPr/>
          <p:nvPr/>
        </p:nvGrpSpPr>
        <p:grpSpPr>
          <a:xfrm>
            <a:off x="679661" y="3353066"/>
            <a:ext cx="3818482" cy="862798"/>
            <a:chOff x="679661" y="3353066"/>
            <a:chExt cx="3818482" cy="862798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88324144-BD2B-D26B-B1A8-EF781FA49D1C}"/>
                </a:ext>
              </a:extLst>
            </p:cNvPr>
            <p:cNvSpPr/>
            <p:nvPr/>
          </p:nvSpPr>
          <p:spPr>
            <a:xfrm>
              <a:off x="679661" y="3353066"/>
              <a:ext cx="3818482" cy="862798"/>
            </a:xfrm>
            <a:prstGeom prst="roundRect">
              <a:avLst>
                <a:gd name="adj" fmla="val 5210"/>
              </a:avLst>
            </a:prstGeom>
            <a:solidFill>
              <a:srgbClr val="0085D6">
                <a:alpha val="20000"/>
              </a:srgbClr>
            </a:solidFill>
            <a:ln w="25400">
              <a:solidFill>
                <a:srgbClr val="0068A2">
                  <a:alpha val="5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ADB2A8F-C5C5-123C-9E94-9652055293D3}"/>
                </a:ext>
              </a:extLst>
            </p:cNvPr>
            <p:cNvSpPr txBox="1"/>
            <p:nvPr/>
          </p:nvSpPr>
          <p:spPr>
            <a:xfrm>
              <a:off x="1861113" y="3545721"/>
              <a:ext cx="2205561" cy="488822"/>
            </a:xfrm>
            <a:prstGeom prst="rect">
              <a:avLst/>
            </a:prstGeom>
            <a:noFill/>
          </p:spPr>
          <p:txBody>
            <a:bodyPr wrap="square" anchor="ctr">
              <a:noAutofit/>
            </a:bodyPr>
            <a:lstStyle/>
            <a:p>
              <a:r>
                <a:rPr lang="en-CH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Source Database A</a:t>
              </a:r>
              <a:endParaRPr lang="en-CH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09" name="Graphic 5">
              <a:extLst>
                <a:ext uri="{FF2B5EF4-FFF2-40B4-BE49-F238E27FC236}">
                  <a16:creationId xmlns:a16="http://schemas.microsoft.com/office/drawing/2014/main" id="{31BEFFC4-A896-033A-B8ED-191FF37FB696}"/>
                </a:ext>
              </a:extLst>
            </p:cNvPr>
            <p:cNvGrpSpPr/>
            <p:nvPr/>
          </p:nvGrpSpPr>
          <p:grpSpPr>
            <a:xfrm>
              <a:off x="1189278" y="3504552"/>
              <a:ext cx="573562" cy="553591"/>
              <a:chOff x="7643798" y="5399288"/>
              <a:chExt cx="233175" cy="225056"/>
            </a:xfrm>
          </p:grpSpPr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ABBFA2DC-0738-1E2E-276A-7192CE0E338C}"/>
                  </a:ext>
                </a:extLst>
              </p:cNvPr>
              <p:cNvSpPr/>
              <p:nvPr/>
            </p:nvSpPr>
            <p:spPr>
              <a:xfrm>
                <a:off x="7643798" y="5399288"/>
                <a:ext cx="208981" cy="208981"/>
              </a:xfrm>
              <a:custGeom>
                <a:avLst/>
                <a:gdLst>
                  <a:gd name="connsiteX0" fmla="*/ 576 w 208981"/>
                  <a:gd name="connsiteY0" fmla="*/ 28780 h 208981"/>
                  <a:gd name="connsiteX1" fmla="*/ 28708 w 208981"/>
                  <a:gd name="connsiteY1" fmla="*/ 648 h 208981"/>
                  <a:gd name="connsiteX2" fmla="*/ 181425 w 208981"/>
                  <a:gd name="connsiteY2" fmla="*/ 648 h 208981"/>
                  <a:gd name="connsiteX3" fmla="*/ 209557 w 208981"/>
                  <a:gd name="connsiteY3" fmla="*/ 28780 h 208981"/>
                  <a:gd name="connsiteX4" fmla="*/ 209557 w 208981"/>
                  <a:gd name="connsiteY4" fmla="*/ 181497 h 208981"/>
                  <a:gd name="connsiteX5" fmla="*/ 181425 w 208981"/>
                  <a:gd name="connsiteY5" fmla="*/ 209629 h 208981"/>
                  <a:gd name="connsiteX6" fmla="*/ 28708 w 208981"/>
                  <a:gd name="connsiteY6" fmla="*/ 209629 h 208981"/>
                  <a:gd name="connsiteX7" fmla="*/ 576 w 208981"/>
                  <a:gd name="connsiteY7" fmla="*/ 181497 h 208981"/>
                  <a:gd name="connsiteX8" fmla="*/ 576 w 208981"/>
                  <a:gd name="connsiteY8" fmla="*/ 28780 h 208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8981" h="208981">
                    <a:moveTo>
                      <a:pt x="576" y="28780"/>
                    </a:moveTo>
                    <a:cubicBezTo>
                      <a:pt x="576" y="13243"/>
                      <a:pt x="13171" y="648"/>
                      <a:pt x="28708" y="648"/>
                    </a:cubicBezTo>
                    <a:lnTo>
                      <a:pt x="181425" y="648"/>
                    </a:lnTo>
                    <a:cubicBezTo>
                      <a:pt x="196962" y="648"/>
                      <a:pt x="209557" y="13243"/>
                      <a:pt x="209557" y="28780"/>
                    </a:cubicBezTo>
                    <a:lnTo>
                      <a:pt x="209557" y="181497"/>
                    </a:lnTo>
                    <a:cubicBezTo>
                      <a:pt x="209557" y="197034"/>
                      <a:pt x="196962" y="209629"/>
                      <a:pt x="181425" y="209629"/>
                    </a:cubicBezTo>
                    <a:lnTo>
                      <a:pt x="28708" y="209629"/>
                    </a:lnTo>
                    <a:cubicBezTo>
                      <a:pt x="13171" y="209629"/>
                      <a:pt x="576" y="197034"/>
                      <a:pt x="576" y="181497"/>
                    </a:cubicBezTo>
                    <a:lnTo>
                      <a:pt x="576" y="2878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F5F5F5"/>
                  </a:gs>
                  <a:gs pos="100000">
                    <a:srgbClr val="EBEBEB"/>
                  </a:gs>
                </a:gsLst>
                <a:lin ang="4972497" scaled="1"/>
              </a:gradFill>
              <a:ln w="8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457A8370-BD96-65D6-7F4B-D9B05A6E3F49}"/>
                  </a:ext>
                </a:extLst>
              </p:cNvPr>
              <p:cNvSpPr/>
              <p:nvPr/>
            </p:nvSpPr>
            <p:spPr>
              <a:xfrm>
                <a:off x="7643798" y="5399288"/>
                <a:ext cx="208981" cy="208981"/>
              </a:xfrm>
              <a:custGeom>
                <a:avLst/>
                <a:gdLst>
                  <a:gd name="connsiteX0" fmla="*/ 576 w 208981"/>
                  <a:gd name="connsiteY0" fmla="*/ 28780 h 208981"/>
                  <a:gd name="connsiteX1" fmla="*/ 28708 w 208981"/>
                  <a:gd name="connsiteY1" fmla="*/ 648 h 208981"/>
                  <a:gd name="connsiteX2" fmla="*/ 181425 w 208981"/>
                  <a:gd name="connsiteY2" fmla="*/ 648 h 208981"/>
                  <a:gd name="connsiteX3" fmla="*/ 209557 w 208981"/>
                  <a:gd name="connsiteY3" fmla="*/ 28780 h 208981"/>
                  <a:gd name="connsiteX4" fmla="*/ 209557 w 208981"/>
                  <a:gd name="connsiteY4" fmla="*/ 181497 h 208981"/>
                  <a:gd name="connsiteX5" fmla="*/ 181425 w 208981"/>
                  <a:gd name="connsiteY5" fmla="*/ 209629 h 208981"/>
                  <a:gd name="connsiteX6" fmla="*/ 28708 w 208981"/>
                  <a:gd name="connsiteY6" fmla="*/ 209629 h 208981"/>
                  <a:gd name="connsiteX7" fmla="*/ 576 w 208981"/>
                  <a:gd name="connsiteY7" fmla="*/ 181497 h 208981"/>
                  <a:gd name="connsiteX8" fmla="*/ 576 w 208981"/>
                  <a:gd name="connsiteY8" fmla="*/ 28780 h 208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8981" h="208981">
                    <a:moveTo>
                      <a:pt x="576" y="28780"/>
                    </a:moveTo>
                    <a:cubicBezTo>
                      <a:pt x="576" y="13243"/>
                      <a:pt x="13171" y="648"/>
                      <a:pt x="28708" y="648"/>
                    </a:cubicBezTo>
                    <a:lnTo>
                      <a:pt x="181425" y="648"/>
                    </a:lnTo>
                    <a:cubicBezTo>
                      <a:pt x="196962" y="648"/>
                      <a:pt x="209557" y="13243"/>
                      <a:pt x="209557" y="28780"/>
                    </a:cubicBezTo>
                    <a:lnTo>
                      <a:pt x="209557" y="181497"/>
                    </a:lnTo>
                    <a:cubicBezTo>
                      <a:pt x="209557" y="197034"/>
                      <a:pt x="196962" y="209629"/>
                      <a:pt x="181425" y="209629"/>
                    </a:cubicBezTo>
                    <a:lnTo>
                      <a:pt x="28708" y="209629"/>
                    </a:lnTo>
                    <a:cubicBezTo>
                      <a:pt x="13171" y="209629"/>
                      <a:pt x="576" y="197034"/>
                      <a:pt x="576" y="181497"/>
                    </a:cubicBezTo>
                    <a:lnTo>
                      <a:pt x="576" y="2878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8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6E414C2B-23B2-9BC9-0FF0-1DEA8A9C8A38}"/>
                  </a:ext>
                </a:extLst>
              </p:cNvPr>
              <p:cNvSpPr/>
              <p:nvPr/>
            </p:nvSpPr>
            <p:spPr>
              <a:xfrm>
                <a:off x="7643798" y="5399288"/>
                <a:ext cx="208981" cy="208981"/>
              </a:xfrm>
              <a:custGeom>
                <a:avLst/>
                <a:gdLst>
                  <a:gd name="connsiteX0" fmla="*/ 181425 w 208981"/>
                  <a:gd name="connsiteY0" fmla="*/ 8686 h 208981"/>
                  <a:gd name="connsiteX1" fmla="*/ 28708 w 208981"/>
                  <a:gd name="connsiteY1" fmla="*/ 8686 h 208981"/>
                  <a:gd name="connsiteX2" fmla="*/ 8614 w 208981"/>
                  <a:gd name="connsiteY2" fmla="*/ 28780 h 208981"/>
                  <a:gd name="connsiteX3" fmla="*/ 8614 w 208981"/>
                  <a:gd name="connsiteY3" fmla="*/ 181497 h 208981"/>
                  <a:gd name="connsiteX4" fmla="*/ 28708 w 208981"/>
                  <a:gd name="connsiteY4" fmla="*/ 201592 h 208981"/>
                  <a:gd name="connsiteX5" fmla="*/ 181425 w 208981"/>
                  <a:gd name="connsiteY5" fmla="*/ 201592 h 208981"/>
                  <a:gd name="connsiteX6" fmla="*/ 201520 w 208981"/>
                  <a:gd name="connsiteY6" fmla="*/ 181497 h 208981"/>
                  <a:gd name="connsiteX7" fmla="*/ 201520 w 208981"/>
                  <a:gd name="connsiteY7" fmla="*/ 28780 h 208981"/>
                  <a:gd name="connsiteX8" fmla="*/ 181425 w 208981"/>
                  <a:gd name="connsiteY8" fmla="*/ 8686 h 208981"/>
                  <a:gd name="connsiteX9" fmla="*/ 28708 w 208981"/>
                  <a:gd name="connsiteY9" fmla="*/ 648 h 208981"/>
                  <a:gd name="connsiteX10" fmla="*/ 576 w 208981"/>
                  <a:gd name="connsiteY10" fmla="*/ 28780 h 208981"/>
                  <a:gd name="connsiteX11" fmla="*/ 576 w 208981"/>
                  <a:gd name="connsiteY11" fmla="*/ 181497 h 208981"/>
                  <a:gd name="connsiteX12" fmla="*/ 28708 w 208981"/>
                  <a:gd name="connsiteY12" fmla="*/ 209629 h 208981"/>
                  <a:gd name="connsiteX13" fmla="*/ 181425 w 208981"/>
                  <a:gd name="connsiteY13" fmla="*/ 209629 h 208981"/>
                  <a:gd name="connsiteX14" fmla="*/ 209557 w 208981"/>
                  <a:gd name="connsiteY14" fmla="*/ 181497 h 208981"/>
                  <a:gd name="connsiteX15" fmla="*/ 209557 w 208981"/>
                  <a:gd name="connsiteY15" fmla="*/ 28780 h 208981"/>
                  <a:gd name="connsiteX16" fmla="*/ 181425 w 208981"/>
                  <a:gd name="connsiteY16" fmla="*/ 648 h 208981"/>
                  <a:gd name="connsiteX17" fmla="*/ 28708 w 208981"/>
                  <a:gd name="connsiteY17" fmla="*/ 648 h 208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08981" h="208981">
                    <a:moveTo>
                      <a:pt x="181425" y="8686"/>
                    </a:moveTo>
                    <a:lnTo>
                      <a:pt x="28708" y="8686"/>
                    </a:lnTo>
                    <a:cubicBezTo>
                      <a:pt x="17610" y="8686"/>
                      <a:pt x="8614" y="17682"/>
                      <a:pt x="8614" y="28780"/>
                    </a:cubicBezTo>
                    <a:lnTo>
                      <a:pt x="8614" y="181497"/>
                    </a:lnTo>
                    <a:cubicBezTo>
                      <a:pt x="8614" y="192595"/>
                      <a:pt x="17610" y="201592"/>
                      <a:pt x="28708" y="201592"/>
                    </a:cubicBezTo>
                    <a:lnTo>
                      <a:pt x="181425" y="201592"/>
                    </a:lnTo>
                    <a:cubicBezTo>
                      <a:pt x="192523" y="201592"/>
                      <a:pt x="201520" y="192595"/>
                      <a:pt x="201520" y="181497"/>
                    </a:cubicBezTo>
                    <a:lnTo>
                      <a:pt x="201520" y="28780"/>
                    </a:lnTo>
                    <a:cubicBezTo>
                      <a:pt x="201520" y="17682"/>
                      <a:pt x="192523" y="8686"/>
                      <a:pt x="181425" y="8686"/>
                    </a:cubicBezTo>
                    <a:close/>
                    <a:moveTo>
                      <a:pt x="28708" y="648"/>
                    </a:moveTo>
                    <a:cubicBezTo>
                      <a:pt x="13171" y="648"/>
                      <a:pt x="576" y="13243"/>
                      <a:pt x="576" y="28780"/>
                    </a:cubicBezTo>
                    <a:lnTo>
                      <a:pt x="576" y="181497"/>
                    </a:lnTo>
                    <a:cubicBezTo>
                      <a:pt x="576" y="197034"/>
                      <a:pt x="13171" y="209629"/>
                      <a:pt x="28708" y="209629"/>
                    </a:cubicBezTo>
                    <a:lnTo>
                      <a:pt x="181425" y="209629"/>
                    </a:lnTo>
                    <a:cubicBezTo>
                      <a:pt x="196962" y="209629"/>
                      <a:pt x="209557" y="197034"/>
                      <a:pt x="209557" y="181497"/>
                    </a:cubicBezTo>
                    <a:lnTo>
                      <a:pt x="209557" y="28780"/>
                    </a:lnTo>
                    <a:cubicBezTo>
                      <a:pt x="209557" y="13243"/>
                      <a:pt x="196962" y="648"/>
                      <a:pt x="181425" y="648"/>
                    </a:cubicBezTo>
                    <a:lnTo>
                      <a:pt x="28708" y="648"/>
                    </a:lnTo>
                    <a:close/>
                  </a:path>
                </a:pathLst>
              </a:custGeom>
              <a:gradFill>
                <a:gsLst>
                  <a:gs pos="0">
                    <a:srgbClr val="BBBBBB"/>
                  </a:gs>
                  <a:gs pos="50000">
                    <a:srgbClr val="A1A1A1"/>
                  </a:gs>
                  <a:gs pos="100000">
                    <a:srgbClr val="888888"/>
                  </a:gs>
                </a:gsLst>
                <a:lin ang="4944313" scaled="1"/>
              </a:gradFill>
              <a:ln w="8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30FCD1FD-4225-99EC-2336-B3CA0B5635F0}"/>
                  </a:ext>
                </a:extLst>
              </p:cNvPr>
              <p:cNvSpPr/>
              <p:nvPr/>
            </p:nvSpPr>
            <p:spPr>
              <a:xfrm>
                <a:off x="7708100" y="5477662"/>
                <a:ext cx="80377" cy="74343"/>
              </a:xfrm>
              <a:custGeom>
                <a:avLst/>
                <a:gdLst>
                  <a:gd name="connsiteX0" fmla="*/ 40765 w 80377"/>
                  <a:gd name="connsiteY0" fmla="*/ 10689 h 74343"/>
                  <a:gd name="connsiteX1" fmla="*/ 72167 w 80377"/>
                  <a:gd name="connsiteY1" fmla="*/ 5406 h 74343"/>
                  <a:gd name="connsiteX2" fmla="*/ 80953 w 80377"/>
                  <a:gd name="connsiteY2" fmla="*/ 648 h 74343"/>
                  <a:gd name="connsiteX3" fmla="*/ 80953 w 80377"/>
                  <a:gd name="connsiteY3" fmla="*/ 54897 h 74343"/>
                  <a:gd name="connsiteX4" fmla="*/ 40765 w 80377"/>
                  <a:gd name="connsiteY4" fmla="*/ 74992 h 74343"/>
                  <a:gd name="connsiteX5" fmla="*/ 576 w 80377"/>
                  <a:gd name="connsiteY5" fmla="*/ 54897 h 74343"/>
                  <a:gd name="connsiteX6" fmla="*/ 576 w 80377"/>
                  <a:gd name="connsiteY6" fmla="*/ 648 h 74343"/>
                  <a:gd name="connsiteX7" fmla="*/ 9362 w 80377"/>
                  <a:gd name="connsiteY7" fmla="*/ 5406 h 74343"/>
                  <a:gd name="connsiteX8" fmla="*/ 40765 w 80377"/>
                  <a:gd name="connsiteY8" fmla="*/ 10689 h 74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377" h="74343">
                    <a:moveTo>
                      <a:pt x="40765" y="10689"/>
                    </a:moveTo>
                    <a:cubicBezTo>
                      <a:pt x="52624" y="10689"/>
                      <a:pt x="63729" y="8781"/>
                      <a:pt x="72167" y="5406"/>
                    </a:cubicBezTo>
                    <a:cubicBezTo>
                      <a:pt x="75340" y="4136"/>
                      <a:pt x="78363" y="2570"/>
                      <a:pt x="80953" y="648"/>
                    </a:cubicBezTo>
                    <a:lnTo>
                      <a:pt x="80953" y="54897"/>
                    </a:lnTo>
                    <a:cubicBezTo>
                      <a:pt x="80953" y="66351"/>
                      <a:pt x="63680" y="74992"/>
                      <a:pt x="40765" y="74992"/>
                    </a:cubicBezTo>
                    <a:cubicBezTo>
                      <a:pt x="17849" y="74992"/>
                      <a:pt x="576" y="66351"/>
                      <a:pt x="576" y="54897"/>
                    </a:cubicBezTo>
                    <a:lnTo>
                      <a:pt x="576" y="648"/>
                    </a:lnTo>
                    <a:cubicBezTo>
                      <a:pt x="3167" y="2570"/>
                      <a:pt x="6190" y="4136"/>
                      <a:pt x="9362" y="5406"/>
                    </a:cubicBezTo>
                    <a:cubicBezTo>
                      <a:pt x="17800" y="8781"/>
                      <a:pt x="28906" y="10689"/>
                      <a:pt x="40765" y="10689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2254105" scaled="1"/>
              </a:gradFill>
              <a:ln w="8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B0A1B4F1-9F15-C6D1-4FCC-DD2F55ECC78A}"/>
                  </a:ext>
                </a:extLst>
              </p:cNvPr>
              <p:cNvSpPr/>
              <p:nvPr/>
            </p:nvSpPr>
            <p:spPr>
              <a:xfrm>
                <a:off x="7708100" y="5447514"/>
                <a:ext cx="80377" cy="32150"/>
              </a:xfrm>
              <a:custGeom>
                <a:avLst/>
                <a:gdLst>
                  <a:gd name="connsiteX0" fmla="*/ 576 w 80377"/>
                  <a:gd name="connsiteY0" fmla="*/ 16723 h 32150"/>
                  <a:gd name="connsiteX1" fmla="*/ 40765 w 80377"/>
                  <a:gd name="connsiteY1" fmla="*/ 32799 h 32150"/>
                  <a:gd name="connsiteX2" fmla="*/ 80953 w 80377"/>
                  <a:gd name="connsiteY2" fmla="*/ 16723 h 32150"/>
                  <a:gd name="connsiteX3" fmla="*/ 80945 w 80377"/>
                  <a:gd name="connsiteY3" fmla="*/ 16378 h 32150"/>
                  <a:gd name="connsiteX4" fmla="*/ 40765 w 80377"/>
                  <a:gd name="connsiteY4" fmla="*/ 648 h 32150"/>
                  <a:gd name="connsiteX5" fmla="*/ 3734 w 80377"/>
                  <a:gd name="connsiteY5" fmla="*/ 10466 h 32150"/>
                  <a:gd name="connsiteX6" fmla="*/ 585 w 80377"/>
                  <a:gd name="connsiteY6" fmla="*/ 16378 h 32150"/>
                  <a:gd name="connsiteX7" fmla="*/ 576 w 80377"/>
                  <a:gd name="connsiteY7" fmla="*/ 16723 h 32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0377" h="32150">
                    <a:moveTo>
                      <a:pt x="576" y="16723"/>
                    </a:moveTo>
                    <a:cubicBezTo>
                      <a:pt x="576" y="25602"/>
                      <a:pt x="18569" y="32799"/>
                      <a:pt x="40765" y="32799"/>
                    </a:cubicBezTo>
                    <a:cubicBezTo>
                      <a:pt x="62960" y="32799"/>
                      <a:pt x="80953" y="25602"/>
                      <a:pt x="80953" y="16723"/>
                    </a:cubicBezTo>
                    <a:cubicBezTo>
                      <a:pt x="80953" y="16608"/>
                      <a:pt x="80950" y="16493"/>
                      <a:pt x="80945" y="16378"/>
                    </a:cubicBezTo>
                    <a:cubicBezTo>
                      <a:pt x="80485" y="7659"/>
                      <a:pt x="62672" y="648"/>
                      <a:pt x="40765" y="648"/>
                    </a:cubicBezTo>
                    <a:cubicBezTo>
                      <a:pt x="24118" y="648"/>
                      <a:pt x="9835" y="4696"/>
                      <a:pt x="3734" y="10466"/>
                    </a:cubicBezTo>
                    <a:cubicBezTo>
                      <a:pt x="1807" y="12289"/>
                      <a:pt x="696" y="14285"/>
                      <a:pt x="585" y="16378"/>
                    </a:cubicBezTo>
                    <a:cubicBezTo>
                      <a:pt x="579" y="16493"/>
                      <a:pt x="576" y="16608"/>
                      <a:pt x="576" y="16723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2254105" scaled="1"/>
              </a:gradFill>
              <a:ln w="8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5D1BA6E6-E2C4-17AF-0F47-0D8A61DEAF46}"/>
                  </a:ext>
                </a:extLst>
              </p:cNvPr>
              <p:cNvSpPr/>
              <p:nvPr/>
            </p:nvSpPr>
            <p:spPr>
              <a:xfrm>
                <a:off x="7731946" y="5560043"/>
                <a:ext cx="145027" cy="64301"/>
              </a:xfrm>
              <a:custGeom>
                <a:avLst/>
                <a:gdLst>
                  <a:gd name="connsiteX0" fmla="*/ 142227 w 145027"/>
                  <a:gd name="connsiteY0" fmla="*/ 44373 h 64301"/>
                  <a:gd name="connsiteX1" fmla="*/ 133707 w 145027"/>
                  <a:gd name="connsiteY1" fmla="*/ 40837 h 64301"/>
                  <a:gd name="connsiteX2" fmla="*/ 121651 w 145027"/>
                  <a:gd name="connsiteY2" fmla="*/ 40837 h 64301"/>
                  <a:gd name="connsiteX3" fmla="*/ 121651 w 145027"/>
                  <a:gd name="connsiteY3" fmla="*/ 12705 h 64301"/>
                  <a:gd name="connsiteX4" fmla="*/ 109594 w 145027"/>
                  <a:gd name="connsiteY4" fmla="*/ 648 h 64301"/>
                  <a:gd name="connsiteX5" fmla="*/ 97537 w 145027"/>
                  <a:gd name="connsiteY5" fmla="*/ 12705 h 64301"/>
                  <a:gd name="connsiteX6" fmla="*/ 97537 w 145027"/>
                  <a:gd name="connsiteY6" fmla="*/ 27816 h 64301"/>
                  <a:gd name="connsiteX7" fmla="*/ 89017 w 145027"/>
                  <a:gd name="connsiteY7" fmla="*/ 8364 h 64301"/>
                  <a:gd name="connsiteX8" fmla="*/ 69405 w 145027"/>
                  <a:gd name="connsiteY8" fmla="*/ 648 h 64301"/>
                  <a:gd name="connsiteX9" fmla="*/ 49793 w 145027"/>
                  <a:gd name="connsiteY9" fmla="*/ 8364 h 64301"/>
                  <a:gd name="connsiteX10" fmla="*/ 47543 w 145027"/>
                  <a:gd name="connsiteY10" fmla="*/ 10776 h 64301"/>
                  <a:gd name="connsiteX11" fmla="*/ 44086 w 145027"/>
                  <a:gd name="connsiteY11" fmla="*/ 6596 h 64301"/>
                  <a:gd name="connsiteX12" fmla="*/ 26644 w 145027"/>
                  <a:gd name="connsiteY12" fmla="*/ 648 h 64301"/>
                  <a:gd name="connsiteX13" fmla="*/ 24555 w 145027"/>
                  <a:gd name="connsiteY13" fmla="*/ 648 h 64301"/>
                  <a:gd name="connsiteX14" fmla="*/ 23429 w 145027"/>
                  <a:gd name="connsiteY14" fmla="*/ 648 h 64301"/>
                  <a:gd name="connsiteX15" fmla="*/ 16838 w 145027"/>
                  <a:gd name="connsiteY15" fmla="*/ 1613 h 64301"/>
                  <a:gd name="connsiteX16" fmla="*/ 8720 w 145027"/>
                  <a:gd name="connsiteY16" fmla="*/ 5953 h 64301"/>
                  <a:gd name="connsiteX17" fmla="*/ 3094 w 145027"/>
                  <a:gd name="connsiteY17" fmla="*/ 13107 h 64301"/>
                  <a:gd name="connsiteX18" fmla="*/ 602 w 145027"/>
                  <a:gd name="connsiteY18" fmla="*/ 21948 h 64301"/>
                  <a:gd name="connsiteX19" fmla="*/ 602 w 145027"/>
                  <a:gd name="connsiteY19" fmla="*/ 22832 h 64301"/>
                  <a:gd name="connsiteX20" fmla="*/ 7836 w 145027"/>
                  <a:gd name="connsiteY20" fmla="*/ 38024 h 64301"/>
                  <a:gd name="connsiteX21" fmla="*/ 3255 w 145027"/>
                  <a:gd name="connsiteY21" fmla="*/ 41480 h 64301"/>
                  <a:gd name="connsiteX22" fmla="*/ 5023 w 145027"/>
                  <a:gd name="connsiteY22" fmla="*/ 58439 h 64301"/>
                  <a:gd name="connsiteX23" fmla="*/ 23269 w 145027"/>
                  <a:gd name="connsiteY23" fmla="*/ 64870 h 64301"/>
                  <a:gd name="connsiteX24" fmla="*/ 24876 w 145027"/>
                  <a:gd name="connsiteY24" fmla="*/ 64870 h 64301"/>
                  <a:gd name="connsiteX25" fmla="*/ 39344 w 145027"/>
                  <a:gd name="connsiteY25" fmla="*/ 60770 h 64301"/>
                  <a:gd name="connsiteX26" fmla="*/ 46096 w 145027"/>
                  <a:gd name="connsiteY26" fmla="*/ 53054 h 64301"/>
                  <a:gd name="connsiteX27" fmla="*/ 49713 w 145027"/>
                  <a:gd name="connsiteY27" fmla="*/ 57234 h 64301"/>
                  <a:gd name="connsiteX28" fmla="*/ 69325 w 145027"/>
                  <a:gd name="connsiteY28" fmla="*/ 64950 h 64301"/>
                  <a:gd name="connsiteX29" fmla="*/ 82105 w 145027"/>
                  <a:gd name="connsiteY29" fmla="*/ 61976 h 64301"/>
                  <a:gd name="connsiteX30" fmla="*/ 82828 w 145027"/>
                  <a:gd name="connsiteY30" fmla="*/ 62539 h 64301"/>
                  <a:gd name="connsiteX31" fmla="*/ 90062 w 145027"/>
                  <a:gd name="connsiteY31" fmla="*/ 64950 h 64301"/>
                  <a:gd name="connsiteX32" fmla="*/ 99708 w 145027"/>
                  <a:gd name="connsiteY32" fmla="*/ 60127 h 64301"/>
                  <a:gd name="connsiteX33" fmla="*/ 99788 w 145027"/>
                  <a:gd name="connsiteY33" fmla="*/ 59967 h 64301"/>
                  <a:gd name="connsiteX34" fmla="*/ 109433 w 145027"/>
                  <a:gd name="connsiteY34" fmla="*/ 64870 h 64301"/>
                  <a:gd name="connsiteX35" fmla="*/ 133546 w 145027"/>
                  <a:gd name="connsiteY35" fmla="*/ 64870 h 64301"/>
                  <a:gd name="connsiteX36" fmla="*/ 145603 w 145027"/>
                  <a:gd name="connsiteY36" fmla="*/ 52893 h 64301"/>
                  <a:gd name="connsiteX37" fmla="*/ 142067 w 145027"/>
                  <a:gd name="connsiteY37" fmla="*/ 44373 h 64301"/>
                  <a:gd name="connsiteX38" fmla="*/ 142227 w 145027"/>
                  <a:gd name="connsiteY38" fmla="*/ 44373 h 64301"/>
                  <a:gd name="connsiteX39" fmla="*/ 41273 w 145027"/>
                  <a:gd name="connsiteY39" fmla="*/ 27414 h 64301"/>
                  <a:gd name="connsiteX40" fmla="*/ 41193 w 145027"/>
                  <a:gd name="connsiteY40" fmla="*/ 27414 h 64301"/>
                  <a:gd name="connsiteX41" fmla="*/ 41273 w 145027"/>
                  <a:gd name="connsiteY41" fmla="*/ 27414 h 64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145027" h="64301">
                    <a:moveTo>
                      <a:pt x="142227" y="44373"/>
                    </a:moveTo>
                    <a:cubicBezTo>
                      <a:pt x="139977" y="42123"/>
                      <a:pt x="136922" y="40837"/>
                      <a:pt x="133707" y="40837"/>
                    </a:cubicBezTo>
                    <a:lnTo>
                      <a:pt x="121651" y="40837"/>
                    </a:lnTo>
                    <a:lnTo>
                      <a:pt x="121651" y="12705"/>
                    </a:lnTo>
                    <a:cubicBezTo>
                      <a:pt x="121651" y="6033"/>
                      <a:pt x="116265" y="648"/>
                      <a:pt x="109594" y="648"/>
                    </a:cubicBezTo>
                    <a:cubicBezTo>
                      <a:pt x="102923" y="648"/>
                      <a:pt x="97537" y="6033"/>
                      <a:pt x="97537" y="12705"/>
                    </a:cubicBezTo>
                    <a:lnTo>
                      <a:pt x="97537" y="27816"/>
                    </a:lnTo>
                    <a:cubicBezTo>
                      <a:pt x="97537" y="20501"/>
                      <a:pt x="94403" y="13428"/>
                      <a:pt x="89017" y="8364"/>
                    </a:cubicBezTo>
                    <a:cubicBezTo>
                      <a:pt x="83712" y="3381"/>
                      <a:pt x="76800" y="648"/>
                      <a:pt x="69405" y="648"/>
                    </a:cubicBezTo>
                    <a:cubicBezTo>
                      <a:pt x="62011" y="648"/>
                      <a:pt x="55098" y="3381"/>
                      <a:pt x="49793" y="8364"/>
                    </a:cubicBezTo>
                    <a:cubicBezTo>
                      <a:pt x="48989" y="9088"/>
                      <a:pt x="48266" y="9891"/>
                      <a:pt x="47543" y="10776"/>
                    </a:cubicBezTo>
                    <a:cubicBezTo>
                      <a:pt x="46739" y="9168"/>
                      <a:pt x="45533" y="7721"/>
                      <a:pt x="44086" y="6596"/>
                    </a:cubicBezTo>
                    <a:cubicBezTo>
                      <a:pt x="39103" y="2818"/>
                      <a:pt x="32914" y="648"/>
                      <a:pt x="26644" y="648"/>
                    </a:cubicBezTo>
                    <a:cubicBezTo>
                      <a:pt x="25921" y="648"/>
                      <a:pt x="25278" y="648"/>
                      <a:pt x="24555" y="648"/>
                    </a:cubicBezTo>
                    <a:cubicBezTo>
                      <a:pt x="24153" y="648"/>
                      <a:pt x="23831" y="648"/>
                      <a:pt x="23429" y="648"/>
                    </a:cubicBezTo>
                    <a:cubicBezTo>
                      <a:pt x="21179" y="648"/>
                      <a:pt x="19009" y="970"/>
                      <a:pt x="16838" y="1613"/>
                    </a:cubicBezTo>
                    <a:cubicBezTo>
                      <a:pt x="13864" y="2497"/>
                      <a:pt x="11132" y="3943"/>
                      <a:pt x="8720" y="5953"/>
                    </a:cubicBezTo>
                    <a:cubicBezTo>
                      <a:pt x="6470" y="7962"/>
                      <a:pt x="4541" y="10374"/>
                      <a:pt x="3094" y="13107"/>
                    </a:cubicBezTo>
                    <a:cubicBezTo>
                      <a:pt x="1647" y="15920"/>
                      <a:pt x="843" y="18894"/>
                      <a:pt x="602" y="21948"/>
                    </a:cubicBezTo>
                    <a:lnTo>
                      <a:pt x="602" y="22832"/>
                    </a:lnTo>
                    <a:cubicBezTo>
                      <a:pt x="602" y="28861"/>
                      <a:pt x="3174" y="34085"/>
                      <a:pt x="7836" y="38024"/>
                    </a:cubicBezTo>
                    <a:cubicBezTo>
                      <a:pt x="6068" y="38747"/>
                      <a:pt x="4460" y="39953"/>
                      <a:pt x="3255" y="41480"/>
                    </a:cubicBezTo>
                    <a:cubicBezTo>
                      <a:pt x="-925" y="46624"/>
                      <a:pt x="-121" y="54260"/>
                      <a:pt x="5023" y="58439"/>
                    </a:cubicBezTo>
                    <a:cubicBezTo>
                      <a:pt x="10167" y="62619"/>
                      <a:pt x="16597" y="64870"/>
                      <a:pt x="23269" y="64870"/>
                    </a:cubicBezTo>
                    <a:cubicBezTo>
                      <a:pt x="23992" y="64870"/>
                      <a:pt x="24715" y="64870"/>
                      <a:pt x="24876" y="64870"/>
                    </a:cubicBezTo>
                    <a:cubicBezTo>
                      <a:pt x="30503" y="64870"/>
                      <a:pt x="35406" y="63503"/>
                      <a:pt x="39344" y="60770"/>
                    </a:cubicBezTo>
                    <a:cubicBezTo>
                      <a:pt x="42318" y="58761"/>
                      <a:pt x="44569" y="56108"/>
                      <a:pt x="46096" y="53054"/>
                    </a:cubicBezTo>
                    <a:cubicBezTo>
                      <a:pt x="47141" y="54581"/>
                      <a:pt x="48346" y="55948"/>
                      <a:pt x="49713" y="57234"/>
                    </a:cubicBezTo>
                    <a:cubicBezTo>
                      <a:pt x="55018" y="62217"/>
                      <a:pt x="61930" y="64950"/>
                      <a:pt x="69325" y="64950"/>
                    </a:cubicBezTo>
                    <a:cubicBezTo>
                      <a:pt x="73746" y="64950"/>
                      <a:pt x="78166" y="63905"/>
                      <a:pt x="82105" y="61976"/>
                    </a:cubicBezTo>
                    <a:lnTo>
                      <a:pt x="82828" y="62539"/>
                    </a:lnTo>
                    <a:cubicBezTo>
                      <a:pt x="84918" y="64146"/>
                      <a:pt x="87410" y="64950"/>
                      <a:pt x="90062" y="64950"/>
                    </a:cubicBezTo>
                    <a:cubicBezTo>
                      <a:pt x="93840" y="64950"/>
                      <a:pt x="97457" y="63182"/>
                      <a:pt x="99708" y="60127"/>
                    </a:cubicBezTo>
                    <a:cubicBezTo>
                      <a:pt x="99708" y="60127"/>
                      <a:pt x="99708" y="60047"/>
                      <a:pt x="99788" y="59967"/>
                    </a:cubicBezTo>
                    <a:cubicBezTo>
                      <a:pt x="101958" y="62941"/>
                      <a:pt x="105495" y="64870"/>
                      <a:pt x="109433" y="64870"/>
                    </a:cubicBezTo>
                    <a:lnTo>
                      <a:pt x="133546" y="64870"/>
                    </a:lnTo>
                    <a:cubicBezTo>
                      <a:pt x="140137" y="64870"/>
                      <a:pt x="145603" y="59565"/>
                      <a:pt x="145603" y="52893"/>
                    </a:cubicBezTo>
                    <a:cubicBezTo>
                      <a:pt x="145603" y="49678"/>
                      <a:pt x="144397" y="46624"/>
                      <a:pt x="142067" y="44373"/>
                    </a:cubicBezTo>
                    <a:lnTo>
                      <a:pt x="142227" y="44373"/>
                    </a:lnTo>
                    <a:close/>
                    <a:moveTo>
                      <a:pt x="41273" y="27414"/>
                    </a:moveTo>
                    <a:cubicBezTo>
                      <a:pt x="41273" y="27414"/>
                      <a:pt x="41273" y="27414"/>
                      <a:pt x="41193" y="27414"/>
                    </a:cubicBezTo>
                    <a:lnTo>
                      <a:pt x="41273" y="27414"/>
                    </a:lnTo>
                    <a:close/>
                  </a:path>
                </a:pathLst>
              </a:custGeom>
              <a:solidFill>
                <a:srgbClr val="F5F5F5"/>
              </a:solidFill>
              <a:ln w="8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DA629E0E-4A87-3CFD-35BB-0AA98957C5BD}"/>
                  </a:ext>
                </a:extLst>
              </p:cNvPr>
              <p:cNvSpPr/>
              <p:nvPr/>
            </p:nvSpPr>
            <p:spPr>
              <a:xfrm>
                <a:off x="7780691" y="5568081"/>
                <a:ext cx="44821" cy="48227"/>
              </a:xfrm>
              <a:custGeom>
                <a:avLst/>
                <a:gdLst>
                  <a:gd name="connsiteX0" fmla="*/ 20670 w 44821"/>
                  <a:gd name="connsiteY0" fmla="*/ 648 h 48227"/>
                  <a:gd name="connsiteX1" fmla="*/ 6555 w 44821"/>
                  <a:gd name="connsiteY1" fmla="*/ 6149 h 48227"/>
                  <a:gd name="connsiteX2" fmla="*/ 576 w 44821"/>
                  <a:gd name="connsiteY2" fmla="*/ 19738 h 48227"/>
                  <a:gd name="connsiteX3" fmla="*/ 576 w 44821"/>
                  <a:gd name="connsiteY3" fmla="*/ 29785 h 48227"/>
                  <a:gd name="connsiteX4" fmla="*/ 6555 w 44821"/>
                  <a:gd name="connsiteY4" fmla="*/ 43373 h 48227"/>
                  <a:gd name="connsiteX5" fmla="*/ 20670 w 44821"/>
                  <a:gd name="connsiteY5" fmla="*/ 48874 h 48227"/>
                  <a:gd name="connsiteX6" fmla="*/ 33827 w 44821"/>
                  <a:gd name="connsiteY6" fmla="*/ 44217 h 48227"/>
                  <a:gd name="connsiteX7" fmla="*/ 38968 w 44821"/>
                  <a:gd name="connsiteY7" fmla="*/ 48072 h 48227"/>
                  <a:gd name="connsiteX8" fmla="*/ 44594 w 44821"/>
                  <a:gd name="connsiteY8" fmla="*/ 47268 h 48227"/>
                  <a:gd name="connsiteX9" fmla="*/ 43790 w 44821"/>
                  <a:gd name="connsiteY9" fmla="*/ 41641 h 48227"/>
                  <a:gd name="connsiteX10" fmla="*/ 38845 w 44821"/>
                  <a:gd name="connsiteY10" fmla="*/ 37932 h 48227"/>
                  <a:gd name="connsiteX11" fmla="*/ 40765 w 44821"/>
                  <a:gd name="connsiteY11" fmla="*/ 29785 h 48227"/>
                  <a:gd name="connsiteX12" fmla="*/ 40765 w 44821"/>
                  <a:gd name="connsiteY12" fmla="*/ 19738 h 48227"/>
                  <a:gd name="connsiteX13" fmla="*/ 34786 w 44821"/>
                  <a:gd name="connsiteY13" fmla="*/ 6149 h 48227"/>
                  <a:gd name="connsiteX14" fmla="*/ 20670 w 44821"/>
                  <a:gd name="connsiteY14" fmla="*/ 648 h 48227"/>
                  <a:gd name="connsiteX15" fmla="*/ 27714 w 44821"/>
                  <a:gd name="connsiteY15" fmla="*/ 29584 h 48227"/>
                  <a:gd name="connsiteX16" fmla="*/ 32217 w 44821"/>
                  <a:gd name="connsiteY16" fmla="*/ 32962 h 48227"/>
                  <a:gd name="connsiteX17" fmla="*/ 32727 w 44821"/>
                  <a:gd name="connsiteY17" fmla="*/ 29785 h 48227"/>
                  <a:gd name="connsiteX18" fmla="*/ 32727 w 44821"/>
                  <a:gd name="connsiteY18" fmla="*/ 19738 h 48227"/>
                  <a:gd name="connsiteX19" fmla="*/ 29289 w 44821"/>
                  <a:gd name="connsiteY19" fmla="*/ 12013 h 48227"/>
                  <a:gd name="connsiteX20" fmla="*/ 20670 w 44821"/>
                  <a:gd name="connsiteY20" fmla="*/ 8686 h 48227"/>
                  <a:gd name="connsiteX21" fmla="*/ 12052 w 44821"/>
                  <a:gd name="connsiteY21" fmla="*/ 12013 h 48227"/>
                  <a:gd name="connsiteX22" fmla="*/ 8614 w 44821"/>
                  <a:gd name="connsiteY22" fmla="*/ 19738 h 48227"/>
                  <a:gd name="connsiteX23" fmla="*/ 8614 w 44821"/>
                  <a:gd name="connsiteY23" fmla="*/ 29785 h 48227"/>
                  <a:gd name="connsiteX24" fmla="*/ 12052 w 44821"/>
                  <a:gd name="connsiteY24" fmla="*/ 37510 h 48227"/>
                  <a:gd name="connsiteX25" fmla="*/ 20670 w 44821"/>
                  <a:gd name="connsiteY25" fmla="*/ 40837 h 48227"/>
                  <a:gd name="connsiteX26" fmla="*/ 27070 w 44821"/>
                  <a:gd name="connsiteY26" fmla="*/ 39149 h 48227"/>
                  <a:gd name="connsiteX27" fmla="*/ 22891 w 44821"/>
                  <a:gd name="connsiteY27" fmla="*/ 36014 h 48227"/>
                  <a:gd name="connsiteX28" fmla="*/ 22087 w 44821"/>
                  <a:gd name="connsiteY28" fmla="*/ 30388 h 48227"/>
                  <a:gd name="connsiteX29" fmla="*/ 27714 w 44821"/>
                  <a:gd name="connsiteY29" fmla="*/ 29584 h 48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4821" h="48227">
                    <a:moveTo>
                      <a:pt x="20670" y="648"/>
                    </a:moveTo>
                    <a:cubicBezTo>
                      <a:pt x="15422" y="648"/>
                      <a:pt x="10340" y="2600"/>
                      <a:pt x="6555" y="6149"/>
                    </a:cubicBezTo>
                    <a:cubicBezTo>
                      <a:pt x="2761" y="9706"/>
                      <a:pt x="576" y="14588"/>
                      <a:pt x="576" y="19738"/>
                    </a:cubicBezTo>
                    <a:lnTo>
                      <a:pt x="576" y="29785"/>
                    </a:lnTo>
                    <a:cubicBezTo>
                      <a:pt x="576" y="34935"/>
                      <a:pt x="2761" y="39817"/>
                      <a:pt x="6555" y="43373"/>
                    </a:cubicBezTo>
                    <a:cubicBezTo>
                      <a:pt x="10340" y="46922"/>
                      <a:pt x="15422" y="48874"/>
                      <a:pt x="20670" y="48874"/>
                    </a:cubicBezTo>
                    <a:cubicBezTo>
                      <a:pt x="25488" y="48874"/>
                      <a:pt x="30165" y="47230"/>
                      <a:pt x="33827" y="44217"/>
                    </a:cubicBezTo>
                    <a:lnTo>
                      <a:pt x="38968" y="48072"/>
                    </a:lnTo>
                    <a:cubicBezTo>
                      <a:pt x="40743" y="49403"/>
                      <a:pt x="43262" y="49043"/>
                      <a:pt x="44594" y="47268"/>
                    </a:cubicBezTo>
                    <a:cubicBezTo>
                      <a:pt x="45926" y="45492"/>
                      <a:pt x="45566" y="42973"/>
                      <a:pt x="43790" y="41641"/>
                    </a:cubicBezTo>
                    <a:lnTo>
                      <a:pt x="38845" y="37932"/>
                    </a:lnTo>
                    <a:cubicBezTo>
                      <a:pt x="40092" y="35419"/>
                      <a:pt x="40765" y="32643"/>
                      <a:pt x="40765" y="29785"/>
                    </a:cubicBezTo>
                    <a:lnTo>
                      <a:pt x="40765" y="19738"/>
                    </a:lnTo>
                    <a:cubicBezTo>
                      <a:pt x="40765" y="14588"/>
                      <a:pt x="38581" y="9706"/>
                      <a:pt x="34786" y="6149"/>
                    </a:cubicBezTo>
                    <a:cubicBezTo>
                      <a:pt x="31001" y="2600"/>
                      <a:pt x="25920" y="648"/>
                      <a:pt x="20670" y="648"/>
                    </a:cubicBezTo>
                    <a:close/>
                    <a:moveTo>
                      <a:pt x="27714" y="29584"/>
                    </a:moveTo>
                    <a:lnTo>
                      <a:pt x="32217" y="32962"/>
                    </a:lnTo>
                    <a:cubicBezTo>
                      <a:pt x="32554" y="31934"/>
                      <a:pt x="32727" y="30863"/>
                      <a:pt x="32727" y="29785"/>
                    </a:cubicBezTo>
                    <a:lnTo>
                      <a:pt x="32727" y="19738"/>
                    </a:lnTo>
                    <a:cubicBezTo>
                      <a:pt x="32727" y="16893"/>
                      <a:pt x="31525" y="14109"/>
                      <a:pt x="29289" y="12013"/>
                    </a:cubicBezTo>
                    <a:cubicBezTo>
                      <a:pt x="27045" y="9909"/>
                      <a:pt x="23949" y="8686"/>
                      <a:pt x="20670" y="8686"/>
                    </a:cubicBezTo>
                    <a:cubicBezTo>
                      <a:pt x="17393" y="8686"/>
                      <a:pt x="14296" y="9909"/>
                      <a:pt x="12052" y="12013"/>
                    </a:cubicBezTo>
                    <a:cubicBezTo>
                      <a:pt x="9817" y="14109"/>
                      <a:pt x="8614" y="16893"/>
                      <a:pt x="8614" y="19738"/>
                    </a:cubicBezTo>
                    <a:lnTo>
                      <a:pt x="8614" y="29785"/>
                    </a:lnTo>
                    <a:cubicBezTo>
                      <a:pt x="8614" y="32629"/>
                      <a:pt x="9817" y="35414"/>
                      <a:pt x="12052" y="37510"/>
                    </a:cubicBezTo>
                    <a:cubicBezTo>
                      <a:pt x="14296" y="39613"/>
                      <a:pt x="17393" y="40837"/>
                      <a:pt x="20670" y="40837"/>
                    </a:cubicBezTo>
                    <a:cubicBezTo>
                      <a:pt x="22971" y="40837"/>
                      <a:pt x="25181" y="40235"/>
                      <a:pt x="27070" y="39149"/>
                    </a:cubicBezTo>
                    <a:lnTo>
                      <a:pt x="22891" y="36014"/>
                    </a:lnTo>
                    <a:cubicBezTo>
                      <a:pt x="21115" y="34682"/>
                      <a:pt x="20756" y="32163"/>
                      <a:pt x="22087" y="30388"/>
                    </a:cubicBezTo>
                    <a:cubicBezTo>
                      <a:pt x="23418" y="28612"/>
                      <a:pt x="25938" y="28252"/>
                      <a:pt x="27714" y="29584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4171004" scaled="1"/>
              </a:gradFill>
              <a:ln w="8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5327865A-22E0-D146-7514-0842C53827FC}"/>
                  </a:ext>
                </a:extLst>
              </p:cNvPr>
              <p:cNvSpPr/>
              <p:nvPr/>
            </p:nvSpPr>
            <p:spPr>
              <a:xfrm>
                <a:off x="7740000" y="5568081"/>
                <a:ext cx="32153" cy="48226"/>
              </a:xfrm>
              <a:custGeom>
                <a:avLst/>
                <a:gdLst>
                  <a:gd name="connsiteX0" fmla="*/ 31159 w 32153"/>
                  <a:gd name="connsiteY0" fmla="*/ 4901 h 48226"/>
                  <a:gd name="connsiteX1" fmla="*/ 16625 w 32153"/>
                  <a:gd name="connsiteY1" fmla="*/ 747 h 48226"/>
                  <a:gd name="connsiteX2" fmla="*/ 11166 w 32153"/>
                  <a:gd name="connsiteY2" fmla="*/ 1321 h 48226"/>
                  <a:gd name="connsiteX3" fmla="*/ 5912 w 32153"/>
                  <a:gd name="connsiteY3" fmla="*/ 4131 h 48226"/>
                  <a:gd name="connsiteX4" fmla="*/ 2183 w 32153"/>
                  <a:gd name="connsiteY4" fmla="*/ 8776 h 48226"/>
                  <a:gd name="connsiteX5" fmla="*/ 586 w 32153"/>
                  <a:gd name="connsiteY5" fmla="*/ 14511 h 48226"/>
                  <a:gd name="connsiteX6" fmla="*/ 577 w 32153"/>
                  <a:gd name="connsiteY6" fmla="*/ 14650 h 48226"/>
                  <a:gd name="connsiteX7" fmla="*/ 577 w 32153"/>
                  <a:gd name="connsiteY7" fmla="*/ 14789 h 48226"/>
                  <a:gd name="connsiteX8" fmla="*/ 7060 w 32153"/>
                  <a:gd name="connsiteY8" fmla="*/ 25312 h 48226"/>
                  <a:gd name="connsiteX9" fmla="*/ 15356 w 32153"/>
                  <a:gd name="connsiteY9" fmla="*/ 28601 h 48226"/>
                  <a:gd name="connsiteX10" fmla="*/ 15565 w 32153"/>
                  <a:gd name="connsiteY10" fmla="*/ 28659 h 48226"/>
                  <a:gd name="connsiteX11" fmla="*/ 16201 w 32153"/>
                  <a:gd name="connsiteY11" fmla="*/ 28837 h 48226"/>
                  <a:gd name="connsiteX12" fmla="*/ 21865 w 32153"/>
                  <a:gd name="connsiteY12" fmla="*/ 30958 h 48226"/>
                  <a:gd name="connsiteX13" fmla="*/ 24269 w 32153"/>
                  <a:gd name="connsiteY13" fmla="*/ 34793 h 48226"/>
                  <a:gd name="connsiteX14" fmla="*/ 22315 w 32153"/>
                  <a:gd name="connsiteY14" fmla="*/ 39471 h 48226"/>
                  <a:gd name="connsiteX15" fmla="*/ 16653 w 32153"/>
                  <a:gd name="connsiteY15" fmla="*/ 40776 h 48226"/>
                  <a:gd name="connsiteX16" fmla="*/ 16482 w 32153"/>
                  <a:gd name="connsiteY16" fmla="*/ 40776 h 48226"/>
                  <a:gd name="connsiteX17" fmla="*/ 16311 w 32153"/>
                  <a:gd name="connsiteY17" fmla="*/ 40791 h 48226"/>
                  <a:gd name="connsiteX18" fmla="*/ 7131 w 32153"/>
                  <a:gd name="connsiteY18" fmla="*/ 37967 h 48226"/>
                  <a:gd name="connsiteX19" fmla="*/ 1478 w 32153"/>
                  <a:gd name="connsiteY19" fmla="*/ 38548 h 48226"/>
                  <a:gd name="connsiteX20" fmla="*/ 2059 w 32153"/>
                  <a:gd name="connsiteY20" fmla="*/ 44202 h 48226"/>
                  <a:gd name="connsiteX21" fmla="*/ 16822 w 32153"/>
                  <a:gd name="connsiteY21" fmla="*/ 48813 h 48226"/>
                  <a:gd name="connsiteX22" fmla="*/ 26832 w 32153"/>
                  <a:gd name="connsiteY22" fmla="*/ 46119 h 48226"/>
                  <a:gd name="connsiteX23" fmla="*/ 32307 w 32153"/>
                  <a:gd name="connsiteY23" fmla="*/ 34793 h 48226"/>
                  <a:gd name="connsiteX24" fmla="*/ 26037 w 32153"/>
                  <a:gd name="connsiteY24" fmla="*/ 24088 h 48226"/>
                  <a:gd name="connsiteX25" fmla="*/ 18344 w 32153"/>
                  <a:gd name="connsiteY25" fmla="*/ 21089 h 48226"/>
                  <a:gd name="connsiteX26" fmla="*/ 17740 w 32153"/>
                  <a:gd name="connsiteY26" fmla="*/ 20922 h 48226"/>
                  <a:gd name="connsiteX27" fmla="*/ 11227 w 32153"/>
                  <a:gd name="connsiteY27" fmla="*/ 18439 h 48226"/>
                  <a:gd name="connsiteX28" fmla="*/ 8616 w 32153"/>
                  <a:gd name="connsiteY28" fmla="*/ 14919 h 48226"/>
                  <a:gd name="connsiteX29" fmla="*/ 9335 w 32153"/>
                  <a:gd name="connsiteY29" fmla="*/ 12446 h 48226"/>
                  <a:gd name="connsiteX30" fmla="*/ 11044 w 32153"/>
                  <a:gd name="connsiteY30" fmla="*/ 10317 h 48226"/>
                  <a:gd name="connsiteX31" fmla="*/ 13464 w 32153"/>
                  <a:gd name="connsiteY31" fmla="*/ 9024 h 48226"/>
                  <a:gd name="connsiteX32" fmla="*/ 16203 w 32153"/>
                  <a:gd name="connsiteY32" fmla="*/ 8780 h 48226"/>
                  <a:gd name="connsiteX33" fmla="*/ 16669 w 32153"/>
                  <a:gd name="connsiteY33" fmla="*/ 8833 h 48226"/>
                  <a:gd name="connsiteX34" fmla="*/ 17135 w 32153"/>
                  <a:gd name="connsiteY34" fmla="*/ 8776 h 48226"/>
                  <a:gd name="connsiteX35" fmla="*/ 26261 w 32153"/>
                  <a:gd name="connsiteY35" fmla="*/ 11274 h 48226"/>
                  <a:gd name="connsiteX36" fmla="*/ 31897 w 32153"/>
                  <a:gd name="connsiteY36" fmla="*/ 10537 h 48226"/>
                  <a:gd name="connsiteX37" fmla="*/ 31159 w 32153"/>
                  <a:gd name="connsiteY37" fmla="*/ 4901 h 48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32153" h="48226">
                    <a:moveTo>
                      <a:pt x="31159" y="4901"/>
                    </a:moveTo>
                    <a:cubicBezTo>
                      <a:pt x="27018" y="1717"/>
                      <a:pt x="21816" y="236"/>
                      <a:pt x="16625" y="747"/>
                    </a:cubicBezTo>
                    <a:cubicBezTo>
                      <a:pt x="14787" y="600"/>
                      <a:pt x="12936" y="793"/>
                      <a:pt x="11166" y="1321"/>
                    </a:cubicBezTo>
                    <a:cubicBezTo>
                      <a:pt x="9244" y="1895"/>
                      <a:pt x="7456" y="2850"/>
                      <a:pt x="5912" y="4131"/>
                    </a:cubicBezTo>
                    <a:cubicBezTo>
                      <a:pt x="4368" y="5412"/>
                      <a:pt x="3100" y="6991"/>
                      <a:pt x="2183" y="8776"/>
                    </a:cubicBezTo>
                    <a:cubicBezTo>
                      <a:pt x="1268" y="10560"/>
                      <a:pt x="724" y="12511"/>
                      <a:pt x="586" y="14511"/>
                    </a:cubicBezTo>
                    <a:lnTo>
                      <a:pt x="577" y="14650"/>
                    </a:lnTo>
                    <a:lnTo>
                      <a:pt x="577" y="14789"/>
                    </a:lnTo>
                    <a:cubicBezTo>
                      <a:pt x="577" y="20099"/>
                      <a:pt x="3921" y="23410"/>
                      <a:pt x="7060" y="25312"/>
                    </a:cubicBezTo>
                    <a:cubicBezTo>
                      <a:pt x="10016" y="27103"/>
                      <a:pt x="13423" y="28059"/>
                      <a:pt x="15356" y="28601"/>
                    </a:cubicBezTo>
                    <a:lnTo>
                      <a:pt x="15565" y="28659"/>
                    </a:lnTo>
                    <a:lnTo>
                      <a:pt x="16201" y="28837"/>
                    </a:lnTo>
                    <a:cubicBezTo>
                      <a:pt x="18197" y="29392"/>
                      <a:pt x="20208" y="29951"/>
                      <a:pt x="21865" y="30958"/>
                    </a:cubicBezTo>
                    <a:cubicBezTo>
                      <a:pt x="23473" y="31934"/>
                      <a:pt x="24269" y="33022"/>
                      <a:pt x="24269" y="34793"/>
                    </a:cubicBezTo>
                    <a:cubicBezTo>
                      <a:pt x="24269" y="37622"/>
                      <a:pt x="23297" y="38803"/>
                      <a:pt x="22315" y="39471"/>
                    </a:cubicBezTo>
                    <a:cubicBezTo>
                      <a:pt x="21066" y="40320"/>
                      <a:pt x="19098" y="40776"/>
                      <a:pt x="16653" y="40776"/>
                    </a:cubicBezTo>
                    <a:lnTo>
                      <a:pt x="16482" y="40776"/>
                    </a:lnTo>
                    <a:lnTo>
                      <a:pt x="16311" y="40791"/>
                    </a:lnTo>
                    <a:cubicBezTo>
                      <a:pt x="12996" y="41074"/>
                      <a:pt x="9703" y="40059"/>
                      <a:pt x="7131" y="37967"/>
                    </a:cubicBezTo>
                    <a:cubicBezTo>
                      <a:pt x="5410" y="36566"/>
                      <a:pt x="2879" y="36827"/>
                      <a:pt x="1478" y="38548"/>
                    </a:cubicBezTo>
                    <a:cubicBezTo>
                      <a:pt x="77" y="40270"/>
                      <a:pt x="337" y="42801"/>
                      <a:pt x="2059" y="44202"/>
                    </a:cubicBezTo>
                    <a:cubicBezTo>
                      <a:pt x="6205" y="47575"/>
                      <a:pt x="11493" y="49223"/>
                      <a:pt x="16822" y="48813"/>
                    </a:cubicBezTo>
                    <a:cubicBezTo>
                      <a:pt x="19951" y="48794"/>
                      <a:pt x="23720" y="48233"/>
                      <a:pt x="26832" y="46119"/>
                    </a:cubicBezTo>
                    <a:cubicBezTo>
                      <a:pt x="30266" y="43786"/>
                      <a:pt x="32307" y="39967"/>
                      <a:pt x="32307" y="34793"/>
                    </a:cubicBezTo>
                    <a:cubicBezTo>
                      <a:pt x="32307" y="29403"/>
                      <a:pt x="29260" y="26045"/>
                      <a:pt x="26037" y="24088"/>
                    </a:cubicBezTo>
                    <a:cubicBezTo>
                      <a:pt x="23353" y="22458"/>
                      <a:pt x="20224" y="21602"/>
                      <a:pt x="18344" y="21089"/>
                    </a:cubicBezTo>
                    <a:cubicBezTo>
                      <a:pt x="18125" y="21028"/>
                      <a:pt x="17923" y="20973"/>
                      <a:pt x="17740" y="20922"/>
                    </a:cubicBezTo>
                    <a:cubicBezTo>
                      <a:pt x="15679" y="20342"/>
                      <a:pt x="13202" y="19635"/>
                      <a:pt x="11227" y="18439"/>
                    </a:cubicBezTo>
                    <a:cubicBezTo>
                      <a:pt x="9384" y="17322"/>
                      <a:pt x="8661" y="16223"/>
                      <a:pt x="8616" y="14919"/>
                    </a:cubicBezTo>
                    <a:cubicBezTo>
                      <a:pt x="8695" y="14057"/>
                      <a:pt x="8938" y="13218"/>
                      <a:pt x="9335" y="12446"/>
                    </a:cubicBezTo>
                    <a:cubicBezTo>
                      <a:pt x="9753" y="11630"/>
                      <a:pt x="10334" y="10906"/>
                      <a:pt x="11044" y="10317"/>
                    </a:cubicBezTo>
                    <a:cubicBezTo>
                      <a:pt x="11753" y="9729"/>
                      <a:pt x="12576" y="9288"/>
                      <a:pt x="13464" y="9024"/>
                    </a:cubicBezTo>
                    <a:cubicBezTo>
                      <a:pt x="14350" y="8760"/>
                      <a:pt x="15282" y="8676"/>
                      <a:pt x="16203" y="8780"/>
                    </a:cubicBezTo>
                    <a:lnTo>
                      <a:pt x="16669" y="8833"/>
                    </a:lnTo>
                    <a:lnTo>
                      <a:pt x="17135" y="8776"/>
                    </a:lnTo>
                    <a:cubicBezTo>
                      <a:pt x="20391" y="8383"/>
                      <a:pt x="23670" y="9281"/>
                      <a:pt x="26261" y="11274"/>
                    </a:cubicBezTo>
                    <a:cubicBezTo>
                      <a:pt x="28021" y="12626"/>
                      <a:pt x="30544" y="12296"/>
                      <a:pt x="31897" y="10537"/>
                    </a:cubicBezTo>
                    <a:cubicBezTo>
                      <a:pt x="33249" y="8776"/>
                      <a:pt x="32920" y="6253"/>
                      <a:pt x="31159" y="490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4171004" scaled="1"/>
              </a:gradFill>
              <a:ln w="8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DDC269A7-90D4-3CB7-F66F-B3A0D11C9AB6}"/>
                  </a:ext>
                </a:extLst>
              </p:cNvPr>
              <p:cNvSpPr/>
              <p:nvPr/>
            </p:nvSpPr>
            <p:spPr>
              <a:xfrm>
                <a:off x="7836955" y="5568081"/>
                <a:ext cx="32151" cy="48226"/>
              </a:xfrm>
              <a:custGeom>
                <a:avLst/>
                <a:gdLst>
                  <a:gd name="connsiteX0" fmla="*/ 8614 w 32151"/>
                  <a:gd name="connsiteY0" fmla="*/ 4667 h 48226"/>
                  <a:gd name="connsiteX1" fmla="*/ 4595 w 32151"/>
                  <a:gd name="connsiteY1" fmla="*/ 648 h 48226"/>
                  <a:gd name="connsiteX2" fmla="*/ 576 w 32151"/>
                  <a:gd name="connsiteY2" fmla="*/ 4667 h 48226"/>
                  <a:gd name="connsiteX3" fmla="*/ 576 w 32151"/>
                  <a:gd name="connsiteY3" fmla="*/ 44788 h 48226"/>
                  <a:gd name="connsiteX4" fmla="*/ 4584 w 32151"/>
                  <a:gd name="connsiteY4" fmla="*/ 48807 h 48226"/>
                  <a:gd name="connsiteX5" fmla="*/ 28698 w 32151"/>
                  <a:gd name="connsiteY5" fmla="*/ 48874 h 48226"/>
                  <a:gd name="connsiteX6" fmla="*/ 32727 w 32151"/>
                  <a:gd name="connsiteY6" fmla="*/ 44867 h 48226"/>
                  <a:gd name="connsiteX7" fmla="*/ 28719 w 32151"/>
                  <a:gd name="connsiteY7" fmla="*/ 40837 h 48226"/>
                  <a:gd name="connsiteX8" fmla="*/ 8614 w 32151"/>
                  <a:gd name="connsiteY8" fmla="*/ 40780 h 48226"/>
                  <a:gd name="connsiteX9" fmla="*/ 8614 w 32151"/>
                  <a:gd name="connsiteY9" fmla="*/ 4667 h 48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151" h="48226">
                    <a:moveTo>
                      <a:pt x="8614" y="4667"/>
                    </a:moveTo>
                    <a:cubicBezTo>
                      <a:pt x="8614" y="2448"/>
                      <a:pt x="6815" y="648"/>
                      <a:pt x="4595" y="648"/>
                    </a:cubicBezTo>
                    <a:cubicBezTo>
                      <a:pt x="2376" y="648"/>
                      <a:pt x="576" y="2448"/>
                      <a:pt x="576" y="4667"/>
                    </a:cubicBezTo>
                    <a:lnTo>
                      <a:pt x="576" y="44788"/>
                    </a:lnTo>
                    <a:cubicBezTo>
                      <a:pt x="576" y="47003"/>
                      <a:pt x="2369" y="48801"/>
                      <a:pt x="4584" y="48807"/>
                    </a:cubicBezTo>
                    <a:lnTo>
                      <a:pt x="28698" y="48874"/>
                    </a:lnTo>
                    <a:cubicBezTo>
                      <a:pt x="30917" y="48881"/>
                      <a:pt x="32721" y="47086"/>
                      <a:pt x="32727" y="44867"/>
                    </a:cubicBezTo>
                    <a:cubicBezTo>
                      <a:pt x="32733" y="42648"/>
                      <a:pt x="30939" y="40843"/>
                      <a:pt x="28719" y="40837"/>
                    </a:cubicBezTo>
                    <a:lnTo>
                      <a:pt x="8614" y="40780"/>
                    </a:lnTo>
                    <a:lnTo>
                      <a:pt x="8614" y="4667"/>
                    </a:lnTo>
                    <a:close/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4171004" scaled="1"/>
              </a:gradFill>
              <a:ln w="8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</p:grpSp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D8E7EE07-0BB1-C43D-0A60-DA8DA8450E31}"/>
              </a:ext>
            </a:extLst>
          </p:cNvPr>
          <p:cNvGrpSpPr/>
          <p:nvPr/>
        </p:nvGrpSpPr>
        <p:grpSpPr>
          <a:xfrm>
            <a:off x="679661" y="4884951"/>
            <a:ext cx="3818482" cy="862798"/>
            <a:chOff x="679661" y="4884951"/>
            <a:chExt cx="3818482" cy="862798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E6A088DE-2EC8-3CC3-E653-F065A57F1F3C}"/>
                </a:ext>
              </a:extLst>
            </p:cNvPr>
            <p:cNvSpPr/>
            <p:nvPr/>
          </p:nvSpPr>
          <p:spPr>
            <a:xfrm>
              <a:off x="679661" y="4884951"/>
              <a:ext cx="3818482" cy="862798"/>
            </a:xfrm>
            <a:prstGeom prst="roundRect">
              <a:avLst>
                <a:gd name="adj" fmla="val 5210"/>
              </a:avLst>
            </a:prstGeom>
            <a:solidFill>
              <a:srgbClr val="0085D6">
                <a:alpha val="20000"/>
              </a:srgbClr>
            </a:solidFill>
            <a:ln w="25400">
              <a:solidFill>
                <a:srgbClr val="0068A2">
                  <a:alpha val="5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D24020D-2ED0-F221-3493-83790B456202}"/>
                </a:ext>
              </a:extLst>
            </p:cNvPr>
            <p:cNvSpPr txBox="1"/>
            <p:nvPr/>
          </p:nvSpPr>
          <p:spPr>
            <a:xfrm>
              <a:off x="1861113" y="5077606"/>
              <a:ext cx="2271734" cy="488822"/>
            </a:xfrm>
            <a:prstGeom prst="rect">
              <a:avLst/>
            </a:prstGeom>
            <a:noFill/>
          </p:spPr>
          <p:txBody>
            <a:bodyPr wrap="square" anchor="ctr">
              <a:noAutofit/>
            </a:bodyPr>
            <a:lstStyle/>
            <a:p>
              <a:r>
                <a:rPr lang="en-CH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Source Database C</a:t>
              </a:r>
              <a:endParaRPr lang="en-CH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19" name="Graphic 5">
              <a:extLst>
                <a:ext uri="{FF2B5EF4-FFF2-40B4-BE49-F238E27FC236}">
                  <a16:creationId xmlns:a16="http://schemas.microsoft.com/office/drawing/2014/main" id="{477538DF-0A26-9A4B-1C57-434241D2129C}"/>
                </a:ext>
              </a:extLst>
            </p:cNvPr>
            <p:cNvGrpSpPr/>
            <p:nvPr/>
          </p:nvGrpSpPr>
          <p:grpSpPr>
            <a:xfrm>
              <a:off x="1189278" y="5036530"/>
              <a:ext cx="573562" cy="553591"/>
              <a:chOff x="7643798" y="5399288"/>
              <a:chExt cx="233175" cy="225056"/>
            </a:xfrm>
          </p:grpSpPr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408F2CB1-D1E4-0E3E-498B-FB61E535FC47}"/>
                  </a:ext>
                </a:extLst>
              </p:cNvPr>
              <p:cNvSpPr/>
              <p:nvPr/>
            </p:nvSpPr>
            <p:spPr>
              <a:xfrm>
                <a:off x="7643798" y="5399288"/>
                <a:ext cx="208981" cy="208981"/>
              </a:xfrm>
              <a:custGeom>
                <a:avLst/>
                <a:gdLst>
                  <a:gd name="connsiteX0" fmla="*/ 576 w 208981"/>
                  <a:gd name="connsiteY0" fmla="*/ 28780 h 208981"/>
                  <a:gd name="connsiteX1" fmla="*/ 28708 w 208981"/>
                  <a:gd name="connsiteY1" fmla="*/ 648 h 208981"/>
                  <a:gd name="connsiteX2" fmla="*/ 181425 w 208981"/>
                  <a:gd name="connsiteY2" fmla="*/ 648 h 208981"/>
                  <a:gd name="connsiteX3" fmla="*/ 209557 w 208981"/>
                  <a:gd name="connsiteY3" fmla="*/ 28780 h 208981"/>
                  <a:gd name="connsiteX4" fmla="*/ 209557 w 208981"/>
                  <a:gd name="connsiteY4" fmla="*/ 181497 h 208981"/>
                  <a:gd name="connsiteX5" fmla="*/ 181425 w 208981"/>
                  <a:gd name="connsiteY5" fmla="*/ 209629 h 208981"/>
                  <a:gd name="connsiteX6" fmla="*/ 28708 w 208981"/>
                  <a:gd name="connsiteY6" fmla="*/ 209629 h 208981"/>
                  <a:gd name="connsiteX7" fmla="*/ 576 w 208981"/>
                  <a:gd name="connsiteY7" fmla="*/ 181497 h 208981"/>
                  <a:gd name="connsiteX8" fmla="*/ 576 w 208981"/>
                  <a:gd name="connsiteY8" fmla="*/ 28780 h 208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8981" h="208981">
                    <a:moveTo>
                      <a:pt x="576" y="28780"/>
                    </a:moveTo>
                    <a:cubicBezTo>
                      <a:pt x="576" y="13243"/>
                      <a:pt x="13171" y="648"/>
                      <a:pt x="28708" y="648"/>
                    </a:cubicBezTo>
                    <a:lnTo>
                      <a:pt x="181425" y="648"/>
                    </a:lnTo>
                    <a:cubicBezTo>
                      <a:pt x="196962" y="648"/>
                      <a:pt x="209557" y="13243"/>
                      <a:pt x="209557" y="28780"/>
                    </a:cubicBezTo>
                    <a:lnTo>
                      <a:pt x="209557" y="181497"/>
                    </a:lnTo>
                    <a:cubicBezTo>
                      <a:pt x="209557" y="197034"/>
                      <a:pt x="196962" y="209629"/>
                      <a:pt x="181425" y="209629"/>
                    </a:cubicBezTo>
                    <a:lnTo>
                      <a:pt x="28708" y="209629"/>
                    </a:lnTo>
                    <a:cubicBezTo>
                      <a:pt x="13171" y="209629"/>
                      <a:pt x="576" y="197034"/>
                      <a:pt x="576" y="181497"/>
                    </a:cubicBezTo>
                    <a:lnTo>
                      <a:pt x="576" y="28780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F5F5F5"/>
                  </a:gs>
                  <a:gs pos="100000">
                    <a:srgbClr val="EBEBEB"/>
                  </a:gs>
                </a:gsLst>
                <a:lin ang="4972497" scaled="1"/>
              </a:gradFill>
              <a:ln w="8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71354A8B-BC5C-4BC5-1B10-967C10E010B7}"/>
                  </a:ext>
                </a:extLst>
              </p:cNvPr>
              <p:cNvSpPr/>
              <p:nvPr/>
            </p:nvSpPr>
            <p:spPr>
              <a:xfrm>
                <a:off x="7643798" y="5399288"/>
                <a:ext cx="208981" cy="208981"/>
              </a:xfrm>
              <a:custGeom>
                <a:avLst/>
                <a:gdLst>
                  <a:gd name="connsiteX0" fmla="*/ 576 w 208981"/>
                  <a:gd name="connsiteY0" fmla="*/ 28780 h 208981"/>
                  <a:gd name="connsiteX1" fmla="*/ 28708 w 208981"/>
                  <a:gd name="connsiteY1" fmla="*/ 648 h 208981"/>
                  <a:gd name="connsiteX2" fmla="*/ 181425 w 208981"/>
                  <a:gd name="connsiteY2" fmla="*/ 648 h 208981"/>
                  <a:gd name="connsiteX3" fmla="*/ 209557 w 208981"/>
                  <a:gd name="connsiteY3" fmla="*/ 28780 h 208981"/>
                  <a:gd name="connsiteX4" fmla="*/ 209557 w 208981"/>
                  <a:gd name="connsiteY4" fmla="*/ 181497 h 208981"/>
                  <a:gd name="connsiteX5" fmla="*/ 181425 w 208981"/>
                  <a:gd name="connsiteY5" fmla="*/ 209629 h 208981"/>
                  <a:gd name="connsiteX6" fmla="*/ 28708 w 208981"/>
                  <a:gd name="connsiteY6" fmla="*/ 209629 h 208981"/>
                  <a:gd name="connsiteX7" fmla="*/ 576 w 208981"/>
                  <a:gd name="connsiteY7" fmla="*/ 181497 h 208981"/>
                  <a:gd name="connsiteX8" fmla="*/ 576 w 208981"/>
                  <a:gd name="connsiteY8" fmla="*/ 28780 h 208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8981" h="208981">
                    <a:moveTo>
                      <a:pt x="576" y="28780"/>
                    </a:moveTo>
                    <a:cubicBezTo>
                      <a:pt x="576" y="13243"/>
                      <a:pt x="13171" y="648"/>
                      <a:pt x="28708" y="648"/>
                    </a:cubicBezTo>
                    <a:lnTo>
                      <a:pt x="181425" y="648"/>
                    </a:lnTo>
                    <a:cubicBezTo>
                      <a:pt x="196962" y="648"/>
                      <a:pt x="209557" y="13243"/>
                      <a:pt x="209557" y="28780"/>
                    </a:cubicBezTo>
                    <a:lnTo>
                      <a:pt x="209557" y="181497"/>
                    </a:lnTo>
                    <a:cubicBezTo>
                      <a:pt x="209557" y="197034"/>
                      <a:pt x="196962" y="209629"/>
                      <a:pt x="181425" y="209629"/>
                    </a:cubicBezTo>
                    <a:lnTo>
                      <a:pt x="28708" y="209629"/>
                    </a:lnTo>
                    <a:cubicBezTo>
                      <a:pt x="13171" y="209629"/>
                      <a:pt x="576" y="197034"/>
                      <a:pt x="576" y="181497"/>
                    </a:cubicBezTo>
                    <a:lnTo>
                      <a:pt x="576" y="28780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8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62378702-E55E-5BA9-3879-D31A59A2F112}"/>
                  </a:ext>
                </a:extLst>
              </p:cNvPr>
              <p:cNvSpPr/>
              <p:nvPr/>
            </p:nvSpPr>
            <p:spPr>
              <a:xfrm>
                <a:off x="7643798" y="5399288"/>
                <a:ext cx="208981" cy="208981"/>
              </a:xfrm>
              <a:custGeom>
                <a:avLst/>
                <a:gdLst>
                  <a:gd name="connsiteX0" fmla="*/ 181425 w 208981"/>
                  <a:gd name="connsiteY0" fmla="*/ 8686 h 208981"/>
                  <a:gd name="connsiteX1" fmla="*/ 28708 w 208981"/>
                  <a:gd name="connsiteY1" fmla="*/ 8686 h 208981"/>
                  <a:gd name="connsiteX2" fmla="*/ 8614 w 208981"/>
                  <a:gd name="connsiteY2" fmla="*/ 28780 h 208981"/>
                  <a:gd name="connsiteX3" fmla="*/ 8614 w 208981"/>
                  <a:gd name="connsiteY3" fmla="*/ 181497 h 208981"/>
                  <a:gd name="connsiteX4" fmla="*/ 28708 w 208981"/>
                  <a:gd name="connsiteY4" fmla="*/ 201592 h 208981"/>
                  <a:gd name="connsiteX5" fmla="*/ 181425 w 208981"/>
                  <a:gd name="connsiteY5" fmla="*/ 201592 h 208981"/>
                  <a:gd name="connsiteX6" fmla="*/ 201520 w 208981"/>
                  <a:gd name="connsiteY6" fmla="*/ 181497 h 208981"/>
                  <a:gd name="connsiteX7" fmla="*/ 201520 w 208981"/>
                  <a:gd name="connsiteY7" fmla="*/ 28780 h 208981"/>
                  <a:gd name="connsiteX8" fmla="*/ 181425 w 208981"/>
                  <a:gd name="connsiteY8" fmla="*/ 8686 h 208981"/>
                  <a:gd name="connsiteX9" fmla="*/ 28708 w 208981"/>
                  <a:gd name="connsiteY9" fmla="*/ 648 h 208981"/>
                  <a:gd name="connsiteX10" fmla="*/ 576 w 208981"/>
                  <a:gd name="connsiteY10" fmla="*/ 28780 h 208981"/>
                  <a:gd name="connsiteX11" fmla="*/ 576 w 208981"/>
                  <a:gd name="connsiteY11" fmla="*/ 181497 h 208981"/>
                  <a:gd name="connsiteX12" fmla="*/ 28708 w 208981"/>
                  <a:gd name="connsiteY12" fmla="*/ 209629 h 208981"/>
                  <a:gd name="connsiteX13" fmla="*/ 181425 w 208981"/>
                  <a:gd name="connsiteY13" fmla="*/ 209629 h 208981"/>
                  <a:gd name="connsiteX14" fmla="*/ 209557 w 208981"/>
                  <a:gd name="connsiteY14" fmla="*/ 181497 h 208981"/>
                  <a:gd name="connsiteX15" fmla="*/ 209557 w 208981"/>
                  <a:gd name="connsiteY15" fmla="*/ 28780 h 208981"/>
                  <a:gd name="connsiteX16" fmla="*/ 181425 w 208981"/>
                  <a:gd name="connsiteY16" fmla="*/ 648 h 208981"/>
                  <a:gd name="connsiteX17" fmla="*/ 28708 w 208981"/>
                  <a:gd name="connsiteY17" fmla="*/ 648 h 208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208981" h="208981">
                    <a:moveTo>
                      <a:pt x="181425" y="8686"/>
                    </a:moveTo>
                    <a:lnTo>
                      <a:pt x="28708" y="8686"/>
                    </a:lnTo>
                    <a:cubicBezTo>
                      <a:pt x="17610" y="8686"/>
                      <a:pt x="8614" y="17682"/>
                      <a:pt x="8614" y="28780"/>
                    </a:cubicBezTo>
                    <a:lnTo>
                      <a:pt x="8614" y="181497"/>
                    </a:lnTo>
                    <a:cubicBezTo>
                      <a:pt x="8614" y="192595"/>
                      <a:pt x="17610" y="201592"/>
                      <a:pt x="28708" y="201592"/>
                    </a:cubicBezTo>
                    <a:lnTo>
                      <a:pt x="181425" y="201592"/>
                    </a:lnTo>
                    <a:cubicBezTo>
                      <a:pt x="192523" y="201592"/>
                      <a:pt x="201520" y="192595"/>
                      <a:pt x="201520" y="181497"/>
                    </a:cubicBezTo>
                    <a:lnTo>
                      <a:pt x="201520" y="28780"/>
                    </a:lnTo>
                    <a:cubicBezTo>
                      <a:pt x="201520" y="17682"/>
                      <a:pt x="192523" y="8686"/>
                      <a:pt x="181425" y="8686"/>
                    </a:cubicBezTo>
                    <a:close/>
                    <a:moveTo>
                      <a:pt x="28708" y="648"/>
                    </a:moveTo>
                    <a:cubicBezTo>
                      <a:pt x="13171" y="648"/>
                      <a:pt x="576" y="13243"/>
                      <a:pt x="576" y="28780"/>
                    </a:cubicBezTo>
                    <a:lnTo>
                      <a:pt x="576" y="181497"/>
                    </a:lnTo>
                    <a:cubicBezTo>
                      <a:pt x="576" y="197034"/>
                      <a:pt x="13171" y="209629"/>
                      <a:pt x="28708" y="209629"/>
                    </a:cubicBezTo>
                    <a:lnTo>
                      <a:pt x="181425" y="209629"/>
                    </a:lnTo>
                    <a:cubicBezTo>
                      <a:pt x="196962" y="209629"/>
                      <a:pt x="209557" y="197034"/>
                      <a:pt x="209557" y="181497"/>
                    </a:cubicBezTo>
                    <a:lnTo>
                      <a:pt x="209557" y="28780"/>
                    </a:lnTo>
                    <a:cubicBezTo>
                      <a:pt x="209557" y="13243"/>
                      <a:pt x="196962" y="648"/>
                      <a:pt x="181425" y="648"/>
                    </a:cubicBezTo>
                    <a:lnTo>
                      <a:pt x="28708" y="648"/>
                    </a:lnTo>
                    <a:close/>
                  </a:path>
                </a:pathLst>
              </a:custGeom>
              <a:gradFill>
                <a:gsLst>
                  <a:gs pos="0">
                    <a:srgbClr val="BBBBBB"/>
                  </a:gs>
                  <a:gs pos="50000">
                    <a:srgbClr val="A1A1A1"/>
                  </a:gs>
                  <a:gs pos="100000">
                    <a:srgbClr val="888888"/>
                  </a:gs>
                </a:gsLst>
                <a:lin ang="4944313" scaled="1"/>
              </a:gradFill>
              <a:ln w="8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BE53E96B-75B9-C9C1-9054-A4C654B2427E}"/>
                  </a:ext>
                </a:extLst>
              </p:cNvPr>
              <p:cNvSpPr/>
              <p:nvPr/>
            </p:nvSpPr>
            <p:spPr>
              <a:xfrm>
                <a:off x="7708100" y="5477662"/>
                <a:ext cx="80377" cy="74343"/>
              </a:xfrm>
              <a:custGeom>
                <a:avLst/>
                <a:gdLst>
                  <a:gd name="connsiteX0" fmla="*/ 40765 w 80377"/>
                  <a:gd name="connsiteY0" fmla="*/ 10689 h 74343"/>
                  <a:gd name="connsiteX1" fmla="*/ 72167 w 80377"/>
                  <a:gd name="connsiteY1" fmla="*/ 5406 h 74343"/>
                  <a:gd name="connsiteX2" fmla="*/ 80953 w 80377"/>
                  <a:gd name="connsiteY2" fmla="*/ 648 h 74343"/>
                  <a:gd name="connsiteX3" fmla="*/ 80953 w 80377"/>
                  <a:gd name="connsiteY3" fmla="*/ 54897 h 74343"/>
                  <a:gd name="connsiteX4" fmla="*/ 40765 w 80377"/>
                  <a:gd name="connsiteY4" fmla="*/ 74992 h 74343"/>
                  <a:gd name="connsiteX5" fmla="*/ 576 w 80377"/>
                  <a:gd name="connsiteY5" fmla="*/ 54897 h 74343"/>
                  <a:gd name="connsiteX6" fmla="*/ 576 w 80377"/>
                  <a:gd name="connsiteY6" fmla="*/ 648 h 74343"/>
                  <a:gd name="connsiteX7" fmla="*/ 9362 w 80377"/>
                  <a:gd name="connsiteY7" fmla="*/ 5406 h 74343"/>
                  <a:gd name="connsiteX8" fmla="*/ 40765 w 80377"/>
                  <a:gd name="connsiteY8" fmla="*/ 10689 h 74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0377" h="74343">
                    <a:moveTo>
                      <a:pt x="40765" y="10689"/>
                    </a:moveTo>
                    <a:cubicBezTo>
                      <a:pt x="52624" y="10689"/>
                      <a:pt x="63729" y="8781"/>
                      <a:pt x="72167" y="5406"/>
                    </a:cubicBezTo>
                    <a:cubicBezTo>
                      <a:pt x="75340" y="4136"/>
                      <a:pt x="78363" y="2570"/>
                      <a:pt x="80953" y="648"/>
                    </a:cubicBezTo>
                    <a:lnTo>
                      <a:pt x="80953" y="54897"/>
                    </a:lnTo>
                    <a:cubicBezTo>
                      <a:pt x="80953" y="66351"/>
                      <a:pt x="63680" y="74992"/>
                      <a:pt x="40765" y="74992"/>
                    </a:cubicBezTo>
                    <a:cubicBezTo>
                      <a:pt x="17849" y="74992"/>
                      <a:pt x="576" y="66351"/>
                      <a:pt x="576" y="54897"/>
                    </a:cubicBezTo>
                    <a:lnTo>
                      <a:pt x="576" y="648"/>
                    </a:lnTo>
                    <a:cubicBezTo>
                      <a:pt x="3167" y="2570"/>
                      <a:pt x="6190" y="4136"/>
                      <a:pt x="9362" y="5406"/>
                    </a:cubicBezTo>
                    <a:cubicBezTo>
                      <a:pt x="17800" y="8781"/>
                      <a:pt x="28906" y="10689"/>
                      <a:pt x="40765" y="10689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2254105" scaled="1"/>
              </a:gradFill>
              <a:ln w="8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2784A09D-4B27-C6AC-D97B-63753287D1C8}"/>
                  </a:ext>
                </a:extLst>
              </p:cNvPr>
              <p:cNvSpPr/>
              <p:nvPr/>
            </p:nvSpPr>
            <p:spPr>
              <a:xfrm>
                <a:off x="7708100" y="5447514"/>
                <a:ext cx="80377" cy="32150"/>
              </a:xfrm>
              <a:custGeom>
                <a:avLst/>
                <a:gdLst>
                  <a:gd name="connsiteX0" fmla="*/ 576 w 80377"/>
                  <a:gd name="connsiteY0" fmla="*/ 16723 h 32150"/>
                  <a:gd name="connsiteX1" fmla="*/ 40765 w 80377"/>
                  <a:gd name="connsiteY1" fmla="*/ 32799 h 32150"/>
                  <a:gd name="connsiteX2" fmla="*/ 80953 w 80377"/>
                  <a:gd name="connsiteY2" fmla="*/ 16723 h 32150"/>
                  <a:gd name="connsiteX3" fmla="*/ 80945 w 80377"/>
                  <a:gd name="connsiteY3" fmla="*/ 16378 h 32150"/>
                  <a:gd name="connsiteX4" fmla="*/ 40765 w 80377"/>
                  <a:gd name="connsiteY4" fmla="*/ 648 h 32150"/>
                  <a:gd name="connsiteX5" fmla="*/ 3734 w 80377"/>
                  <a:gd name="connsiteY5" fmla="*/ 10466 h 32150"/>
                  <a:gd name="connsiteX6" fmla="*/ 585 w 80377"/>
                  <a:gd name="connsiteY6" fmla="*/ 16378 h 32150"/>
                  <a:gd name="connsiteX7" fmla="*/ 576 w 80377"/>
                  <a:gd name="connsiteY7" fmla="*/ 16723 h 32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0377" h="32150">
                    <a:moveTo>
                      <a:pt x="576" y="16723"/>
                    </a:moveTo>
                    <a:cubicBezTo>
                      <a:pt x="576" y="25602"/>
                      <a:pt x="18569" y="32799"/>
                      <a:pt x="40765" y="32799"/>
                    </a:cubicBezTo>
                    <a:cubicBezTo>
                      <a:pt x="62960" y="32799"/>
                      <a:pt x="80953" y="25602"/>
                      <a:pt x="80953" y="16723"/>
                    </a:cubicBezTo>
                    <a:cubicBezTo>
                      <a:pt x="80953" y="16608"/>
                      <a:pt x="80950" y="16493"/>
                      <a:pt x="80945" y="16378"/>
                    </a:cubicBezTo>
                    <a:cubicBezTo>
                      <a:pt x="80485" y="7659"/>
                      <a:pt x="62672" y="648"/>
                      <a:pt x="40765" y="648"/>
                    </a:cubicBezTo>
                    <a:cubicBezTo>
                      <a:pt x="24118" y="648"/>
                      <a:pt x="9835" y="4696"/>
                      <a:pt x="3734" y="10466"/>
                    </a:cubicBezTo>
                    <a:cubicBezTo>
                      <a:pt x="1807" y="12289"/>
                      <a:pt x="696" y="14285"/>
                      <a:pt x="585" y="16378"/>
                    </a:cubicBezTo>
                    <a:cubicBezTo>
                      <a:pt x="579" y="16493"/>
                      <a:pt x="576" y="16608"/>
                      <a:pt x="576" y="16723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2254105" scaled="1"/>
              </a:gradFill>
              <a:ln w="8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3BF00BA9-3969-72BE-9631-72D9524CC7D6}"/>
                  </a:ext>
                </a:extLst>
              </p:cNvPr>
              <p:cNvSpPr/>
              <p:nvPr/>
            </p:nvSpPr>
            <p:spPr>
              <a:xfrm>
                <a:off x="7731946" y="5560043"/>
                <a:ext cx="145027" cy="64301"/>
              </a:xfrm>
              <a:custGeom>
                <a:avLst/>
                <a:gdLst>
                  <a:gd name="connsiteX0" fmla="*/ 142227 w 145027"/>
                  <a:gd name="connsiteY0" fmla="*/ 44373 h 64301"/>
                  <a:gd name="connsiteX1" fmla="*/ 133707 w 145027"/>
                  <a:gd name="connsiteY1" fmla="*/ 40837 h 64301"/>
                  <a:gd name="connsiteX2" fmla="*/ 121651 w 145027"/>
                  <a:gd name="connsiteY2" fmla="*/ 40837 h 64301"/>
                  <a:gd name="connsiteX3" fmla="*/ 121651 w 145027"/>
                  <a:gd name="connsiteY3" fmla="*/ 12705 h 64301"/>
                  <a:gd name="connsiteX4" fmla="*/ 109594 w 145027"/>
                  <a:gd name="connsiteY4" fmla="*/ 648 h 64301"/>
                  <a:gd name="connsiteX5" fmla="*/ 97537 w 145027"/>
                  <a:gd name="connsiteY5" fmla="*/ 12705 h 64301"/>
                  <a:gd name="connsiteX6" fmla="*/ 97537 w 145027"/>
                  <a:gd name="connsiteY6" fmla="*/ 27816 h 64301"/>
                  <a:gd name="connsiteX7" fmla="*/ 89017 w 145027"/>
                  <a:gd name="connsiteY7" fmla="*/ 8364 h 64301"/>
                  <a:gd name="connsiteX8" fmla="*/ 69405 w 145027"/>
                  <a:gd name="connsiteY8" fmla="*/ 648 h 64301"/>
                  <a:gd name="connsiteX9" fmla="*/ 49793 w 145027"/>
                  <a:gd name="connsiteY9" fmla="*/ 8364 h 64301"/>
                  <a:gd name="connsiteX10" fmla="*/ 47543 w 145027"/>
                  <a:gd name="connsiteY10" fmla="*/ 10776 h 64301"/>
                  <a:gd name="connsiteX11" fmla="*/ 44086 w 145027"/>
                  <a:gd name="connsiteY11" fmla="*/ 6596 h 64301"/>
                  <a:gd name="connsiteX12" fmla="*/ 26644 w 145027"/>
                  <a:gd name="connsiteY12" fmla="*/ 648 h 64301"/>
                  <a:gd name="connsiteX13" fmla="*/ 24555 w 145027"/>
                  <a:gd name="connsiteY13" fmla="*/ 648 h 64301"/>
                  <a:gd name="connsiteX14" fmla="*/ 23429 w 145027"/>
                  <a:gd name="connsiteY14" fmla="*/ 648 h 64301"/>
                  <a:gd name="connsiteX15" fmla="*/ 16838 w 145027"/>
                  <a:gd name="connsiteY15" fmla="*/ 1613 h 64301"/>
                  <a:gd name="connsiteX16" fmla="*/ 8720 w 145027"/>
                  <a:gd name="connsiteY16" fmla="*/ 5953 h 64301"/>
                  <a:gd name="connsiteX17" fmla="*/ 3094 w 145027"/>
                  <a:gd name="connsiteY17" fmla="*/ 13107 h 64301"/>
                  <a:gd name="connsiteX18" fmla="*/ 602 w 145027"/>
                  <a:gd name="connsiteY18" fmla="*/ 21948 h 64301"/>
                  <a:gd name="connsiteX19" fmla="*/ 602 w 145027"/>
                  <a:gd name="connsiteY19" fmla="*/ 22832 h 64301"/>
                  <a:gd name="connsiteX20" fmla="*/ 7836 w 145027"/>
                  <a:gd name="connsiteY20" fmla="*/ 38024 h 64301"/>
                  <a:gd name="connsiteX21" fmla="*/ 3255 w 145027"/>
                  <a:gd name="connsiteY21" fmla="*/ 41480 h 64301"/>
                  <a:gd name="connsiteX22" fmla="*/ 5023 w 145027"/>
                  <a:gd name="connsiteY22" fmla="*/ 58439 h 64301"/>
                  <a:gd name="connsiteX23" fmla="*/ 23269 w 145027"/>
                  <a:gd name="connsiteY23" fmla="*/ 64870 h 64301"/>
                  <a:gd name="connsiteX24" fmla="*/ 24876 w 145027"/>
                  <a:gd name="connsiteY24" fmla="*/ 64870 h 64301"/>
                  <a:gd name="connsiteX25" fmla="*/ 39344 w 145027"/>
                  <a:gd name="connsiteY25" fmla="*/ 60770 h 64301"/>
                  <a:gd name="connsiteX26" fmla="*/ 46096 w 145027"/>
                  <a:gd name="connsiteY26" fmla="*/ 53054 h 64301"/>
                  <a:gd name="connsiteX27" fmla="*/ 49713 w 145027"/>
                  <a:gd name="connsiteY27" fmla="*/ 57234 h 64301"/>
                  <a:gd name="connsiteX28" fmla="*/ 69325 w 145027"/>
                  <a:gd name="connsiteY28" fmla="*/ 64950 h 64301"/>
                  <a:gd name="connsiteX29" fmla="*/ 82105 w 145027"/>
                  <a:gd name="connsiteY29" fmla="*/ 61976 h 64301"/>
                  <a:gd name="connsiteX30" fmla="*/ 82828 w 145027"/>
                  <a:gd name="connsiteY30" fmla="*/ 62539 h 64301"/>
                  <a:gd name="connsiteX31" fmla="*/ 90062 w 145027"/>
                  <a:gd name="connsiteY31" fmla="*/ 64950 h 64301"/>
                  <a:gd name="connsiteX32" fmla="*/ 99708 w 145027"/>
                  <a:gd name="connsiteY32" fmla="*/ 60127 h 64301"/>
                  <a:gd name="connsiteX33" fmla="*/ 99788 w 145027"/>
                  <a:gd name="connsiteY33" fmla="*/ 59967 h 64301"/>
                  <a:gd name="connsiteX34" fmla="*/ 109433 w 145027"/>
                  <a:gd name="connsiteY34" fmla="*/ 64870 h 64301"/>
                  <a:gd name="connsiteX35" fmla="*/ 133546 w 145027"/>
                  <a:gd name="connsiteY35" fmla="*/ 64870 h 64301"/>
                  <a:gd name="connsiteX36" fmla="*/ 145603 w 145027"/>
                  <a:gd name="connsiteY36" fmla="*/ 52893 h 64301"/>
                  <a:gd name="connsiteX37" fmla="*/ 142067 w 145027"/>
                  <a:gd name="connsiteY37" fmla="*/ 44373 h 64301"/>
                  <a:gd name="connsiteX38" fmla="*/ 142227 w 145027"/>
                  <a:gd name="connsiteY38" fmla="*/ 44373 h 64301"/>
                  <a:gd name="connsiteX39" fmla="*/ 41273 w 145027"/>
                  <a:gd name="connsiteY39" fmla="*/ 27414 h 64301"/>
                  <a:gd name="connsiteX40" fmla="*/ 41193 w 145027"/>
                  <a:gd name="connsiteY40" fmla="*/ 27414 h 64301"/>
                  <a:gd name="connsiteX41" fmla="*/ 41273 w 145027"/>
                  <a:gd name="connsiteY41" fmla="*/ 27414 h 64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145027" h="64301">
                    <a:moveTo>
                      <a:pt x="142227" y="44373"/>
                    </a:moveTo>
                    <a:cubicBezTo>
                      <a:pt x="139977" y="42123"/>
                      <a:pt x="136922" y="40837"/>
                      <a:pt x="133707" y="40837"/>
                    </a:cubicBezTo>
                    <a:lnTo>
                      <a:pt x="121651" y="40837"/>
                    </a:lnTo>
                    <a:lnTo>
                      <a:pt x="121651" y="12705"/>
                    </a:lnTo>
                    <a:cubicBezTo>
                      <a:pt x="121651" y="6033"/>
                      <a:pt x="116265" y="648"/>
                      <a:pt x="109594" y="648"/>
                    </a:cubicBezTo>
                    <a:cubicBezTo>
                      <a:pt x="102923" y="648"/>
                      <a:pt x="97537" y="6033"/>
                      <a:pt x="97537" y="12705"/>
                    </a:cubicBezTo>
                    <a:lnTo>
                      <a:pt x="97537" y="27816"/>
                    </a:lnTo>
                    <a:cubicBezTo>
                      <a:pt x="97537" y="20501"/>
                      <a:pt x="94403" y="13428"/>
                      <a:pt x="89017" y="8364"/>
                    </a:cubicBezTo>
                    <a:cubicBezTo>
                      <a:pt x="83712" y="3381"/>
                      <a:pt x="76800" y="648"/>
                      <a:pt x="69405" y="648"/>
                    </a:cubicBezTo>
                    <a:cubicBezTo>
                      <a:pt x="62011" y="648"/>
                      <a:pt x="55098" y="3381"/>
                      <a:pt x="49793" y="8364"/>
                    </a:cubicBezTo>
                    <a:cubicBezTo>
                      <a:pt x="48989" y="9088"/>
                      <a:pt x="48266" y="9891"/>
                      <a:pt x="47543" y="10776"/>
                    </a:cubicBezTo>
                    <a:cubicBezTo>
                      <a:pt x="46739" y="9168"/>
                      <a:pt x="45533" y="7721"/>
                      <a:pt x="44086" y="6596"/>
                    </a:cubicBezTo>
                    <a:cubicBezTo>
                      <a:pt x="39103" y="2818"/>
                      <a:pt x="32914" y="648"/>
                      <a:pt x="26644" y="648"/>
                    </a:cubicBezTo>
                    <a:cubicBezTo>
                      <a:pt x="25921" y="648"/>
                      <a:pt x="25278" y="648"/>
                      <a:pt x="24555" y="648"/>
                    </a:cubicBezTo>
                    <a:cubicBezTo>
                      <a:pt x="24153" y="648"/>
                      <a:pt x="23831" y="648"/>
                      <a:pt x="23429" y="648"/>
                    </a:cubicBezTo>
                    <a:cubicBezTo>
                      <a:pt x="21179" y="648"/>
                      <a:pt x="19009" y="970"/>
                      <a:pt x="16838" y="1613"/>
                    </a:cubicBezTo>
                    <a:cubicBezTo>
                      <a:pt x="13864" y="2497"/>
                      <a:pt x="11132" y="3943"/>
                      <a:pt x="8720" y="5953"/>
                    </a:cubicBezTo>
                    <a:cubicBezTo>
                      <a:pt x="6470" y="7962"/>
                      <a:pt x="4541" y="10374"/>
                      <a:pt x="3094" y="13107"/>
                    </a:cubicBezTo>
                    <a:cubicBezTo>
                      <a:pt x="1647" y="15920"/>
                      <a:pt x="843" y="18894"/>
                      <a:pt x="602" y="21948"/>
                    </a:cubicBezTo>
                    <a:lnTo>
                      <a:pt x="602" y="22832"/>
                    </a:lnTo>
                    <a:cubicBezTo>
                      <a:pt x="602" y="28861"/>
                      <a:pt x="3174" y="34085"/>
                      <a:pt x="7836" y="38024"/>
                    </a:cubicBezTo>
                    <a:cubicBezTo>
                      <a:pt x="6068" y="38747"/>
                      <a:pt x="4460" y="39953"/>
                      <a:pt x="3255" y="41480"/>
                    </a:cubicBezTo>
                    <a:cubicBezTo>
                      <a:pt x="-925" y="46624"/>
                      <a:pt x="-121" y="54260"/>
                      <a:pt x="5023" y="58439"/>
                    </a:cubicBezTo>
                    <a:cubicBezTo>
                      <a:pt x="10167" y="62619"/>
                      <a:pt x="16597" y="64870"/>
                      <a:pt x="23269" y="64870"/>
                    </a:cubicBezTo>
                    <a:cubicBezTo>
                      <a:pt x="23992" y="64870"/>
                      <a:pt x="24715" y="64870"/>
                      <a:pt x="24876" y="64870"/>
                    </a:cubicBezTo>
                    <a:cubicBezTo>
                      <a:pt x="30503" y="64870"/>
                      <a:pt x="35406" y="63503"/>
                      <a:pt x="39344" y="60770"/>
                    </a:cubicBezTo>
                    <a:cubicBezTo>
                      <a:pt x="42318" y="58761"/>
                      <a:pt x="44569" y="56108"/>
                      <a:pt x="46096" y="53054"/>
                    </a:cubicBezTo>
                    <a:cubicBezTo>
                      <a:pt x="47141" y="54581"/>
                      <a:pt x="48346" y="55948"/>
                      <a:pt x="49713" y="57234"/>
                    </a:cubicBezTo>
                    <a:cubicBezTo>
                      <a:pt x="55018" y="62217"/>
                      <a:pt x="61930" y="64950"/>
                      <a:pt x="69325" y="64950"/>
                    </a:cubicBezTo>
                    <a:cubicBezTo>
                      <a:pt x="73746" y="64950"/>
                      <a:pt x="78166" y="63905"/>
                      <a:pt x="82105" y="61976"/>
                    </a:cubicBezTo>
                    <a:lnTo>
                      <a:pt x="82828" y="62539"/>
                    </a:lnTo>
                    <a:cubicBezTo>
                      <a:pt x="84918" y="64146"/>
                      <a:pt x="87410" y="64950"/>
                      <a:pt x="90062" y="64950"/>
                    </a:cubicBezTo>
                    <a:cubicBezTo>
                      <a:pt x="93840" y="64950"/>
                      <a:pt x="97457" y="63182"/>
                      <a:pt x="99708" y="60127"/>
                    </a:cubicBezTo>
                    <a:cubicBezTo>
                      <a:pt x="99708" y="60127"/>
                      <a:pt x="99708" y="60047"/>
                      <a:pt x="99788" y="59967"/>
                    </a:cubicBezTo>
                    <a:cubicBezTo>
                      <a:pt x="101958" y="62941"/>
                      <a:pt x="105495" y="64870"/>
                      <a:pt x="109433" y="64870"/>
                    </a:cubicBezTo>
                    <a:lnTo>
                      <a:pt x="133546" y="64870"/>
                    </a:lnTo>
                    <a:cubicBezTo>
                      <a:pt x="140137" y="64870"/>
                      <a:pt x="145603" y="59565"/>
                      <a:pt x="145603" y="52893"/>
                    </a:cubicBezTo>
                    <a:cubicBezTo>
                      <a:pt x="145603" y="49678"/>
                      <a:pt x="144397" y="46624"/>
                      <a:pt x="142067" y="44373"/>
                    </a:cubicBezTo>
                    <a:lnTo>
                      <a:pt x="142227" y="44373"/>
                    </a:lnTo>
                    <a:close/>
                    <a:moveTo>
                      <a:pt x="41273" y="27414"/>
                    </a:moveTo>
                    <a:cubicBezTo>
                      <a:pt x="41273" y="27414"/>
                      <a:pt x="41273" y="27414"/>
                      <a:pt x="41193" y="27414"/>
                    </a:cubicBezTo>
                    <a:lnTo>
                      <a:pt x="41273" y="27414"/>
                    </a:lnTo>
                    <a:close/>
                  </a:path>
                </a:pathLst>
              </a:custGeom>
              <a:solidFill>
                <a:srgbClr val="F5F5F5"/>
              </a:solidFill>
              <a:ln w="8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4100ABC0-6C28-A53F-1BCE-4F5D238EFAC8}"/>
                  </a:ext>
                </a:extLst>
              </p:cNvPr>
              <p:cNvSpPr/>
              <p:nvPr/>
            </p:nvSpPr>
            <p:spPr>
              <a:xfrm>
                <a:off x="7780691" y="5568081"/>
                <a:ext cx="44821" cy="48227"/>
              </a:xfrm>
              <a:custGeom>
                <a:avLst/>
                <a:gdLst>
                  <a:gd name="connsiteX0" fmla="*/ 20670 w 44821"/>
                  <a:gd name="connsiteY0" fmla="*/ 648 h 48227"/>
                  <a:gd name="connsiteX1" fmla="*/ 6555 w 44821"/>
                  <a:gd name="connsiteY1" fmla="*/ 6149 h 48227"/>
                  <a:gd name="connsiteX2" fmla="*/ 576 w 44821"/>
                  <a:gd name="connsiteY2" fmla="*/ 19738 h 48227"/>
                  <a:gd name="connsiteX3" fmla="*/ 576 w 44821"/>
                  <a:gd name="connsiteY3" fmla="*/ 29785 h 48227"/>
                  <a:gd name="connsiteX4" fmla="*/ 6555 w 44821"/>
                  <a:gd name="connsiteY4" fmla="*/ 43373 h 48227"/>
                  <a:gd name="connsiteX5" fmla="*/ 20670 w 44821"/>
                  <a:gd name="connsiteY5" fmla="*/ 48874 h 48227"/>
                  <a:gd name="connsiteX6" fmla="*/ 33827 w 44821"/>
                  <a:gd name="connsiteY6" fmla="*/ 44217 h 48227"/>
                  <a:gd name="connsiteX7" fmla="*/ 38968 w 44821"/>
                  <a:gd name="connsiteY7" fmla="*/ 48072 h 48227"/>
                  <a:gd name="connsiteX8" fmla="*/ 44594 w 44821"/>
                  <a:gd name="connsiteY8" fmla="*/ 47268 h 48227"/>
                  <a:gd name="connsiteX9" fmla="*/ 43790 w 44821"/>
                  <a:gd name="connsiteY9" fmla="*/ 41641 h 48227"/>
                  <a:gd name="connsiteX10" fmla="*/ 38845 w 44821"/>
                  <a:gd name="connsiteY10" fmla="*/ 37932 h 48227"/>
                  <a:gd name="connsiteX11" fmla="*/ 40765 w 44821"/>
                  <a:gd name="connsiteY11" fmla="*/ 29785 h 48227"/>
                  <a:gd name="connsiteX12" fmla="*/ 40765 w 44821"/>
                  <a:gd name="connsiteY12" fmla="*/ 19738 h 48227"/>
                  <a:gd name="connsiteX13" fmla="*/ 34786 w 44821"/>
                  <a:gd name="connsiteY13" fmla="*/ 6149 h 48227"/>
                  <a:gd name="connsiteX14" fmla="*/ 20670 w 44821"/>
                  <a:gd name="connsiteY14" fmla="*/ 648 h 48227"/>
                  <a:gd name="connsiteX15" fmla="*/ 27714 w 44821"/>
                  <a:gd name="connsiteY15" fmla="*/ 29584 h 48227"/>
                  <a:gd name="connsiteX16" fmla="*/ 32217 w 44821"/>
                  <a:gd name="connsiteY16" fmla="*/ 32962 h 48227"/>
                  <a:gd name="connsiteX17" fmla="*/ 32727 w 44821"/>
                  <a:gd name="connsiteY17" fmla="*/ 29785 h 48227"/>
                  <a:gd name="connsiteX18" fmla="*/ 32727 w 44821"/>
                  <a:gd name="connsiteY18" fmla="*/ 19738 h 48227"/>
                  <a:gd name="connsiteX19" fmla="*/ 29289 w 44821"/>
                  <a:gd name="connsiteY19" fmla="*/ 12013 h 48227"/>
                  <a:gd name="connsiteX20" fmla="*/ 20670 w 44821"/>
                  <a:gd name="connsiteY20" fmla="*/ 8686 h 48227"/>
                  <a:gd name="connsiteX21" fmla="*/ 12052 w 44821"/>
                  <a:gd name="connsiteY21" fmla="*/ 12013 h 48227"/>
                  <a:gd name="connsiteX22" fmla="*/ 8614 w 44821"/>
                  <a:gd name="connsiteY22" fmla="*/ 19738 h 48227"/>
                  <a:gd name="connsiteX23" fmla="*/ 8614 w 44821"/>
                  <a:gd name="connsiteY23" fmla="*/ 29785 h 48227"/>
                  <a:gd name="connsiteX24" fmla="*/ 12052 w 44821"/>
                  <a:gd name="connsiteY24" fmla="*/ 37510 h 48227"/>
                  <a:gd name="connsiteX25" fmla="*/ 20670 w 44821"/>
                  <a:gd name="connsiteY25" fmla="*/ 40837 h 48227"/>
                  <a:gd name="connsiteX26" fmla="*/ 27070 w 44821"/>
                  <a:gd name="connsiteY26" fmla="*/ 39149 h 48227"/>
                  <a:gd name="connsiteX27" fmla="*/ 22891 w 44821"/>
                  <a:gd name="connsiteY27" fmla="*/ 36014 h 48227"/>
                  <a:gd name="connsiteX28" fmla="*/ 22087 w 44821"/>
                  <a:gd name="connsiteY28" fmla="*/ 30388 h 48227"/>
                  <a:gd name="connsiteX29" fmla="*/ 27714 w 44821"/>
                  <a:gd name="connsiteY29" fmla="*/ 29584 h 482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44821" h="48227">
                    <a:moveTo>
                      <a:pt x="20670" y="648"/>
                    </a:moveTo>
                    <a:cubicBezTo>
                      <a:pt x="15422" y="648"/>
                      <a:pt x="10340" y="2600"/>
                      <a:pt x="6555" y="6149"/>
                    </a:cubicBezTo>
                    <a:cubicBezTo>
                      <a:pt x="2761" y="9706"/>
                      <a:pt x="576" y="14588"/>
                      <a:pt x="576" y="19738"/>
                    </a:cubicBezTo>
                    <a:lnTo>
                      <a:pt x="576" y="29785"/>
                    </a:lnTo>
                    <a:cubicBezTo>
                      <a:pt x="576" y="34935"/>
                      <a:pt x="2761" y="39817"/>
                      <a:pt x="6555" y="43373"/>
                    </a:cubicBezTo>
                    <a:cubicBezTo>
                      <a:pt x="10340" y="46922"/>
                      <a:pt x="15422" y="48874"/>
                      <a:pt x="20670" y="48874"/>
                    </a:cubicBezTo>
                    <a:cubicBezTo>
                      <a:pt x="25488" y="48874"/>
                      <a:pt x="30165" y="47230"/>
                      <a:pt x="33827" y="44217"/>
                    </a:cubicBezTo>
                    <a:lnTo>
                      <a:pt x="38968" y="48072"/>
                    </a:lnTo>
                    <a:cubicBezTo>
                      <a:pt x="40743" y="49403"/>
                      <a:pt x="43262" y="49043"/>
                      <a:pt x="44594" y="47268"/>
                    </a:cubicBezTo>
                    <a:cubicBezTo>
                      <a:pt x="45926" y="45492"/>
                      <a:pt x="45566" y="42973"/>
                      <a:pt x="43790" y="41641"/>
                    </a:cubicBezTo>
                    <a:lnTo>
                      <a:pt x="38845" y="37932"/>
                    </a:lnTo>
                    <a:cubicBezTo>
                      <a:pt x="40092" y="35419"/>
                      <a:pt x="40765" y="32643"/>
                      <a:pt x="40765" y="29785"/>
                    </a:cubicBezTo>
                    <a:lnTo>
                      <a:pt x="40765" y="19738"/>
                    </a:lnTo>
                    <a:cubicBezTo>
                      <a:pt x="40765" y="14588"/>
                      <a:pt x="38581" y="9706"/>
                      <a:pt x="34786" y="6149"/>
                    </a:cubicBezTo>
                    <a:cubicBezTo>
                      <a:pt x="31001" y="2600"/>
                      <a:pt x="25920" y="648"/>
                      <a:pt x="20670" y="648"/>
                    </a:cubicBezTo>
                    <a:close/>
                    <a:moveTo>
                      <a:pt x="27714" y="29584"/>
                    </a:moveTo>
                    <a:lnTo>
                      <a:pt x="32217" y="32962"/>
                    </a:lnTo>
                    <a:cubicBezTo>
                      <a:pt x="32554" y="31934"/>
                      <a:pt x="32727" y="30863"/>
                      <a:pt x="32727" y="29785"/>
                    </a:cubicBezTo>
                    <a:lnTo>
                      <a:pt x="32727" y="19738"/>
                    </a:lnTo>
                    <a:cubicBezTo>
                      <a:pt x="32727" y="16893"/>
                      <a:pt x="31525" y="14109"/>
                      <a:pt x="29289" y="12013"/>
                    </a:cubicBezTo>
                    <a:cubicBezTo>
                      <a:pt x="27045" y="9909"/>
                      <a:pt x="23949" y="8686"/>
                      <a:pt x="20670" y="8686"/>
                    </a:cubicBezTo>
                    <a:cubicBezTo>
                      <a:pt x="17393" y="8686"/>
                      <a:pt x="14296" y="9909"/>
                      <a:pt x="12052" y="12013"/>
                    </a:cubicBezTo>
                    <a:cubicBezTo>
                      <a:pt x="9817" y="14109"/>
                      <a:pt x="8614" y="16893"/>
                      <a:pt x="8614" y="19738"/>
                    </a:cubicBezTo>
                    <a:lnTo>
                      <a:pt x="8614" y="29785"/>
                    </a:lnTo>
                    <a:cubicBezTo>
                      <a:pt x="8614" y="32629"/>
                      <a:pt x="9817" y="35414"/>
                      <a:pt x="12052" y="37510"/>
                    </a:cubicBezTo>
                    <a:cubicBezTo>
                      <a:pt x="14296" y="39613"/>
                      <a:pt x="17393" y="40837"/>
                      <a:pt x="20670" y="40837"/>
                    </a:cubicBezTo>
                    <a:cubicBezTo>
                      <a:pt x="22971" y="40837"/>
                      <a:pt x="25181" y="40235"/>
                      <a:pt x="27070" y="39149"/>
                    </a:cubicBezTo>
                    <a:lnTo>
                      <a:pt x="22891" y="36014"/>
                    </a:lnTo>
                    <a:cubicBezTo>
                      <a:pt x="21115" y="34682"/>
                      <a:pt x="20756" y="32163"/>
                      <a:pt x="22087" y="30388"/>
                    </a:cubicBezTo>
                    <a:cubicBezTo>
                      <a:pt x="23418" y="28612"/>
                      <a:pt x="25938" y="28252"/>
                      <a:pt x="27714" y="29584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4171004" scaled="1"/>
              </a:gradFill>
              <a:ln w="8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6475CA98-AC30-4A4A-D003-E6FA468915E2}"/>
                  </a:ext>
                </a:extLst>
              </p:cNvPr>
              <p:cNvSpPr/>
              <p:nvPr/>
            </p:nvSpPr>
            <p:spPr>
              <a:xfrm>
                <a:off x="7740000" y="5568081"/>
                <a:ext cx="32153" cy="48226"/>
              </a:xfrm>
              <a:custGeom>
                <a:avLst/>
                <a:gdLst>
                  <a:gd name="connsiteX0" fmla="*/ 31159 w 32153"/>
                  <a:gd name="connsiteY0" fmla="*/ 4901 h 48226"/>
                  <a:gd name="connsiteX1" fmla="*/ 16625 w 32153"/>
                  <a:gd name="connsiteY1" fmla="*/ 747 h 48226"/>
                  <a:gd name="connsiteX2" fmla="*/ 11166 w 32153"/>
                  <a:gd name="connsiteY2" fmla="*/ 1321 h 48226"/>
                  <a:gd name="connsiteX3" fmla="*/ 5912 w 32153"/>
                  <a:gd name="connsiteY3" fmla="*/ 4131 h 48226"/>
                  <a:gd name="connsiteX4" fmla="*/ 2183 w 32153"/>
                  <a:gd name="connsiteY4" fmla="*/ 8776 h 48226"/>
                  <a:gd name="connsiteX5" fmla="*/ 586 w 32153"/>
                  <a:gd name="connsiteY5" fmla="*/ 14511 h 48226"/>
                  <a:gd name="connsiteX6" fmla="*/ 577 w 32153"/>
                  <a:gd name="connsiteY6" fmla="*/ 14650 h 48226"/>
                  <a:gd name="connsiteX7" fmla="*/ 577 w 32153"/>
                  <a:gd name="connsiteY7" fmla="*/ 14789 h 48226"/>
                  <a:gd name="connsiteX8" fmla="*/ 7060 w 32153"/>
                  <a:gd name="connsiteY8" fmla="*/ 25312 h 48226"/>
                  <a:gd name="connsiteX9" fmla="*/ 15356 w 32153"/>
                  <a:gd name="connsiteY9" fmla="*/ 28601 h 48226"/>
                  <a:gd name="connsiteX10" fmla="*/ 15565 w 32153"/>
                  <a:gd name="connsiteY10" fmla="*/ 28659 h 48226"/>
                  <a:gd name="connsiteX11" fmla="*/ 16201 w 32153"/>
                  <a:gd name="connsiteY11" fmla="*/ 28837 h 48226"/>
                  <a:gd name="connsiteX12" fmla="*/ 21865 w 32153"/>
                  <a:gd name="connsiteY12" fmla="*/ 30958 h 48226"/>
                  <a:gd name="connsiteX13" fmla="*/ 24269 w 32153"/>
                  <a:gd name="connsiteY13" fmla="*/ 34793 h 48226"/>
                  <a:gd name="connsiteX14" fmla="*/ 22315 w 32153"/>
                  <a:gd name="connsiteY14" fmla="*/ 39471 h 48226"/>
                  <a:gd name="connsiteX15" fmla="*/ 16653 w 32153"/>
                  <a:gd name="connsiteY15" fmla="*/ 40776 h 48226"/>
                  <a:gd name="connsiteX16" fmla="*/ 16482 w 32153"/>
                  <a:gd name="connsiteY16" fmla="*/ 40776 h 48226"/>
                  <a:gd name="connsiteX17" fmla="*/ 16311 w 32153"/>
                  <a:gd name="connsiteY17" fmla="*/ 40791 h 48226"/>
                  <a:gd name="connsiteX18" fmla="*/ 7131 w 32153"/>
                  <a:gd name="connsiteY18" fmla="*/ 37967 h 48226"/>
                  <a:gd name="connsiteX19" fmla="*/ 1478 w 32153"/>
                  <a:gd name="connsiteY19" fmla="*/ 38548 h 48226"/>
                  <a:gd name="connsiteX20" fmla="*/ 2059 w 32153"/>
                  <a:gd name="connsiteY20" fmla="*/ 44202 h 48226"/>
                  <a:gd name="connsiteX21" fmla="*/ 16822 w 32153"/>
                  <a:gd name="connsiteY21" fmla="*/ 48813 h 48226"/>
                  <a:gd name="connsiteX22" fmla="*/ 26832 w 32153"/>
                  <a:gd name="connsiteY22" fmla="*/ 46119 h 48226"/>
                  <a:gd name="connsiteX23" fmla="*/ 32307 w 32153"/>
                  <a:gd name="connsiteY23" fmla="*/ 34793 h 48226"/>
                  <a:gd name="connsiteX24" fmla="*/ 26037 w 32153"/>
                  <a:gd name="connsiteY24" fmla="*/ 24088 h 48226"/>
                  <a:gd name="connsiteX25" fmla="*/ 18344 w 32153"/>
                  <a:gd name="connsiteY25" fmla="*/ 21089 h 48226"/>
                  <a:gd name="connsiteX26" fmla="*/ 17740 w 32153"/>
                  <a:gd name="connsiteY26" fmla="*/ 20922 h 48226"/>
                  <a:gd name="connsiteX27" fmla="*/ 11227 w 32153"/>
                  <a:gd name="connsiteY27" fmla="*/ 18439 h 48226"/>
                  <a:gd name="connsiteX28" fmla="*/ 8616 w 32153"/>
                  <a:gd name="connsiteY28" fmla="*/ 14919 h 48226"/>
                  <a:gd name="connsiteX29" fmla="*/ 9335 w 32153"/>
                  <a:gd name="connsiteY29" fmla="*/ 12446 h 48226"/>
                  <a:gd name="connsiteX30" fmla="*/ 11044 w 32153"/>
                  <a:gd name="connsiteY30" fmla="*/ 10317 h 48226"/>
                  <a:gd name="connsiteX31" fmla="*/ 13464 w 32153"/>
                  <a:gd name="connsiteY31" fmla="*/ 9024 h 48226"/>
                  <a:gd name="connsiteX32" fmla="*/ 16203 w 32153"/>
                  <a:gd name="connsiteY32" fmla="*/ 8780 h 48226"/>
                  <a:gd name="connsiteX33" fmla="*/ 16669 w 32153"/>
                  <a:gd name="connsiteY33" fmla="*/ 8833 h 48226"/>
                  <a:gd name="connsiteX34" fmla="*/ 17135 w 32153"/>
                  <a:gd name="connsiteY34" fmla="*/ 8776 h 48226"/>
                  <a:gd name="connsiteX35" fmla="*/ 26261 w 32153"/>
                  <a:gd name="connsiteY35" fmla="*/ 11274 h 48226"/>
                  <a:gd name="connsiteX36" fmla="*/ 31897 w 32153"/>
                  <a:gd name="connsiteY36" fmla="*/ 10537 h 48226"/>
                  <a:gd name="connsiteX37" fmla="*/ 31159 w 32153"/>
                  <a:gd name="connsiteY37" fmla="*/ 4901 h 48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32153" h="48226">
                    <a:moveTo>
                      <a:pt x="31159" y="4901"/>
                    </a:moveTo>
                    <a:cubicBezTo>
                      <a:pt x="27018" y="1717"/>
                      <a:pt x="21816" y="236"/>
                      <a:pt x="16625" y="747"/>
                    </a:cubicBezTo>
                    <a:cubicBezTo>
                      <a:pt x="14787" y="600"/>
                      <a:pt x="12936" y="793"/>
                      <a:pt x="11166" y="1321"/>
                    </a:cubicBezTo>
                    <a:cubicBezTo>
                      <a:pt x="9244" y="1895"/>
                      <a:pt x="7456" y="2850"/>
                      <a:pt x="5912" y="4131"/>
                    </a:cubicBezTo>
                    <a:cubicBezTo>
                      <a:pt x="4368" y="5412"/>
                      <a:pt x="3100" y="6991"/>
                      <a:pt x="2183" y="8776"/>
                    </a:cubicBezTo>
                    <a:cubicBezTo>
                      <a:pt x="1268" y="10560"/>
                      <a:pt x="724" y="12511"/>
                      <a:pt x="586" y="14511"/>
                    </a:cubicBezTo>
                    <a:lnTo>
                      <a:pt x="577" y="14650"/>
                    </a:lnTo>
                    <a:lnTo>
                      <a:pt x="577" y="14789"/>
                    </a:lnTo>
                    <a:cubicBezTo>
                      <a:pt x="577" y="20099"/>
                      <a:pt x="3921" y="23410"/>
                      <a:pt x="7060" y="25312"/>
                    </a:cubicBezTo>
                    <a:cubicBezTo>
                      <a:pt x="10016" y="27103"/>
                      <a:pt x="13423" y="28059"/>
                      <a:pt x="15356" y="28601"/>
                    </a:cubicBezTo>
                    <a:lnTo>
                      <a:pt x="15565" y="28659"/>
                    </a:lnTo>
                    <a:lnTo>
                      <a:pt x="16201" y="28837"/>
                    </a:lnTo>
                    <a:cubicBezTo>
                      <a:pt x="18197" y="29392"/>
                      <a:pt x="20208" y="29951"/>
                      <a:pt x="21865" y="30958"/>
                    </a:cubicBezTo>
                    <a:cubicBezTo>
                      <a:pt x="23473" y="31934"/>
                      <a:pt x="24269" y="33022"/>
                      <a:pt x="24269" y="34793"/>
                    </a:cubicBezTo>
                    <a:cubicBezTo>
                      <a:pt x="24269" y="37622"/>
                      <a:pt x="23297" y="38803"/>
                      <a:pt x="22315" y="39471"/>
                    </a:cubicBezTo>
                    <a:cubicBezTo>
                      <a:pt x="21066" y="40320"/>
                      <a:pt x="19098" y="40776"/>
                      <a:pt x="16653" y="40776"/>
                    </a:cubicBezTo>
                    <a:lnTo>
                      <a:pt x="16482" y="40776"/>
                    </a:lnTo>
                    <a:lnTo>
                      <a:pt x="16311" y="40791"/>
                    </a:lnTo>
                    <a:cubicBezTo>
                      <a:pt x="12996" y="41074"/>
                      <a:pt x="9703" y="40059"/>
                      <a:pt x="7131" y="37967"/>
                    </a:cubicBezTo>
                    <a:cubicBezTo>
                      <a:pt x="5410" y="36566"/>
                      <a:pt x="2879" y="36827"/>
                      <a:pt x="1478" y="38548"/>
                    </a:cubicBezTo>
                    <a:cubicBezTo>
                      <a:pt x="77" y="40270"/>
                      <a:pt x="337" y="42801"/>
                      <a:pt x="2059" y="44202"/>
                    </a:cubicBezTo>
                    <a:cubicBezTo>
                      <a:pt x="6205" y="47575"/>
                      <a:pt x="11493" y="49223"/>
                      <a:pt x="16822" y="48813"/>
                    </a:cubicBezTo>
                    <a:cubicBezTo>
                      <a:pt x="19951" y="48794"/>
                      <a:pt x="23720" y="48233"/>
                      <a:pt x="26832" y="46119"/>
                    </a:cubicBezTo>
                    <a:cubicBezTo>
                      <a:pt x="30266" y="43786"/>
                      <a:pt x="32307" y="39967"/>
                      <a:pt x="32307" y="34793"/>
                    </a:cubicBezTo>
                    <a:cubicBezTo>
                      <a:pt x="32307" y="29403"/>
                      <a:pt x="29260" y="26045"/>
                      <a:pt x="26037" y="24088"/>
                    </a:cubicBezTo>
                    <a:cubicBezTo>
                      <a:pt x="23353" y="22458"/>
                      <a:pt x="20224" y="21602"/>
                      <a:pt x="18344" y="21089"/>
                    </a:cubicBezTo>
                    <a:cubicBezTo>
                      <a:pt x="18125" y="21028"/>
                      <a:pt x="17923" y="20973"/>
                      <a:pt x="17740" y="20922"/>
                    </a:cubicBezTo>
                    <a:cubicBezTo>
                      <a:pt x="15679" y="20342"/>
                      <a:pt x="13202" y="19635"/>
                      <a:pt x="11227" y="18439"/>
                    </a:cubicBezTo>
                    <a:cubicBezTo>
                      <a:pt x="9384" y="17322"/>
                      <a:pt x="8661" y="16223"/>
                      <a:pt x="8616" y="14919"/>
                    </a:cubicBezTo>
                    <a:cubicBezTo>
                      <a:pt x="8695" y="14057"/>
                      <a:pt x="8938" y="13218"/>
                      <a:pt x="9335" y="12446"/>
                    </a:cubicBezTo>
                    <a:cubicBezTo>
                      <a:pt x="9753" y="11630"/>
                      <a:pt x="10334" y="10906"/>
                      <a:pt x="11044" y="10317"/>
                    </a:cubicBezTo>
                    <a:cubicBezTo>
                      <a:pt x="11753" y="9729"/>
                      <a:pt x="12576" y="9288"/>
                      <a:pt x="13464" y="9024"/>
                    </a:cubicBezTo>
                    <a:cubicBezTo>
                      <a:pt x="14350" y="8760"/>
                      <a:pt x="15282" y="8676"/>
                      <a:pt x="16203" y="8780"/>
                    </a:cubicBezTo>
                    <a:lnTo>
                      <a:pt x="16669" y="8833"/>
                    </a:lnTo>
                    <a:lnTo>
                      <a:pt x="17135" y="8776"/>
                    </a:lnTo>
                    <a:cubicBezTo>
                      <a:pt x="20391" y="8383"/>
                      <a:pt x="23670" y="9281"/>
                      <a:pt x="26261" y="11274"/>
                    </a:cubicBezTo>
                    <a:cubicBezTo>
                      <a:pt x="28021" y="12626"/>
                      <a:pt x="30544" y="12296"/>
                      <a:pt x="31897" y="10537"/>
                    </a:cubicBezTo>
                    <a:cubicBezTo>
                      <a:pt x="33249" y="8776"/>
                      <a:pt x="32920" y="6253"/>
                      <a:pt x="31159" y="490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4171004" scaled="1"/>
              </a:gradFill>
              <a:ln w="8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F47C7DD5-DCF6-62E4-11DF-74EB8E1EF409}"/>
                  </a:ext>
                </a:extLst>
              </p:cNvPr>
              <p:cNvSpPr/>
              <p:nvPr/>
            </p:nvSpPr>
            <p:spPr>
              <a:xfrm>
                <a:off x="7836955" y="5568081"/>
                <a:ext cx="32151" cy="48226"/>
              </a:xfrm>
              <a:custGeom>
                <a:avLst/>
                <a:gdLst>
                  <a:gd name="connsiteX0" fmla="*/ 8614 w 32151"/>
                  <a:gd name="connsiteY0" fmla="*/ 4667 h 48226"/>
                  <a:gd name="connsiteX1" fmla="*/ 4595 w 32151"/>
                  <a:gd name="connsiteY1" fmla="*/ 648 h 48226"/>
                  <a:gd name="connsiteX2" fmla="*/ 576 w 32151"/>
                  <a:gd name="connsiteY2" fmla="*/ 4667 h 48226"/>
                  <a:gd name="connsiteX3" fmla="*/ 576 w 32151"/>
                  <a:gd name="connsiteY3" fmla="*/ 44788 h 48226"/>
                  <a:gd name="connsiteX4" fmla="*/ 4584 w 32151"/>
                  <a:gd name="connsiteY4" fmla="*/ 48807 h 48226"/>
                  <a:gd name="connsiteX5" fmla="*/ 28698 w 32151"/>
                  <a:gd name="connsiteY5" fmla="*/ 48874 h 48226"/>
                  <a:gd name="connsiteX6" fmla="*/ 32727 w 32151"/>
                  <a:gd name="connsiteY6" fmla="*/ 44867 h 48226"/>
                  <a:gd name="connsiteX7" fmla="*/ 28719 w 32151"/>
                  <a:gd name="connsiteY7" fmla="*/ 40837 h 48226"/>
                  <a:gd name="connsiteX8" fmla="*/ 8614 w 32151"/>
                  <a:gd name="connsiteY8" fmla="*/ 40780 h 48226"/>
                  <a:gd name="connsiteX9" fmla="*/ 8614 w 32151"/>
                  <a:gd name="connsiteY9" fmla="*/ 4667 h 48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2151" h="48226">
                    <a:moveTo>
                      <a:pt x="8614" y="4667"/>
                    </a:moveTo>
                    <a:cubicBezTo>
                      <a:pt x="8614" y="2448"/>
                      <a:pt x="6815" y="648"/>
                      <a:pt x="4595" y="648"/>
                    </a:cubicBezTo>
                    <a:cubicBezTo>
                      <a:pt x="2376" y="648"/>
                      <a:pt x="576" y="2448"/>
                      <a:pt x="576" y="4667"/>
                    </a:cubicBezTo>
                    <a:lnTo>
                      <a:pt x="576" y="44788"/>
                    </a:lnTo>
                    <a:cubicBezTo>
                      <a:pt x="576" y="47003"/>
                      <a:pt x="2369" y="48801"/>
                      <a:pt x="4584" y="48807"/>
                    </a:cubicBezTo>
                    <a:lnTo>
                      <a:pt x="28698" y="48874"/>
                    </a:lnTo>
                    <a:cubicBezTo>
                      <a:pt x="30917" y="48881"/>
                      <a:pt x="32721" y="47086"/>
                      <a:pt x="32727" y="44867"/>
                    </a:cubicBezTo>
                    <a:cubicBezTo>
                      <a:pt x="32733" y="42648"/>
                      <a:pt x="30939" y="40843"/>
                      <a:pt x="28719" y="40837"/>
                    </a:cubicBezTo>
                    <a:lnTo>
                      <a:pt x="8614" y="40780"/>
                    </a:lnTo>
                    <a:lnTo>
                      <a:pt x="8614" y="4667"/>
                    </a:lnTo>
                    <a:close/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4171004" scaled="1"/>
              </a:gradFill>
              <a:ln w="8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4878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7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68" grpId="0"/>
      <p:bldP spid="285" grpId="0"/>
      <p:bldP spid="28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3E890B-E71C-883D-9017-BBADCD482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28AC02A1-946E-87D9-AA76-57F2DCEEBEBB}"/>
              </a:ext>
            </a:extLst>
          </p:cNvPr>
          <p:cNvCxnSpPr>
            <a:cxnSpLocks/>
            <a:stCxn id="4" idx="3"/>
            <a:endCxn id="128" idx="1"/>
          </p:cNvCxnSpPr>
          <p:nvPr/>
        </p:nvCxnSpPr>
        <p:spPr>
          <a:xfrm>
            <a:off x="4498143" y="2252579"/>
            <a:ext cx="1242296" cy="1535986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7FE7332-4CA0-D02A-0315-B6EDFBAF9307}"/>
              </a:ext>
            </a:extLst>
          </p:cNvPr>
          <p:cNvSpPr/>
          <p:nvPr/>
        </p:nvSpPr>
        <p:spPr>
          <a:xfrm>
            <a:off x="679661" y="1821180"/>
            <a:ext cx="3818482" cy="862798"/>
          </a:xfrm>
          <a:prstGeom prst="roundRect">
            <a:avLst>
              <a:gd name="adj" fmla="val 5210"/>
            </a:avLst>
          </a:prstGeom>
          <a:solidFill>
            <a:srgbClr val="0085D6">
              <a:alpha val="20000"/>
            </a:srgbClr>
          </a:solidFill>
          <a:ln w="25400">
            <a:solidFill>
              <a:srgbClr val="0068A2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25F9C2-760A-0B35-ACAA-B738C4921947}"/>
              </a:ext>
            </a:extLst>
          </p:cNvPr>
          <p:cNvSpPr txBox="1"/>
          <p:nvPr/>
        </p:nvSpPr>
        <p:spPr>
          <a:xfrm>
            <a:off x="1861113" y="2013835"/>
            <a:ext cx="1932497" cy="488822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lang="en-CH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endParaRPr lang="en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695DF2C-C23F-35BE-C5C6-10140BA4911C}"/>
              </a:ext>
            </a:extLst>
          </p:cNvPr>
          <p:cNvSpPr/>
          <p:nvPr/>
        </p:nvSpPr>
        <p:spPr>
          <a:xfrm>
            <a:off x="679661" y="2900660"/>
            <a:ext cx="3818482" cy="862798"/>
          </a:xfrm>
          <a:prstGeom prst="roundRect">
            <a:avLst>
              <a:gd name="adj" fmla="val 5210"/>
            </a:avLst>
          </a:prstGeom>
          <a:solidFill>
            <a:srgbClr val="0085D6">
              <a:alpha val="20000"/>
            </a:srgbClr>
          </a:solidFill>
          <a:ln w="25400">
            <a:solidFill>
              <a:srgbClr val="0068A2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030339-2DDB-C663-6E6D-88D5100DC6AE}"/>
              </a:ext>
            </a:extLst>
          </p:cNvPr>
          <p:cNvSpPr txBox="1"/>
          <p:nvPr/>
        </p:nvSpPr>
        <p:spPr>
          <a:xfrm>
            <a:off x="1861113" y="3093315"/>
            <a:ext cx="1932497" cy="488822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lang="en-CH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endParaRPr lang="en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9E7373A-B613-ED79-809D-89F3CEAB6981}"/>
              </a:ext>
            </a:extLst>
          </p:cNvPr>
          <p:cNvSpPr/>
          <p:nvPr/>
        </p:nvSpPr>
        <p:spPr>
          <a:xfrm>
            <a:off x="679661" y="4004841"/>
            <a:ext cx="3818482" cy="862798"/>
          </a:xfrm>
          <a:prstGeom prst="roundRect">
            <a:avLst>
              <a:gd name="adj" fmla="val 5210"/>
            </a:avLst>
          </a:prstGeom>
          <a:solidFill>
            <a:srgbClr val="0085D6">
              <a:alpha val="20000"/>
            </a:srgbClr>
          </a:solidFill>
          <a:ln w="25400">
            <a:solidFill>
              <a:srgbClr val="0068A2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9F21D1A-EDEB-A769-2963-BCDC2B4A5D33}"/>
              </a:ext>
            </a:extLst>
          </p:cNvPr>
          <p:cNvSpPr txBox="1"/>
          <p:nvPr/>
        </p:nvSpPr>
        <p:spPr>
          <a:xfrm>
            <a:off x="1861113" y="4197496"/>
            <a:ext cx="1932497" cy="488822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lang="en-CH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endParaRPr lang="en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D6F950D5-CAB5-1F22-34E1-2D6900DDAACF}"/>
              </a:ext>
            </a:extLst>
          </p:cNvPr>
          <p:cNvSpPr/>
          <p:nvPr/>
        </p:nvSpPr>
        <p:spPr>
          <a:xfrm>
            <a:off x="679661" y="5098599"/>
            <a:ext cx="3818482" cy="862798"/>
          </a:xfrm>
          <a:prstGeom prst="roundRect">
            <a:avLst>
              <a:gd name="adj" fmla="val 5210"/>
            </a:avLst>
          </a:prstGeom>
          <a:solidFill>
            <a:srgbClr val="0085D6">
              <a:alpha val="20000"/>
            </a:srgbClr>
          </a:solidFill>
          <a:ln w="25400">
            <a:solidFill>
              <a:srgbClr val="0068A2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3BC15EB-60B9-D7DF-9A1F-1F43DCC704BF}"/>
              </a:ext>
            </a:extLst>
          </p:cNvPr>
          <p:cNvSpPr txBox="1"/>
          <p:nvPr/>
        </p:nvSpPr>
        <p:spPr>
          <a:xfrm>
            <a:off x="1861113" y="5291254"/>
            <a:ext cx="1932497" cy="488822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lang="en-CH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endParaRPr lang="en-CH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33E45EE0-9E50-95FB-4D83-F8F0210C7D55}"/>
              </a:ext>
            </a:extLst>
          </p:cNvPr>
          <p:cNvSpPr/>
          <p:nvPr/>
        </p:nvSpPr>
        <p:spPr>
          <a:xfrm>
            <a:off x="5740439" y="3046284"/>
            <a:ext cx="1158204" cy="1484562"/>
          </a:xfrm>
          <a:prstGeom prst="roundRect">
            <a:avLst>
              <a:gd name="adj" fmla="val 5210"/>
            </a:avLst>
          </a:prstGeom>
          <a:solidFill>
            <a:schemeClr val="accent2">
              <a:lumMod val="75000"/>
              <a:alpha val="20000"/>
            </a:schemeClr>
          </a:solidFill>
          <a:ln w="25400">
            <a:solidFill>
              <a:schemeClr val="accent2">
                <a:lumMod val="75000"/>
                <a:alpha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36000" rtlCol="0" anchor="b"/>
          <a:lstStyle/>
          <a:p>
            <a:pPr algn="ctr"/>
            <a:r>
              <a:rPr lang="en-CH" sz="1400" dirty="0">
                <a:solidFill>
                  <a:schemeClr val="accent2">
                    <a:lumMod val="75000"/>
                  </a:schemeClr>
                </a:solidFill>
              </a:rPr>
              <a:t>Change</a:t>
            </a:r>
          </a:p>
          <a:p>
            <a:pPr algn="ctr"/>
            <a:r>
              <a:rPr lang="en-CH" sz="1400" dirty="0">
                <a:solidFill>
                  <a:schemeClr val="accent2">
                    <a:lumMod val="75000"/>
                  </a:schemeClr>
                </a:solidFill>
              </a:rPr>
              <a:t>Detection</a:t>
            </a:r>
          </a:p>
        </p:txBody>
      </p: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A32DDFCF-2D9C-742F-A9A4-0F7615FAEDCE}"/>
              </a:ext>
            </a:extLst>
          </p:cNvPr>
          <p:cNvGrpSpPr/>
          <p:nvPr/>
        </p:nvGrpSpPr>
        <p:grpSpPr>
          <a:xfrm>
            <a:off x="8231472" y="3372723"/>
            <a:ext cx="2970322" cy="833314"/>
            <a:chOff x="8354857" y="3318738"/>
            <a:chExt cx="2680540" cy="719862"/>
          </a:xfrm>
        </p:grpSpPr>
        <p:sp>
          <p:nvSpPr>
            <p:cNvPr id="130" name="Rectangle: Rounded Corners 129">
              <a:extLst>
                <a:ext uri="{FF2B5EF4-FFF2-40B4-BE49-F238E27FC236}">
                  <a16:creationId xmlns:a16="http://schemas.microsoft.com/office/drawing/2014/main" id="{55518CF3-4C7C-CE9C-D54E-ED095C200E62}"/>
                </a:ext>
              </a:extLst>
            </p:cNvPr>
            <p:cNvSpPr/>
            <p:nvPr/>
          </p:nvSpPr>
          <p:spPr>
            <a:xfrm>
              <a:off x="8354857" y="3318738"/>
              <a:ext cx="2680540" cy="719862"/>
            </a:xfrm>
            <a:prstGeom prst="roundRect">
              <a:avLst>
                <a:gd name="adj" fmla="val 5210"/>
              </a:avLst>
            </a:prstGeom>
            <a:solidFill>
              <a:srgbClr val="99C9C1">
                <a:alpha val="20000"/>
              </a:srgbClr>
            </a:solidFill>
            <a:ln w="25400">
              <a:solidFill>
                <a:srgbClr val="017864">
                  <a:alpha val="5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grpSp>
          <p:nvGrpSpPr>
            <p:cNvPr id="131" name="Graphic 5">
              <a:extLst>
                <a:ext uri="{FF2B5EF4-FFF2-40B4-BE49-F238E27FC236}">
                  <a16:creationId xmlns:a16="http://schemas.microsoft.com/office/drawing/2014/main" id="{C160DFEF-39DC-70AE-F445-A35364CBC72E}"/>
                </a:ext>
              </a:extLst>
            </p:cNvPr>
            <p:cNvGrpSpPr/>
            <p:nvPr/>
          </p:nvGrpSpPr>
          <p:grpSpPr>
            <a:xfrm>
              <a:off x="8625840" y="3435186"/>
              <a:ext cx="516034" cy="539275"/>
              <a:chOff x="3918607" y="4262350"/>
              <a:chExt cx="331275" cy="335830"/>
            </a:xfrm>
          </p:grpSpPr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BE6C5F9B-FB3E-AD77-DF1D-42B219108847}"/>
                  </a:ext>
                </a:extLst>
              </p:cNvPr>
              <p:cNvSpPr/>
              <p:nvPr/>
            </p:nvSpPr>
            <p:spPr>
              <a:xfrm>
                <a:off x="3918607" y="4262350"/>
                <a:ext cx="304410" cy="304410"/>
              </a:xfrm>
              <a:custGeom>
                <a:avLst/>
                <a:gdLst>
                  <a:gd name="connsiteX0" fmla="*/ 288 w 304410"/>
                  <a:gd name="connsiteY0" fmla="*/ 40566 h 304410"/>
                  <a:gd name="connsiteX1" fmla="*/ 40342 w 304410"/>
                  <a:gd name="connsiteY1" fmla="*/ 512 h 304410"/>
                  <a:gd name="connsiteX2" fmla="*/ 264644 w 304410"/>
                  <a:gd name="connsiteY2" fmla="*/ 512 h 304410"/>
                  <a:gd name="connsiteX3" fmla="*/ 304698 w 304410"/>
                  <a:gd name="connsiteY3" fmla="*/ 40566 h 304410"/>
                  <a:gd name="connsiteX4" fmla="*/ 304698 w 304410"/>
                  <a:gd name="connsiteY4" fmla="*/ 264868 h 304410"/>
                  <a:gd name="connsiteX5" fmla="*/ 264644 w 304410"/>
                  <a:gd name="connsiteY5" fmla="*/ 304922 h 304410"/>
                  <a:gd name="connsiteX6" fmla="*/ 40342 w 304410"/>
                  <a:gd name="connsiteY6" fmla="*/ 304922 h 304410"/>
                  <a:gd name="connsiteX7" fmla="*/ 288 w 304410"/>
                  <a:gd name="connsiteY7" fmla="*/ 264868 h 304410"/>
                  <a:gd name="connsiteX8" fmla="*/ 288 w 304410"/>
                  <a:gd name="connsiteY8" fmla="*/ 40566 h 30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4410" h="304410">
                    <a:moveTo>
                      <a:pt x="288" y="40566"/>
                    </a:moveTo>
                    <a:cubicBezTo>
                      <a:pt x="288" y="18445"/>
                      <a:pt x="18221" y="512"/>
                      <a:pt x="40342" y="512"/>
                    </a:cubicBezTo>
                    <a:lnTo>
                      <a:pt x="264644" y="512"/>
                    </a:lnTo>
                    <a:cubicBezTo>
                      <a:pt x="286765" y="512"/>
                      <a:pt x="304698" y="18445"/>
                      <a:pt x="304698" y="40566"/>
                    </a:cubicBezTo>
                    <a:lnTo>
                      <a:pt x="304698" y="264868"/>
                    </a:lnTo>
                    <a:cubicBezTo>
                      <a:pt x="304698" y="286989"/>
                      <a:pt x="286765" y="304922"/>
                      <a:pt x="264644" y="304922"/>
                    </a:cubicBezTo>
                    <a:lnTo>
                      <a:pt x="40342" y="304922"/>
                    </a:lnTo>
                    <a:cubicBezTo>
                      <a:pt x="18221" y="304922"/>
                      <a:pt x="288" y="286989"/>
                      <a:pt x="288" y="264868"/>
                    </a:cubicBezTo>
                    <a:lnTo>
                      <a:pt x="288" y="40566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F5F5F5"/>
                  </a:gs>
                  <a:gs pos="100000">
                    <a:srgbClr val="EBEBEB"/>
                  </a:gs>
                </a:gsLst>
                <a:lin ang="4972502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61A5D254-BB30-28A6-FFE7-59FAAA123E93}"/>
                  </a:ext>
                </a:extLst>
              </p:cNvPr>
              <p:cNvSpPr/>
              <p:nvPr/>
            </p:nvSpPr>
            <p:spPr>
              <a:xfrm>
                <a:off x="3932003" y="4262350"/>
                <a:ext cx="304410" cy="304410"/>
              </a:xfrm>
              <a:custGeom>
                <a:avLst/>
                <a:gdLst>
                  <a:gd name="connsiteX0" fmla="*/ 288 w 304410"/>
                  <a:gd name="connsiteY0" fmla="*/ 40566 h 304410"/>
                  <a:gd name="connsiteX1" fmla="*/ 40342 w 304410"/>
                  <a:gd name="connsiteY1" fmla="*/ 512 h 304410"/>
                  <a:gd name="connsiteX2" fmla="*/ 264644 w 304410"/>
                  <a:gd name="connsiteY2" fmla="*/ 512 h 304410"/>
                  <a:gd name="connsiteX3" fmla="*/ 304698 w 304410"/>
                  <a:gd name="connsiteY3" fmla="*/ 40566 h 304410"/>
                  <a:gd name="connsiteX4" fmla="*/ 304698 w 304410"/>
                  <a:gd name="connsiteY4" fmla="*/ 264868 h 304410"/>
                  <a:gd name="connsiteX5" fmla="*/ 264644 w 304410"/>
                  <a:gd name="connsiteY5" fmla="*/ 304922 h 304410"/>
                  <a:gd name="connsiteX6" fmla="*/ 40342 w 304410"/>
                  <a:gd name="connsiteY6" fmla="*/ 304922 h 304410"/>
                  <a:gd name="connsiteX7" fmla="*/ 288 w 304410"/>
                  <a:gd name="connsiteY7" fmla="*/ 264868 h 304410"/>
                  <a:gd name="connsiteX8" fmla="*/ 288 w 304410"/>
                  <a:gd name="connsiteY8" fmla="*/ 40566 h 30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4410" h="304410">
                    <a:moveTo>
                      <a:pt x="288" y="40566"/>
                    </a:moveTo>
                    <a:cubicBezTo>
                      <a:pt x="288" y="18445"/>
                      <a:pt x="18221" y="512"/>
                      <a:pt x="40342" y="512"/>
                    </a:cubicBezTo>
                    <a:lnTo>
                      <a:pt x="264644" y="512"/>
                    </a:lnTo>
                    <a:cubicBezTo>
                      <a:pt x="286765" y="512"/>
                      <a:pt x="304698" y="18445"/>
                      <a:pt x="304698" y="40566"/>
                    </a:cubicBezTo>
                    <a:lnTo>
                      <a:pt x="304698" y="264868"/>
                    </a:lnTo>
                    <a:cubicBezTo>
                      <a:pt x="304698" y="286989"/>
                      <a:pt x="286765" y="304922"/>
                      <a:pt x="264644" y="304922"/>
                    </a:cubicBezTo>
                    <a:lnTo>
                      <a:pt x="40342" y="304922"/>
                    </a:lnTo>
                    <a:cubicBezTo>
                      <a:pt x="18221" y="304922"/>
                      <a:pt x="288" y="286989"/>
                      <a:pt x="288" y="264868"/>
                    </a:cubicBezTo>
                    <a:lnTo>
                      <a:pt x="288" y="40566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3602A4F0-6403-F80A-96C1-952AE9E48E9E}"/>
                  </a:ext>
                </a:extLst>
              </p:cNvPr>
              <p:cNvSpPr/>
              <p:nvPr/>
            </p:nvSpPr>
            <p:spPr>
              <a:xfrm>
                <a:off x="3918607" y="4262350"/>
                <a:ext cx="304410" cy="304410"/>
              </a:xfrm>
              <a:custGeom>
                <a:avLst/>
                <a:gdLst>
                  <a:gd name="connsiteX0" fmla="*/ 264644 w 304410"/>
                  <a:gd name="connsiteY0" fmla="*/ 8523 h 304410"/>
                  <a:gd name="connsiteX1" fmla="*/ 40342 w 304410"/>
                  <a:gd name="connsiteY1" fmla="*/ 8523 h 304410"/>
                  <a:gd name="connsiteX2" fmla="*/ 8299 w 304410"/>
                  <a:gd name="connsiteY2" fmla="*/ 40566 h 304410"/>
                  <a:gd name="connsiteX3" fmla="*/ 8299 w 304410"/>
                  <a:gd name="connsiteY3" fmla="*/ 264868 h 304410"/>
                  <a:gd name="connsiteX4" fmla="*/ 40342 w 304410"/>
                  <a:gd name="connsiteY4" fmla="*/ 296911 h 304410"/>
                  <a:gd name="connsiteX5" fmla="*/ 264644 w 304410"/>
                  <a:gd name="connsiteY5" fmla="*/ 296911 h 304410"/>
                  <a:gd name="connsiteX6" fmla="*/ 296687 w 304410"/>
                  <a:gd name="connsiteY6" fmla="*/ 264868 h 304410"/>
                  <a:gd name="connsiteX7" fmla="*/ 296687 w 304410"/>
                  <a:gd name="connsiteY7" fmla="*/ 40566 h 304410"/>
                  <a:gd name="connsiteX8" fmla="*/ 264644 w 304410"/>
                  <a:gd name="connsiteY8" fmla="*/ 8523 h 304410"/>
                  <a:gd name="connsiteX9" fmla="*/ 40342 w 304410"/>
                  <a:gd name="connsiteY9" fmla="*/ 512 h 304410"/>
                  <a:gd name="connsiteX10" fmla="*/ 288 w 304410"/>
                  <a:gd name="connsiteY10" fmla="*/ 40566 h 304410"/>
                  <a:gd name="connsiteX11" fmla="*/ 288 w 304410"/>
                  <a:gd name="connsiteY11" fmla="*/ 264868 h 304410"/>
                  <a:gd name="connsiteX12" fmla="*/ 40342 w 304410"/>
                  <a:gd name="connsiteY12" fmla="*/ 304922 h 304410"/>
                  <a:gd name="connsiteX13" fmla="*/ 264644 w 304410"/>
                  <a:gd name="connsiteY13" fmla="*/ 304922 h 304410"/>
                  <a:gd name="connsiteX14" fmla="*/ 304698 w 304410"/>
                  <a:gd name="connsiteY14" fmla="*/ 264868 h 304410"/>
                  <a:gd name="connsiteX15" fmla="*/ 304698 w 304410"/>
                  <a:gd name="connsiteY15" fmla="*/ 40566 h 304410"/>
                  <a:gd name="connsiteX16" fmla="*/ 264644 w 304410"/>
                  <a:gd name="connsiteY16" fmla="*/ 512 h 304410"/>
                  <a:gd name="connsiteX17" fmla="*/ 40342 w 304410"/>
                  <a:gd name="connsiteY17" fmla="*/ 512 h 30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04410" h="304410">
                    <a:moveTo>
                      <a:pt x="264644" y="8523"/>
                    </a:moveTo>
                    <a:lnTo>
                      <a:pt x="40342" y="8523"/>
                    </a:lnTo>
                    <a:cubicBezTo>
                      <a:pt x="22645" y="8523"/>
                      <a:pt x="8299" y="22869"/>
                      <a:pt x="8299" y="40566"/>
                    </a:cubicBezTo>
                    <a:lnTo>
                      <a:pt x="8299" y="264868"/>
                    </a:lnTo>
                    <a:cubicBezTo>
                      <a:pt x="8299" y="282565"/>
                      <a:pt x="22645" y="296911"/>
                      <a:pt x="40342" y="296911"/>
                    </a:cubicBezTo>
                    <a:lnTo>
                      <a:pt x="264644" y="296911"/>
                    </a:lnTo>
                    <a:cubicBezTo>
                      <a:pt x="282341" y="296911"/>
                      <a:pt x="296687" y="282565"/>
                      <a:pt x="296687" y="264868"/>
                    </a:cubicBezTo>
                    <a:lnTo>
                      <a:pt x="296687" y="40566"/>
                    </a:lnTo>
                    <a:cubicBezTo>
                      <a:pt x="296687" y="22869"/>
                      <a:pt x="282341" y="8523"/>
                      <a:pt x="264644" y="8523"/>
                    </a:cubicBezTo>
                    <a:close/>
                    <a:moveTo>
                      <a:pt x="40342" y="512"/>
                    </a:moveTo>
                    <a:cubicBezTo>
                      <a:pt x="18221" y="512"/>
                      <a:pt x="288" y="18445"/>
                      <a:pt x="288" y="40566"/>
                    </a:cubicBezTo>
                    <a:lnTo>
                      <a:pt x="288" y="264868"/>
                    </a:lnTo>
                    <a:cubicBezTo>
                      <a:pt x="288" y="286989"/>
                      <a:pt x="18221" y="304922"/>
                      <a:pt x="40342" y="304922"/>
                    </a:cubicBezTo>
                    <a:lnTo>
                      <a:pt x="264644" y="304922"/>
                    </a:lnTo>
                    <a:cubicBezTo>
                      <a:pt x="286765" y="304922"/>
                      <a:pt x="304698" y="286989"/>
                      <a:pt x="304698" y="264868"/>
                    </a:cubicBezTo>
                    <a:lnTo>
                      <a:pt x="304698" y="40566"/>
                    </a:lnTo>
                    <a:cubicBezTo>
                      <a:pt x="304698" y="18445"/>
                      <a:pt x="286765" y="512"/>
                      <a:pt x="264644" y="512"/>
                    </a:cubicBezTo>
                    <a:lnTo>
                      <a:pt x="40342" y="512"/>
                    </a:lnTo>
                    <a:close/>
                  </a:path>
                </a:pathLst>
              </a:custGeom>
              <a:gradFill>
                <a:gsLst>
                  <a:gs pos="0">
                    <a:srgbClr val="BBBBBB"/>
                  </a:gs>
                  <a:gs pos="50000">
                    <a:srgbClr val="A1A1A1"/>
                  </a:gs>
                  <a:gs pos="100000">
                    <a:srgbClr val="888888"/>
                  </a:gs>
                </a:gsLst>
                <a:lin ang="4944317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9A4BEC29-EDD6-5DCC-E506-6A2D51381BF1}"/>
                  </a:ext>
                </a:extLst>
              </p:cNvPr>
              <p:cNvSpPr/>
              <p:nvPr/>
            </p:nvSpPr>
            <p:spPr>
              <a:xfrm>
                <a:off x="4137840" y="4343702"/>
                <a:ext cx="5070" cy="10772"/>
              </a:xfrm>
              <a:custGeom>
                <a:avLst/>
                <a:gdLst>
                  <a:gd name="connsiteX0" fmla="*/ 288 w 5070"/>
                  <a:gd name="connsiteY0" fmla="*/ 512 h 10772"/>
                  <a:gd name="connsiteX1" fmla="*/ 5357 w 5070"/>
                  <a:gd name="connsiteY1" fmla="*/ 11182 h 10772"/>
                  <a:gd name="connsiteX2" fmla="*/ 5358 w 5070"/>
                  <a:gd name="connsiteY2" fmla="*/ 11284 h 1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70" h="10772">
                    <a:moveTo>
                      <a:pt x="288" y="512"/>
                    </a:moveTo>
                    <a:cubicBezTo>
                      <a:pt x="3318" y="3526"/>
                      <a:pt x="5324" y="7111"/>
                      <a:pt x="5357" y="11182"/>
                    </a:cubicBezTo>
                    <a:cubicBezTo>
                      <a:pt x="5358" y="11216"/>
                      <a:pt x="5358" y="11250"/>
                      <a:pt x="5358" y="11284"/>
                    </a:cubicBezTo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2357372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678B9F4D-C849-5413-3557-92B0DD09056C}"/>
                  </a:ext>
                </a:extLst>
              </p:cNvPr>
              <p:cNvSpPr/>
              <p:nvPr/>
            </p:nvSpPr>
            <p:spPr>
              <a:xfrm>
                <a:off x="3998715" y="4326437"/>
                <a:ext cx="144193" cy="56075"/>
              </a:xfrm>
              <a:custGeom>
                <a:avLst/>
                <a:gdLst>
                  <a:gd name="connsiteX0" fmla="*/ 144482 w 144193"/>
                  <a:gd name="connsiteY0" fmla="*/ 28652 h 56075"/>
                  <a:gd name="connsiteX1" fmla="*/ 137863 w 144193"/>
                  <a:gd name="connsiteY1" fmla="*/ 40742 h 56075"/>
                  <a:gd name="connsiteX2" fmla="*/ 122062 w 144193"/>
                  <a:gd name="connsiteY2" fmla="*/ 49186 h 56075"/>
                  <a:gd name="connsiteX3" fmla="*/ 72385 w 144193"/>
                  <a:gd name="connsiteY3" fmla="*/ 56588 h 56075"/>
                  <a:gd name="connsiteX4" fmla="*/ 22708 w 144193"/>
                  <a:gd name="connsiteY4" fmla="*/ 49186 h 56075"/>
                  <a:gd name="connsiteX5" fmla="*/ 6907 w 144193"/>
                  <a:gd name="connsiteY5" fmla="*/ 40742 h 56075"/>
                  <a:gd name="connsiteX6" fmla="*/ 288 w 144193"/>
                  <a:gd name="connsiteY6" fmla="*/ 28550 h 56075"/>
                  <a:gd name="connsiteX7" fmla="*/ 294 w 144193"/>
                  <a:gd name="connsiteY7" fmla="*/ 28160 h 56075"/>
                  <a:gd name="connsiteX8" fmla="*/ 314 w 144193"/>
                  <a:gd name="connsiteY8" fmla="*/ 27741 h 56075"/>
                  <a:gd name="connsiteX9" fmla="*/ 319 w 144193"/>
                  <a:gd name="connsiteY9" fmla="*/ 27662 h 56075"/>
                  <a:gd name="connsiteX10" fmla="*/ 6907 w 144193"/>
                  <a:gd name="connsiteY10" fmla="*/ 16357 h 56075"/>
                  <a:gd name="connsiteX11" fmla="*/ 22708 w 144193"/>
                  <a:gd name="connsiteY11" fmla="*/ 7914 h 56075"/>
                  <a:gd name="connsiteX12" fmla="*/ 72385 w 144193"/>
                  <a:gd name="connsiteY12" fmla="*/ 512 h 56075"/>
                  <a:gd name="connsiteX13" fmla="*/ 122062 w 144193"/>
                  <a:gd name="connsiteY13" fmla="*/ 7914 h 56075"/>
                  <a:gd name="connsiteX14" fmla="*/ 137863 w 144193"/>
                  <a:gd name="connsiteY14" fmla="*/ 16357 h 56075"/>
                  <a:gd name="connsiteX15" fmla="*/ 139412 w 144193"/>
                  <a:gd name="connsiteY15" fmla="*/ 17778 h 56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44193" h="56075">
                    <a:moveTo>
                      <a:pt x="144482" y="28652"/>
                    </a:moveTo>
                    <a:cubicBezTo>
                      <a:pt x="144444" y="33383"/>
                      <a:pt x="141741" y="37458"/>
                      <a:pt x="137863" y="40742"/>
                    </a:cubicBezTo>
                    <a:cubicBezTo>
                      <a:pt x="133948" y="44057"/>
                      <a:pt x="128493" y="46882"/>
                      <a:pt x="122062" y="49186"/>
                    </a:cubicBezTo>
                    <a:cubicBezTo>
                      <a:pt x="109175" y="53802"/>
                      <a:pt x="91610" y="56588"/>
                      <a:pt x="72385" y="56588"/>
                    </a:cubicBezTo>
                    <a:cubicBezTo>
                      <a:pt x="53160" y="56588"/>
                      <a:pt x="35596" y="53802"/>
                      <a:pt x="22708" y="49186"/>
                    </a:cubicBezTo>
                    <a:cubicBezTo>
                      <a:pt x="16278" y="46882"/>
                      <a:pt x="10822" y="44057"/>
                      <a:pt x="6907" y="40742"/>
                    </a:cubicBezTo>
                    <a:cubicBezTo>
                      <a:pt x="3001" y="37434"/>
                      <a:pt x="288" y="33324"/>
                      <a:pt x="288" y="28550"/>
                    </a:cubicBezTo>
                    <a:cubicBezTo>
                      <a:pt x="288" y="28419"/>
                      <a:pt x="290" y="28289"/>
                      <a:pt x="294" y="28160"/>
                    </a:cubicBezTo>
                    <a:cubicBezTo>
                      <a:pt x="298" y="28019"/>
                      <a:pt x="305" y="27880"/>
                      <a:pt x="314" y="27741"/>
                    </a:cubicBezTo>
                    <a:cubicBezTo>
                      <a:pt x="316" y="27715"/>
                      <a:pt x="318" y="27689"/>
                      <a:pt x="319" y="27662"/>
                    </a:cubicBezTo>
                    <a:cubicBezTo>
                      <a:pt x="632" y="23265"/>
                      <a:pt x="3246" y="19459"/>
                      <a:pt x="6907" y="16357"/>
                    </a:cubicBezTo>
                    <a:cubicBezTo>
                      <a:pt x="10822" y="13042"/>
                      <a:pt x="16278" y="10217"/>
                      <a:pt x="22708" y="7914"/>
                    </a:cubicBezTo>
                    <a:cubicBezTo>
                      <a:pt x="35596" y="3297"/>
                      <a:pt x="53160" y="512"/>
                      <a:pt x="72385" y="512"/>
                    </a:cubicBezTo>
                    <a:cubicBezTo>
                      <a:pt x="91610" y="512"/>
                      <a:pt x="109175" y="3297"/>
                      <a:pt x="122062" y="7914"/>
                    </a:cubicBezTo>
                    <a:cubicBezTo>
                      <a:pt x="128493" y="10217"/>
                      <a:pt x="133948" y="13042"/>
                      <a:pt x="137863" y="16357"/>
                    </a:cubicBezTo>
                    <a:cubicBezTo>
                      <a:pt x="138404" y="16816"/>
                      <a:pt x="138921" y="17289"/>
                      <a:pt x="139412" y="17778"/>
                    </a:cubicBezTo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2357372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472FEFFB-FA86-0EBD-8C41-7A729AB69B11}"/>
                  </a:ext>
                </a:extLst>
              </p:cNvPr>
              <p:cNvSpPr/>
              <p:nvPr/>
            </p:nvSpPr>
            <p:spPr>
              <a:xfrm>
                <a:off x="3998715" y="4371487"/>
                <a:ext cx="144194" cy="131187"/>
              </a:xfrm>
              <a:custGeom>
                <a:avLst/>
                <a:gdLst>
                  <a:gd name="connsiteX0" fmla="*/ 143040 w 144194"/>
                  <a:gd name="connsiteY0" fmla="*/ 1805 h 131187"/>
                  <a:gd name="connsiteX1" fmla="*/ 144482 w 144194"/>
                  <a:gd name="connsiteY1" fmla="*/ 513 h 131187"/>
                  <a:gd name="connsiteX2" fmla="*/ 144482 w 144194"/>
                  <a:gd name="connsiteY2" fmla="*/ 100492 h 131187"/>
                  <a:gd name="connsiteX3" fmla="*/ 144470 w 144194"/>
                  <a:gd name="connsiteY3" fmla="*/ 100492 h 131187"/>
                  <a:gd name="connsiteX4" fmla="*/ 137957 w 144194"/>
                  <a:gd name="connsiteY4" fmla="*/ 113555 h 131187"/>
                  <a:gd name="connsiteX5" fmla="*/ 122151 w 144194"/>
                  <a:gd name="connsiteY5" fmla="*/ 123241 h 131187"/>
                  <a:gd name="connsiteX6" fmla="*/ 72510 w 144194"/>
                  <a:gd name="connsiteY6" fmla="*/ 131699 h 131187"/>
                  <a:gd name="connsiteX7" fmla="*/ 22751 w 144194"/>
                  <a:gd name="connsiteY7" fmla="*/ 123243 h 131187"/>
                  <a:gd name="connsiteX8" fmla="*/ 6863 w 144194"/>
                  <a:gd name="connsiteY8" fmla="*/ 113564 h 131187"/>
                  <a:gd name="connsiteX9" fmla="*/ 306 w 144194"/>
                  <a:gd name="connsiteY9" fmla="*/ 100616 h 131187"/>
                  <a:gd name="connsiteX10" fmla="*/ 288 w 144194"/>
                  <a:gd name="connsiteY10" fmla="*/ 100616 h 131187"/>
                  <a:gd name="connsiteX11" fmla="*/ 288 w 144194"/>
                  <a:gd name="connsiteY11" fmla="*/ 512 h 131187"/>
                  <a:gd name="connsiteX12" fmla="*/ 1731 w 144194"/>
                  <a:gd name="connsiteY12" fmla="*/ 1805 h 131187"/>
                  <a:gd name="connsiteX13" fmla="*/ 20007 w 144194"/>
                  <a:gd name="connsiteY13" fmla="*/ 11677 h 131187"/>
                  <a:gd name="connsiteX14" fmla="*/ 72385 w 144194"/>
                  <a:gd name="connsiteY14" fmla="*/ 19548 h 131187"/>
                  <a:gd name="connsiteX15" fmla="*/ 124764 w 144194"/>
                  <a:gd name="connsiteY15" fmla="*/ 11677 h 131187"/>
                  <a:gd name="connsiteX16" fmla="*/ 143040 w 144194"/>
                  <a:gd name="connsiteY16" fmla="*/ 1805 h 131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4194" h="131187">
                    <a:moveTo>
                      <a:pt x="143040" y="1805"/>
                    </a:moveTo>
                    <a:cubicBezTo>
                      <a:pt x="143524" y="1394"/>
                      <a:pt x="144006" y="964"/>
                      <a:pt x="144482" y="513"/>
                    </a:cubicBezTo>
                    <a:lnTo>
                      <a:pt x="144482" y="100492"/>
                    </a:lnTo>
                    <a:lnTo>
                      <a:pt x="144470" y="100492"/>
                    </a:lnTo>
                    <a:cubicBezTo>
                      <a:pt x="144274" y="105477"/>
                      <a:pt x="141729" y="109888"/>
                      <a:pt x="137957" y="113555"/>
                    </a:cubicBezTo>
                    <a:cubicBezTo>
                      <a:pt x="134041" y="117360"/>
                      <a:pt x="128581" y="120602"/>
                      <a:pt x="122151" y="123241"/>
                    </a:cubicBezTo>
                    <a:cubicBezTo>
                      <a:pt x="109274" y="128524"/>
                      <a:pt x="91738" y="131699"/>
                      <a:pt x="72510" y="131699"/>
                    </a:cubicBezTo>
                    <a:cubicBezTo>
                      <a:pt x="53282" y="131699"/>
                      <a:pt x="35688" y="128524"/>
                      <a:pt x="22751" y="123243"/>
                    </a:cubicBezTo>
                    <a:cubicBezTo>
                      <a:pt x="16293" y="120607"/>
                      <a:pt x="10801" y="117366"/>
                      <a:pt x="6863" y="113564"/>
                    </a:cubicBezTo>
                    <a:cubicBezTo>
                      <a:pt x="3100" y="109932"/>
                      <a:pt x="541" y="105561"/>
                      <a:pt x="306" y="100616"/>
                    </a:cubicBezTo>
                    <a:lnTo>
                      <a:pt x="288" y="100616"/>
                    </a:lnTo>
                    <a:lnTo>
                      <a:pt x="288" y="512"/>
                    </a:lnTo>
                    <a:cubicBezTo>
                      <a:pt x="763" y="963"/>
                      <a:pt x="1245" y="1394"/>
                      <a:pt x="1731" y="1805"/>
                    </a:cubicBezTo>
                    <a:cubicBezTo>
                      <a:pt x="6645" y="5967"/>
                      <a:pt x="13074" y="9194"/>
                      <a:pt x="20007" y="11677"/>
                    </a:cubicBezTo>
                    <a:cubicBezTo>
                      <a:pt x="33968" y="16678"/>
                      <a:pt x="52488" y="19548"/>
                      <a:pt x="72385" y="19548"/>
                    </a:cubicBezTo>
                    <a:cubicBezTo>
                      <a:pt x="92282" y="19548"/>
                      <a:pt x="110803" y="16678"/>
                      <a:pt x="124764" y="11677"/>
                    </a:cubicBezTo>
                    <a:cubicBezTo>
                      <a:pt x="131696" y="9194"/>
                      <a:pt x="138125" y="5967"/>
                      <a:pt x="143040" y="1805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2357372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B74CA3BA-0C20-675D-5523-8B219C63372B}"/>
                  </a:ext>
                </a:extLst>
              </p:cNvPr>
              <p:cNvSpPr/>
              <p:nvPr/>
            </p:nvSpPr>
            <p:spPr>
              <a:xfrm>
                <a:off x="4132067" y="4501949"/>
                <a:ext cx="50899" cy="88205"/>
              </a:xfrm>
              <a:custGeom>
                <a:avLst/>
                <a:gdLst>
                  <a:gd name="connsiteX0" fmla="*/ 51187 w 50899"/>
                  <a:gd name="connsiteY0" fmla="*/ 7335 h 88205"/>
                  <a:gd name="connsiteX1" fmla="*/ 39947 w 50899"/>
                  <a:gd name="connsiteY1" fmla="*/ 2164 h 88205"/>
                  <a:gd name="connsiteX2" fmla="*/ 2666 w 50899"/>
                  <a:gd name="connsiteY2" fmla="*/ 34119 h 88205"/>
                  <a:gd name="connsiteX3" fmla="*/ 1973 w 50899"/>
                  <a:gd name="connsiteY3" fmla="*/ 43772 h 88205"/>
                  <a:gd name="connsiteX4" fmla="*/ 39254 w 50899"/>
                  <a:gd name="connsiteY4" fmla="*/ 86379 h 88205"/>
                  <a:gd name="connsiteX5" fmla="*/ 51187 w 50899"/>
                  <a:gd name="connsiteY5" fmla="*/ 81895 h 88205"/>
                  <a:gd name="connsiteX6" fmla="*/ 51187 w 50899"/>
                  <a:gd name="connsiteY6" fmla="*/ 7335 h 88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899" h="88205">
                    <a:moveTo>
                      <a:pt x="51187" y="7335"/>
                    </a:moveTo>
                    <a:cubicBezTo>
                      <a:pt x="51187" y="1517"/>
                      <a:pt x="44364" y="-1622"/>
                      <a:pt x="39947" y="2164"/>
                    </a:cubicBezTo>
                    <a:lnTo>
                      <a:pt x="2666" y="34119"/>
                    </a:lnTo>
                    <a:cubicBezTo>
                      <a:pt x="-210" y="36584"/>
                      <a:pt x="-522" y="40922"/>
                      <a:pt x="1973" y="43772"/>
                    </a:cubicBezTo>
                    <a:lnTo>
                      <a:pt x="39254" y="86379"/>
                    </a:lnTo>
                    <a:cubicBezTo>
                      <a:pt x="43394" y="91111"/>
                      <a:pt x="51187" y="88182"/>
                      <a:pt x="51187" y="81895"/>
                    </a:cubicBezTo>
                    <a:lnTo>
                      <a:pt x="51187" y="7335"/>
                    </a:lnTo>
                    <a:close/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3073510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1EB25014-C5D0-CDA5-8D6F-CCE6AC0AA84E}"/>
                  </a:ext>
                </a:extLst>
              </p:cNvPr>
              <p:cNvSpPr/>
              <p:nvPr/>
            </p:nvSpPr>
            <p:spPr>
              <a:xfrm>
                <a:off x="4190972" y="4501949"/>
                <a:ext cx="50899" cy="88205"/>
              </a:xfrm>
              <a:custGeom>
                <a:avLst/>
                <a:gdLst>
                  <a:gd name="connsiteX0" fmla="*/ 288 w 50899"/>
                  <a:gd name="connsiteY0" fmla="*/ 7335 h 88205"/>
                  <a:gd name="connsiteX1" fmla="*/ 11529 w 50899"/>
                  <a:gd name="connsiteY1" fmla="*/ 2164 h 88205"/>
                  <a:gd name="connsiteX2" fmla="*/ 48809 w 50899"/>
                  <a:gd name="connsiteY2" fmla="*/ 34119 h 88205"/>
                  <a:gd name="connsiteX3" fmla="*/ 49502 w 50899"/>
                  <a:gd name="connsiteY3" fmla="*/ 43772 h 88205"/>
                  <a:gd name="connsiteX4" fmla="*/ 12222 w 50899"/>
                  <a:gd name="connsiteY4" fmla="*/ 86379 h 88205"/>
                  <a:gd name="connsiteX5" fmla="*/ 288 w 50899"/>
                  <a:gd name="connsiteY5" fmla="*/ 81895 h 88205"/>
                  <a:gd name="connsiteX6" fmla="*/ 288 w 50899"/>
                  <a:gd name="connsiteY6" fmla="*/ 7335 h 88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899" h="88205">
                    <a:moveTo>
                      <a:pt x="288" y="7335"/>
                    </a:moveTo>
                    <a:cubicBezTo>
                      <a:pt x="288" y="1517"/>
                      <a:pt x="7112" y="-1622"/>
                      <a:pt x="11529" y="2164"/>
                    </a:cubicBezTo>
                    <a:lnTo>
                      <a:pt x="48809" y="34119"/>
                    </a:lnTo>
                    <a:cubicBezTo>
                      <a:pt x="51685" y="36584"/>
                      <a:pt x="51997" y="40922"/>
                      <a:pt x="49502" y="43772"/>
                    </a:cubicBezTo>
                    <a:lnTo>
                      <a:pt x="12222" y="86379"/>
                    </a:lnTo>
                    <a:cubicBezTo>
                      <a:pt x="8082" y="91111"/>
                      <a:pt x="288" y="88182"/>
                      <a:pt x="288" y="81895"/>
                    </a:cubicBezTo>
                    <a:lnTo>
                      <a:pt x="288" y="7335"/>
                    </a:lnTo>
                    <a:close/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3073510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73057E17-CBA3-6EB9-32D3-490098411DCB}"/>
                  </a:ext>
                </a:extLst>
              </p:cNvPr>
              <p:cNvSpPr/>
              <p:nvPr/>
            </p:nvSpPr>
            <p:spPr>
              <a:xfrm>
                <a:off x="4124056" y="4493922"/>
                <a:ext cx="125826" cy="104258"/>
              </a:xfrm>
              <a:custGeom>
                <a:avLst/>
                <a:gdLst>
                  <a:gd name="connsiteX0" fmla="*/ 42744 w 125826"/>
                  <a:gd name="connsiteY0" fmla="*/ 4108 h 104258"/>
                  <a:gd name="connsiteX1" fmla="*/ 5464 w 125826"/>
                  <a:gd name="connsiteY1" fmla="*/ 36063 h 104258"/>
                  <a:gd name="connsiteX2" fmla="*/ 3955 w 125826"/>
                  <a:gd name="connsiteY2" fmla="*/ 57074 h 104258"/>
                  <a:gd name="connsiteX3" fmla="*/ 41235 w 125826"/>
                  <a:gd name="connsiteY3" fmla="*/ 99680 h 104258"/>
                  <a:gd name="connsiteX4" fmla="*/ 63201 w 125826"/>
                  <a:gd name="connsiteY4" fmla="*/ 100116 h 104258"/>
                  <a:gd name="connsiteX5" fmla="*/ 85166 w 125826"/>
                  <a:gd name="connsiteY5" fmla="*/ 99680 h 104258"/>
                  <a:gd name="connsiteX6" fmla="*/ 122447 w 125826"/>
                  <a:gd name="connsiteY6" fmla="*/ 57074 h 104258"/>
                  <a:gd name="connsiteX7" fmla="*/ 120939 w 125826"/>
                  <a:gd name="connsiteY7" fmla="*/ 36063 h 104258"/>
                  <a:gd name="connsiteX8" fmla="*/ 83658 w 125826"/>
                  <a:gd name="connsiteY8" fmla="*/ 4108 h 104258"/>
                  <a:gd name="connsiteX9" fmla="*/ 63201 w 125826"/>
                  <a:gd name="connsiteY9" fmla="*/ 5190 h 104258"/>
                  <a:gd name="connsiteX10" fmla="*/ 42744 w 125826"/>
                  <a:gd name="connsiteY10" fmla="*/ 4108 h 104258"/>
                  <a:gd name="connsiteX11" fmla="*/ 10676 w 125826"/>
                  <a:gd name="connsiteY11" fmla="*/ 42145 h 104258"/>
                  <a:gd name="connsiteX12" fmla="*/ 47957 w 125826"/>
                  <a:gd name="connsiteY12" fmla="*/ 10191 h 104258"/>
                  <a:gd name="connsiteX13" fmla="*/ 59195 w 125826"/>
                  <a:gd name="connsiteY13" fmla="*/ 15156 h 104258"/>
                  <a:gd name="connsiteX14" fmla="*/ 59198 w 125826"/>
                  <a:gd name="connsiteY14" fmla="*/ 15360 h 104258"/>
                  <a:gd name="connsiteX15" fmla="*/ 59198 w 125826"/>
                  <a:gd name="connsiteY15" fmla="*/ 89921 h 104258"/>
                  <a:gd name="connsiteX16" fmla="*/ 59195 w 125826"/>
                  <a:gd name="connsiteY16" fmla="*/ 90127 h 104258"/>
                  <a:gd name="connsiteX17" fmla="*/ 47264 w 125826"/>
                  <a:gd name="connsiteY17" fmla="*/ 94405 h 104258"/>
                  <a:gd name="connsiteX18" fmla="*/ 9984 w 125826"/>
                  <a:gd name="connsiteY18" fmla="*/ 51799 h 104258"/>
                  <a:gd name="connsiteX19" fmla="*/ 10676 w 125826"/>
                  <a:gd name="connsiteY19" fmla="*/ 42145 h 104258"/>
                  <a:gd name="connsiteX20" fmla="*/ 78445 w 125826"/>
                  <a:gd name="connsiteY20" fmla="*/ 10191 h 104258"/>
                  <a:gd name="connsiteX21" fmla="*/ 67207 w 125826"/>
                  <a:gd name="connsiteY21" fmla="*/ 15156 h 104258"/>
                  <a:gd name="connsiteX22" fmla="*/ 67205 w 125826"/>
                  <a:gd name="connsiteY22" fmla="*/ 15360 h 104258"/>
                  <a:gd name="connsiteX23" fmla="*/ 67205 w 125826"/>
                  <a:gd name="connsiteY23" fmla="*/ 89921 h 104258"/>
                  <a:gd name="connsiteX24" fmla="*/ 67207 w 125826"/>
                  <a:gd name="connsiteY24" fmla="*/ 90127 h 104258"/>
                  <a:gd name="connsiteX25" fmla="*/ 79138 w 125826"/>
                  <a:gd name="connsiteY25" fmla="*/ 94405 h 104258"/>
                  <a:gd name="connsiteX26" fmla="*/ 116418 w 125826"/>
                  <a:gd name="connsiteY26" fmla="*/ 51799 h 104258"/>
                  <a:gd name="connsiteX27" fmla="*/ 115725 w 125826"/>
                  <a:gd name="connsiteY27" fmla="*/ 42145 h 104258"/>
                  <a:gd name="connsiteX28" fmla="*/ 78445 w 125826"/>
                  <a:gd name="connsiteY28" fmla="*/ 10191 h 10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25826" h="104258">
                    <a:moveTo>
                      <a:pt x="42744" y="4108"/>
                    </a:moveTo>
                    <a:lnTo>
                      <a:pt x="5464" y="36063"/>
                    </a:lnTo>
                    <a:cubicBezTo>
                      <a:pt x="-796" y="41428"/>
                      <a:pt x="-1474" y="50870"/>
                      <a:pt x="3955" y="57074"/>
                    </a:cubicBezTo>
                    <a:lnTo>
                      <a:pt x="41235" y="99680"/>
                    </a:lnTo>
                    <a:cubicBezTo>
                      <a:pt x="47505" y="106846"/>
                      <a:pt x="57625" y="105940"/>
                      <a:pt x="63201" y="100116"/>
                    </a:cubicBezTo>
                    <a:cubicBezTo>
                      <a:pt x="68777" y="105940"/>
                      <a:pt x="78896" y="106846"/>
                      <a:pt x="85166" y="99680"/>
                    </a:cubicBezTo>
                    <a:lnTo>
                      <a:pt x="122447" y="57074"/>
                    </a:lnTo>
                    <a:cubicBezTo>
                      <a:pt x="127876" y="50870"/>
                      <a:pt x="127197" y="41428"/>
                      <a:pt x="120939" y="36063"/>
                    </a:cubicBezTo>
                    <a:lnTo>
                      <a:pt x="83658" y="4108"/>
                    </a:lnTo>
                    <a:cubicBezTo>
                      <a:pt x="77165" y="-1457"/>
                      <a:pt x="68283" y="-147"/>
                      <a:pt x="63201" y="5190"/>
                    </a:cubicBezTo>
                    <a:cubicBezTo>
                      <a:pt x="58119" y="-147"/>
                      <a:pt x="49236" y="-1457"/>
                      <a:pt x="42744" y="4108"/>
                    </a:cubicBezTo>
                    <a:close/>
                    <a:moveTo>
                      <a:pt x="10676" y="42145"/>
                    </a:moveTo>
                    <a:lnTo>
                      <a:pt x="47957" y="10191"/>
                    </a:lnTo>
                    <a:cubicBezTo>
                      <a:pt x="52322" y="6449"/>
                      <a:pt x="59037" y="9470"/>
                      <a:pt x="59195" y="15156"/>
                    </a:cubicBezTo>
                    <a:cubicBezTo>
                      <a:pt x="59197" y="15224"/>
                      <a:pt x="59198" y="15292"/>
                      <a:pt x="59198" y="15360"/>
                    </a:cubicBezTo>
                    <a:lnTo>
                      <a:pt x="59198" y="89921"/>
                    </a:lnTo>
                    <a:cubicBezTo>
                      <a:pt x="59198" y="89990"/>
                      <a:pt x="59197" y="90059"/>
                      <a:pt x="59195" y="90127"/>
                    </a:cubicBezTo>
                    <a:cubicBezTo>
                      <a:pt x="59026" y="96272"/>
                      <a:pt x="51358" y="99085"/>
                      <a:pt x="47264" y="94405"/>
                    </a:cubicBezTo>
                    <a:lnTo>
                      <a:pt x="9984" y="51799"/>
                    </a:lnTo>
                    <a:cubicBezTo>
                      <a:pt x="7490" y="48949"/>
                      <a:pt x="7801" y="44610"/>
                      <a:pt x="10676" y="42145"/>
                    </a:cubicBezTo>
                    <a:close/>
                    <a:moveTo>
                      <a:pt x="78445" y="10191"/>
                    </a:moveTo>
                    <a:cubicBezTo>
                      <a:pt x="74080" y="6449"/>
                      <a:pt x="67365" y="9470"/>
                      <a:pt x="67207" y="15156"/>
                    </a:cubicBezTo>
                    <a:cubicBezTo>
                      <a:pt x="67205" y="15224"/>
                      <a:pt x="67205" y="15292"/>
                      <a:pt x="67205" y="15360"/>
                    </a:cubicBezTo>
                    <a:lnTo>
                      <a:pt x="67205" y="89921"/>
                    </a:lnTo>
                    <a:cubicBezTo>
                      <a:pt x="67205" y="89990"/>
                      <a:pt x="67205" y="90059"/>
                      <a:pt x="67207" y="90127"/>
                    </a:cubicBezTo>
                    <a:cubicBezTo>
                      <a:pt x="67375" y="96272"/>
                      <a:pt x="75043" y="99085"/>
                      <a:pt x="79138" y="94405"/>
                    </a:cubicBezTo>
                    <a:lnTo>
                      <a:pt x="116418" y="51799"/>
                    </a:lnTo>
                    <a:cubicBezTo>
                      <a:pt x="118913" y="48949"/>
                      <a:pt x="118601" y="44610"/>
                      <a:pt x="115725" y="42145"/>
                    </a:cubicBezTo>
                    <a:lnTo>
                      <a:pt x="78445" y="10191"/>
                    </a:lnTo>
                    <a:close/>
                  </a:path>
                </a:pathLst>
              </a:custGeom>
              <a:solidFill>
                <a:srgbClr val="F5F5F5"/>
              </a:soli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</p:grp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13088726-B75E-61E0-C154-B02247D13688}"/>
                </a:ext>
              </a:extLst>
            </p:cNvPr>
            <p:cNvSpPr txBox="1"/>
            <p:nvPr/>
          </p:nvSpPr>
          <p:spPr>
            <a:xfrm>
              <a:off x="9230085" y="3435185"/>
              <a:ext cx="1625493" cy="488822"/>
            </a:xfrm>
            <a:prstGeom prst="rect">
              <a:avLst/>
            </a:prstGeom>
            <a:noFill/>
          </p:spPr>
          <p:txBody>
            <a:bodyPr wrap="square" anchor="ctr">
              <a:noAutofit/>
            </a:bodyPr>
            <a:lstStyle/>
            <a:p>
              <a:r>
                <a:rPr lang="en-CH" i="0" dirty="0">
                  <a:solidFill>
                    <a:srgbClr val="017864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Open </a:t>
              </a:r>
              <a:r>
                <a:rPr lang="es-ES" i="0" dirty="0" err="1">
                  <a:solidFill>
                    <a:srgbClr val="017864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Mirrored</a:t>
              </a:r>
              <a:endParaRPr lang="en-CH" i="0" dirty="0">
                <a:solidFill>
                  <a:srgbClr val="01786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s-ES" i="0" dirty="0" err="1">
                  <a:solidFill>
                    <a:srgbClr val="017864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Database</a:t>
              </a:r>
              <a:r>
                <a:rPr lang="en-CH" i="0" dirty="0">
                  <a:solidFill>
                    <a:srgbClr val="017864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2</a:t>
              </a:r>
              <a:endParaRPr lang="en-CH" dirty="0">
                <a:solidFill>
                  <a:srgbClr val="01786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CD0D39E9-D9CC-BB3F-5D33-514701BD1FB9}"/>
              </a:ext>
            </a:extLst>
          </p:cNvPr>
          <p:cNvGrpSpPr/>
          <p:nvPr/>
        </p:nvGrpSpPr>
        <p:grpSpPr>
          <a:xfrm>
            <a:off x="5940078" y="3126450"/>
            <a:ext cx="756000" cy="864000"/>
            <a:chOff x="1754458" y="1604497"/>
            <a:chExt cx="756000" cy="864000"/>
          </a:xfrm>
        </p:grpSpPr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F5FADE0E-C607-E1E6-B8EC-91A638A1F824}"/>
                </a:ext>
              </a:extLst>
            </p:cNvPr>
            <p:cNvSpPr/>
            <p:nvPr/>
          </p:nvSpPr>
          <p:spPr>
            <a:xfrm>
              <a:off x="1808458" y="1604497"/>
              <a:ext cx="648000" cy="864000"/>
            </a:xfrm>
            <a:custGeom>
              <a:avLst/>
              <a:gdLst>
                <a:gd name="connsiteX0" fmla="*/ 0 w 648000"/>
                <a:gd name="connsiteY0" fmla="*/ 270000 h 864000"/>
                <a:gd name="connsiteX1" fmla="*/ 0 w 648000"/>
                <a:gd name="connsiteY1" fmla="*/ 378000 h 864000"/>
                <a:gd name="connsiteX2" fmla="*/ 54000 w 648000"/>
                <a:gd name="connsiteY2" fmla="*/ 432000 h 864000"/>
                <a:gd name="connsiteX3" fmla="*/ 81000 w 648000"/>
                <a:gd name="connsiteY3" fmla="*/ 432000 h 864000"/>
                <a:gd name="connsiteX4" fmla="*/ 81000 w 648000"/>
                <a:gd name="connsiteY4" fmla="*/ 216000 h 864000"/>
                <a:gd name="connsiteX5" fmla="*/ 54000 w 648000"/>
                <a:gd name="connsiteY5" fmla="*/ 216000 h 864000"/>
                <a:gd name="connsiteX6" fmla="*/ 0 w 648000"/>
                <a:gd name="connsiteY6" fmla="*/ 270000 h 864000"/>
                <a:gd name="connsiteX7" fmla="*/ 189000 w 648000"/>
                <a:gd name="connsiteY7" fmla="*/ 783000 h 864000"/>
                <a:gd name="connsiteX8" fmla="*/ 189000 w 648000"/>
                <a:gd name="connsiteY8" fmla="*/ 864000 h 864000"/>
                <a:gd name="connsiteX9" fmla="*/ 243000 w 648000"/>
                <a:gd name="connsiteY9" fmla="*/ 864000 h 864000"/>
                <a:gd name="connsiteX10" fmla="*/ 243000 w 648000"/>
                <a:gd name="connsiteY10" fmla="*/ 783000 h 864000"/>
                <a:gd name="connsiteX11" fmla="*/ 216000 w 648000"/>
                <a:gd name="connsiteY11" fmla="*/ 756000 h 864000"/>
                <a:gd name="connsiteX12" fmla="*/ 189000 w 648000"/>
                <a:gd name="connsiteY12" fmla="*/ 783000 h 864000"/>
                <a:gd name="connsiteX13" fmla="*/ 297000 w 648000"/>
                <a:gd name="connsiteY13" fmla="*/ 27000 h 864000"/>
                <a:gd name="connsiteX14" fmla="*/ 297000 w 648000"/>
                <a:gd name="connsiteY14" fmla="*/ 108000 h 864000"/>
                <a:gd name="connsiteX15" fmla="*/ 351000 w 648000"/>
                <a:gd name="connsiteY15" fmla="*/ 108000 h 864000"/>
                <a:gd name="connsiteX16" fmla="*/ 351000 w 648000"/>
                <a:gd name="connsiteY16" fmla="*/ 27000 h 864000"/>
                <a:gd name="connsiteX17" fmla="*/ 324000 w 648000"/>
                <a:gd name="connsiteY17" fmla="*/ 0 h 864000"/>
                <a:gd name="connsiteX18" fmla="*/ 297000 w 648000"/>
                <a:gd name="connsiteY18" fmla="*/ 27000 h 864000"/>
                <a:gd name="connsiteX19" fmla="*/ 297000 w 648000"/>
                <a:gd name="connsiteY19" fmla="*/ 783000 h 864000"/>
                <a:gd name="connsiteX20" fmla="*/ 297000 w 648000"/>
                <a:gd name="connsiteY20" fmla="*/ 864000 h 864000"/>
                <a:gd name="connsiteX21" fmla="*/ 351000 w 648000"/>
                <a:gd name="connsiteY21" fmla="*/ 864000 h 864000"/>
                <a:gd name="connsiteX22" fmla="*/ 351000 w 648000"/>
                <a:gd name="connsiteY22" fmla="*/ 783000 h 864000"/>
                <a:gd name="connsiteX23" fmla="*/ 324000 w 648000"/>
                <a:gd name="connsiteY23" fmla="*/ 756000 h 864000"/>
                <a:gd name="connsiteX24" fmla="*/ 297000 w 648000"/>
                <a:gd name="connsiteY24" fmla="*/ 783000 h 864000"/>
                <a:gd name="connsiteX25" fmla="*/ 405000 w 648000"/>
                <a:gd name="connsiteY25" fmla="*/ 783000 h 864000"/>
                <a:gd name="connsiteX26" fmla="*/ 405000 w 648000"/>
                <a:gd name="connsiteY26" fmla="*/ 864000 h 864000"/>
                <a:gd name="connsiteX27" fmla="*/ 459000 w 648000"/>
                <a:gd name="connsiteY27" fmla="*/ 864000 h 864000"/>
                <a:gd name="connsiteX28" fmla="*/ 459000 w 648000"/>
                <a:gd name="connsiteY28" fmla="*/ 783000 h 864000"/>
                <a:gd name="connsiteX29" fmla="*/ 432000 w 648000"/>
                <a:gd name="connsiteY29" fmla="*/ 756000 h 864000"/>
                <a:gd name="connsiteX30" fmla="*/ 405000 w 648000"/>
                <a:gd name="connsiteY30" fmla="*/ 783000 h 864000"/>
                <a:gd name="connsiteX31" fmla="*/ 567000 w 648000"/>
                <a:gd name="connsiteY31" fmla="*/ 216000 h 864000"/>
                <a:gd name="connsiteX32" fmla="*/ 567000 w 648000"/>
                <a:gd name="connsiteY32" fmla="*/ 432000 h 864000"/>
                <a:gd name="connsiteX33" fmla="*/ 594000 w 648000"/>
                <a:gd name="connsiteY33" fmla="*/ 432000 h 864000"/>
                <a:gd name="connsiteX34" fmla="*/ 648000 w 648000"/>
                <a:gd name="connsiteY34" fmla="*/ 378000 h 864000"/>
                <a:gd name="connsiteX35" fmla="*/ 648000 w 648000"/>
                <a:gd name="connsiteY35" fmla="*/ 270000 h 864000"/>
                <a:gd name="connsiteX36" fmla="*/ 594000 w 648000"/>
                <a:gd name="connsiteY36" fmla="*/ 216000 h 864000"/>
                <a:gd name="connsiteX37" fmla="*/ 567000 w 648000"/>
                <a:gd name="connsiteY37" fmla="*/ 216000 h 8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648000" h="864000">
                  <a:moveTo>
                    <a:pt x="0" y="270000"/>
                  </a:moveTo>
                  <a:lnTo>
                    <a:pt x="0" y="378000"/>
                  </a:lnTo>
                  <a:cubicBezTo>
                    <a:pt x="0" y="407869"/>
                    <a:pt x="24131" y="432000"/>
                    <a:pt x="54000" y="432000"/>
                  </a:cubicBezTo>
                  <a:lnTo>
                    <a:pt x="81000" y="432000"/>
                  </a:lnTo>
                  <a:lnTo>
                    <a:pt x="81000" y="216000"/>
                  </a:lnTo>
                  <a:lnTo>
                    <a:pt x="54000" y="216000"/>
                  </a:lnTo>
                  <a:cubicBezTo>
                    <a:pt x="24131" y="216000"/>
                    <a:pt x="0" y="240131"/>
                    <a:pt x="0" y="270000"/>
                  </a:cubicBezTo>
                  <a:close/>
                  <a:moveTo>
                    <a:pt x="189000" y="783000"/>
                  </a:moveTo>
                  <a:lnTo>
                    <a:pt x="189000" y="864000"/>
                  </a:lnTo>
                  <a:lnTo>
                    <a:pt x="243000" y="864000"/>
                  </a:lnTo>
                  <a:lnTo>
                    <a:pt x="243000" y="783000"/>
                  </a:lnTo>
                  <a:cubicBezTo>
                    <a:pt x="243000" y="768150"/>
                    <a:pt x="230850" y="756000"/>
                    <a:pt x="216000" y="756000"/>
                  </a:cubicBezTo>
                  <a:cubicBezTo>
                    <a:pt x="201150" y="756000"/>
                    <a:pt x="189000" y="768150"/>
                    <a:pt x="189000" y="783000"/>
                  </a:cubicBezTo>
                  <a:close/>
                  <a:moveTo>
                    <a:pt x="297000" y="27000"/>
                  </a:moveTo>
                  <a:lnTo>
                    <a:pt x="297000" y="108000"/>
                  </a:lnTo>
                  <a:lnTo>
                    <a:pt x="351000" y="108000"/>
                  </a:lnTo>
                  <a:lnTo>
                    <a:pt x="351000" y="27000"/>
                  </a:lnTo>
                  <a:cubicBezTo>
                    <a:pt x="351000" y="12150"/>
                    <a:pt x="338850" y="0"/>
                    <a:pt x="324000" y="0"/>
                  </a:cubicBezTo>
                  <a:cubicBezTo>
                    <a:pt x="309150" y="0"/>
                    <a:pt x="297000" y="12150"/>
                    <a:pt x="297000" y="27000"/>
                  </a:cubicBezTo>
                  <a:close/>
                  <a:moveTo>
                    <a:pt x="297000" y="783000"/>
                  </a:moveTo>
                  <a:lnTo>
                    <a:pt x="297000" y="864000"/>
                  </a:lnTo>
                  <a:lnTo>
                    <a:pt x="351000" y="864000"/>
                  </a:lnTo>
                  <a:lnTo>
                    <a:pt x="351000" y="783000"/>
                  </a:lnTo>
                  <a:cubicBezTo>
                    <a:pt x="351000" y="768150"/>
                    <a:pt x="338850" y="756000"/>
                    <a:pt x="324000" y="756000"/>
                  </a:cubicBezTo>
                  <a:cubicBezTo>
                    <a:pt x="309150" y="756000"/>
                    <a:pt x="297000" y="768150"/>
                    <a:pt x="297000" y="783000"/>
                  </a:cubicBezTo>
                  <a:close/>
                  <a:moveTo>
                    <a:pt x="405000" y="783000"/>
                  </a:moveTo>
                  <a:lnTo>
                    <a:pt x="405000" y="864000"/>
                  </a:lnTo>
                  <a:lnTo>
                    <a:pt x="459000" y="864000"/>
                  </a:lnTo>
                  <a:lnTo>
                    <a:pt x="459000" y="783000"/>
                  </a:lnTo>
                  <a:cubicBezTo>
                    <a:pt x="459000" y="768150"/>
                    <a:pt x="446850" y="756000"/>
                    <a:pt x="432000" y="756000"/>
                  </a:cubicBezTo>
                  <a:cubicBezTo>
                    <a:pt x="417150" y="756000"/>
                    <a:pt x="405000" y="768150"/>
                    <a:pt x="405000" y="783000"/>
                  </a:cubicBezTo>
                  <a:close/>
                  <a:moveTo>
                    <a:pt x="567000" y="216000"/>
                  </a:moveTo>
                  <a:lnTo>
                    <a:pt x="567000" y="432000"/>
                  </a:lnTo>
                  <a:lnTo>
                    <a:pt x="594000" y="432000"/>
                  </a:lnTo>
                  <a:cubicBezTo>
                    <a:pt x="623869" y="432000"/>
                    <a:pt x="648000" y="407869"/>
                    <a:pt x="648000" y="378000"/>
                  </a:cubicBezTo>
                  <a:lnTo>
                    <a:pt x="648000" y="270000"/>
                  </a:lnTo>
                  <a:cubicBezTo>
                    <a:pt x="648000" y="240131"/>
                    <a:pt x="623869" y="216000"/>
                    <a:pt x="594000" y="216000"/>
                  </a:cubicBezTo>
                  <a:lnTo>
                    <a:pt x="567000" y="21600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  <a:alpha val="80000"/>
              </a:schemeClr>
            </a:solidFill>
            <a:ln w="16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B413263-D435-5074-FBF5-708276A86F62}"/>
                </a:ext>
              </a:extLst>
            </p:cNvPr>
            <p:cNvSpPr/>
            <p:nvPr/>
          </p:nvSpPr>
          <p:spPr>
            <a:xfrm>
              <a:off x="1754458" y="1712497"/>
              <a:ext cx="756000" cy="756000"/>
            </a:xfrm>
            <a:custGeom>
              <a:avLst/>
              <a:gdLst>
                <a:gd name="connsiteX0" fmla="*/ 135000 w 756000"/>
                <a:gd name="connsiteY0" fmla="*/ 108000 h 756000"/>
                <a:gd name="connsiteX1" fmla="*/ 243000 w 756000"/>
                <a:gd name="connsiteY1" fmla="*/ 0 h 756000"/>
                <a:gd name="connsiteX2" fmla="*/ 513000 w 756000"/>
                <a:gd name="connsiteY2" fmla="*/ 0 h 756000"/>
                <a:gd name="connsiteX3" fmla="*/ 621000 w 756000"/>
                <a:gd name="connsiteY3" fmla="*/ 108000 h 756000"/>
                <a:gd name="connsiteX4" fmla="*/ 621000 w 756000"/>
                <a:gd name="connsiteY4" fmla="*/ 324000 h 756000"/>
                <a:gd name="connsiteX5" fmla="*/ 513000 w 756000"/>
                <a:gd name="connsiteY5" fmla="*/ 432000 h 756000"/>
                <a:gd name="connsiteX6" fmla="*/ 243000 w 756000"/>
                <a:gd name="connsiteY6" fmla="*/ 432000 h 756000"/>
                <a:gd name="connsiteX7" fmla="*/ 135000 w 756000"/>
                <a:gd name="connsiteY7" fmla="*/ 324000 h 756000"/>
                <a:gd name="connsiteX8" fmla="*/ 135000 w 756000"/>
                <a:gd name="connsiteY8" fmla="*/ 108000 h 756000"/>
                <a:gd name="connsiteX9" fmla="*/ 324000 w 756000"/>
                <a:gd name="connsiteY9" fmla="*/ 162000 h 756000"/>
                <a:gd name="connsiteX10" fmla="*/ 270000 w 756000"/>
                <a:gd name="connsiteY10" fmla="*/ 108000 h 756000"/>
                <a:gd name="connsiteX11" fmla="*/ 216000 w 756000"/>
                <a:gd name="connsiteY11" fmla="*/ 162000 h 756000"/>
                <a:gd name="connsiteX12" fmla="*/ 270000 w 756000"/>
                <a:gd name="connsiteY12" fmla="*/ 216000 h 756000"/>
                <a:gd name="connsiteX13" fmla="*/ 324000 w 756000"/>
                <a:gd name="connsiteY13" fmla="*/ 162000 h 756000"/>
                <a:gd name="connsiteX14" fmla="*/ 486000 w 756000"/>
                <a:gd name="connsiteY14" fmla="*/ 216000 h 756000"/>
                <a:gd name="connsiteX15" fmla="*/ 540000 w 756000"/>
                <a:gd name="connsiteY15" fmla="*/ 162000 h 756000"/>
                <a:gd name="connsiteX16" fmla="*/ 486000 w 756000"/>
                <a:gd name="connsiteY16" fmla="*/ 108000 h 756000"/>
                <a:gd name="connsiteX17" fmla="*/ 432000 w 756000"/>
                <a:gd name="connsiteY17" fmla="*/ 162000 h 756000"/>
                <a:gd name="connsiteX18" fmla="*/ 486000 w 756000"/>
                <a:gd name="connsiteY18" fmla="*/ 216000 h 756000"/>
                <a:gd name="connsiteX19" fmla="*/ 243000 w 756000"/>
                <a:gd name="connsiteY19" fmla="*/ 324000 h 756000"/>
                <a:gd name="connsiteX20" fmla="*/ 270000 w 756000"/>
                <a:gd name="connsiteY20" fmla="*/ 351000 h 756000"/>
                <a:gd name="connsiteX21" fmla="*/ 297000 w 756000"/>
                <a:gd name="connsiteY21" fmla="*/ 324000 h 756000"/>
                <a:gd name="connsiteX22" fmla="*/ 270000 w 756000"/>
                <a:gd name="connsiteY22" fmla="*/ 297000 h 756000"/>
                <a:gd name="connsiteX23" fmla="*/ 243000 w 756000"/>
                <a:gd name="connsiteY23" fmla="*/ 324000 h 756000"/>
                <a:gd name="connsiteX24" fmla="*/ 378000 w 756000"/>
                <a:gd name="connsiteY24" fmla="*/ 297000 h 756000"/>
                <a:gd name="connsiteX25" fmla="*/ 351000 w 756000"/>
                <a:gd name="connsiteY25" fmla="*/ 324000 h 756000"/>
                <a:gd name="connsiteX26" fmla="*/ 378000 w 756000"/>
                <a:gd name="connsiteY26" fmla="*/ 351000 h 756000"/>
                <a:gd name="connsiteX27" fmla="*/ 405000 w 756000"/>
                <a:gd name="connsiteY27" fmla="*/ 324000 h 756000"/>
                <a:gd name="connsiteX28" fmla="*/ 378000 w 756000"/>
                <a:gd name="connsiteY28" fmla="*/ 297000 h 756000"/>
                <a:gd name="connsiteX29" fmla="*/ 459000 w 756000"/>
                <a:gd name="connsiteY29" fmla="*/ 324000 h 756000"/>
                <a:gd name="connsiteX30" fmla="*/ 486000 w 756000"/>
                <a:gd name="connsiteY30" fmla="*/ 351000 h 756000"/>
                <a:gd name="connsiteX31" fmla="*/ 513000 w 756000"/>
                <a:gd name="connsiteY31" fmla="*/ 324000 h 756000"/>
                <a:gd name="connsiteX32" fmla="*/ 486000 w 756000"/>
                <a:gd name="connsiteY32" fmla="*/ 297000 h 756000"/>
                <a:gd name="connsiteX33" fmla="*/ 459000 w 756000"/>
                <a:gd name="connsiteY33" fmla="*/ 324000 h 756000"/>
                <a:gd name="connsiteX34" fmla="*/ 0 w 756000"/>
                <a:gd name="connsiteY34" fmla="*/ 648000 h 756000"/>
                <a:gd name="connsiteX35" fmla="*/ 162000 w 756000"/>
                <a:gd name="connsiteY35" fmla="*/ 486000 h 756000"/>
                <a:gd name="connsiteX36" fmla="*/ 594000 w 756000"/>
                <a:gd name="connsiteY36" fmla="*/ 486000 h 756000"/>
                <a:gd name="connsiteX37" fmla="*/ 756000 w 756000"/>
                <a:gd name="connsiteY37" fmla="*/ 648000 h 756000"/>
                <a:gd name="connsiteX38" fmla="*/ 756000 w 756000"/>
                <a:gd name="connsiteY38" fmla="*/ 702000 h 756000"/>
                <a:gd name="connsiteX39" fmla="*/ 702000 w 756000"/>
                <a:gd name="connsiteY39" fmla="*/ 756000 h 756000"/>
                <a:gd name="connsiteX40" fmla="*/ 594000 w 756000"/>
                <a:gd name="connsiteY40" fmla="*/ 756000 h 756000"/>
                <a:gd name="connsiteX41" fmla="*/ 594000 w 756000"/>
                <a:gd name="connsiteY41" fmla="*/ 648000 h 756000"/>
                <a:gd name="connsiteX42" fmla="*/ 540000 w 756000"/>
                <a:gd name="connsiteY42" fmla="*/ 594000 h 756000"/>
                <a:gd name="connsiteX43" fmla="*/ 216000 w 756000"/>
                <a:gd name="connsiteY43" fmla="*/ 594000 h 756000"/>
                <a:gd name="connsiteX44" fmla="*/ 162000 w 756000"/>
                <a:gd name="connsiteY44" fmla="*/ 648000 h 756000"/>
                <a:gd name="connsiteX45" fmla="*/ 162000 w 756000"/>
                <a:gd name="connsiteY45" fmla="*/ 756000 h 756000"/>
                <a:gd name="connsiteX46" fmla="*/ 54000 w 756000"/>
                <a:gd name="connsiteY46" fmla="*/ 756000 h 756000"/>
                <a:gd name="connsiteX47" fmla="*/ 0 w 756000"/>
                <a:gd name="connsiteY47" fmla="*/ 702000 h 756000"/>
                <a:gd name="connsiteX48" fmla="*/ 0 w 756000"/>
                <a:gd name="connsiteY48" fmla="*/ 648000 h 756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756000" h="756000">
                  <a:moveTo>
                    <a:pt x="135000" y="108000"/>
                  </a:moveTo>
                  <a:cubicBezTo>
                    <a:pt x="135000" y="48431"/>
                    <a:pt x="183431" y="0"/>
                    <a:pt x="243000" y="0"/>
                  </a:cubicBezTo>
                  <a:lnTo>
                    <a:pt x="513000" y="0"/>
                  </a:lnTo>
                  <a:cubicBezTo>
                    <a:pt x="572569" y="0"/>
                    <a:pt x="621000" y="48431"/>
                    <a:pt x="621000" y="108000"/>
                  </a:cubicBezTo>
                  <a:lnTo>
                    <a:pt x="621000" y="324000"/>
                  </a:lnTo>
                  <a:cubicBezTo>
                    <a:pt x="621000" y="383569"/>
                    <a:pt x="572569" y="432000"/>
                    <a:pt x="513000" y="432000"/>
                  </a:cubicBezTo>
                  <a:lnTo>
                    <a:pt x="243000" y="432000"/>
                  </a:lnTo>
                  <a:cubicBezTo>
                    <a:pt x="183431" y="432000"/>
                    <a:pt x="135000" y="383569"/>
                    <a:pt x="135000" y="324000"/>
                  </a:cubicBezTo>
                  <a:lnTo>
                    <a:pt x="135000" y="108000"/>
                  </a:lnTo>
                  <a:close/>
                  <a:moveTo>
                    <a:pt x="324000" y="162000"/>
                  </a:moveTo>
                  <a:cubicBezTo>
                    <a:pt x="324000" y="132177"/>
                    <a:pt x="299823" y="108000"/>
                    <a:pt x="270000" y="108000"/>
                  </a:cubicBezTo>
                  <a:cubicBezTo>
                    <a:pt x="240177" y="108000"/>
                    <a:pt x="216000" y="132177"/>
                    <a:pt x="216000" y="162000"/>
                  </a:cubicBezTo>
                  <a:cubicBezTo>
                    <a:pt x="216000" y="191823"/>
                    <a:pt x="240177" y="216000"/>
                    <a:pt x="270000" y="216000"/>
                  </a:cubicBezTo>
                  <a:cubicBezTo>
                    <a:pt x="299823" y="216000"/>
                    <a:pt x="324000" y="191823"/>
                    <a:pt x="324000" y="162000"/>
                  </a:cubicBezTo>
                  <a:close/>
                  <a:moveTo>
                    <a:pt x="486000" y="216000"/>
                  </a:moveTo>
                  <a:cubicBezTo>
                    <a:pt x="515823" y="216000"/>
                    <a:pt x="540000" y="191823"/>
                    <a:pt x="540000" y="162000"/>
                  </a:cubicBezTo>
                  <a:cubicBezTo>
                    <a:pt x="540000" y="132177"/>
                    <a:pt x="515823" y="108000"/>
                    <a:pt x="486000" y="108000"/>
                  </a:cubicBezTo>
                  <a:cubicBezTo>
                    <a:pt x="456177" y="108000"/>
                    <a:pt x="432000" y="132177"/>
                    <a:pt x="432000" y="162000"/>
                  </a:cubicBezTo>
                  <a:cubicBezTo>
                    <a:pt x="432000" y="191823"/>
                    <a:pt x="456177" y="216000"/>
                    <a:pt x="486000" y="216000"/>
                  </a:cubicBezTo>
                  <a:close/>
                  <a:moveTo>
                    <a:pt x="243000" y="324000"/>
                  </a:moveTo>
                  <a:cubicBezTo>
                    <a:pt x="243000" y="338912"/>
                    <a:pt x="255088" y="351000"/>
                    <a:pt x="270000" y="351000"/>
                  </a:cubicBezTo>
                  <a:cubicBezTo>
                    <a:pt x="284912" y="351000"/>
                    <a:pt x="297000" y="338912"/>
                    <a:pt x="297000" y="324000"/>
                  </a:cubicBezTo>
                  <a:cubicBezTo>
                    <a:pt x="297000" y="309088"/>
                    <a:pt x="284912" y="297000"/>
                    <a:pt x="270000" y="297000"/>
                  </a:cubicBezTo>
                  <a:cubicBezTo>
                    <a:pt x="255088" y="297000"/>
                    <a:pt x="243000" y="309088"/>
                    <a:pt x="243000" y="324000"/>
                  </a:cubicBezTo>
                  <a:close/>
                  <a:moveTo>
                    <a:pt x="378000" y="297000"/>
                  </a:moveTo>
                  <a:cubicBezTo>
                    <a:pt x="363088" y="297000"/>
                    <a:pt x="351000" y="309088"/>
                    <a:pt x="351000" y="324000"/>
                  </a:cubicBezTo>
                  <a:cubicBezTo>
                    <a:pt x="351000" y="338912"/>
                    <a:pt x="363088" y="351000"/>
                    <a:pt x="378000" y="351000"/>
                  </a:cubicBezTo>
                  <a:cubicBezTo>
                    <a:pt x="392912" y="351000"/>
                    <a:pt x="405000" y="338912"/>
                    <a:pt x="405000" y="324000"/>
                  </a:cubicBezTo>
                  <a:cubicBezTo>
                    <a:pt x="405000" y="309088"/>
                    <a:pt x="392912" y="297000"/>
                    <a:pt x="378000" y="297000"/>
                  </a:cubicBezTo>
                  <a:close/>
                  <a:moveTo>
                    <a:pt x="459000" y="324000"/>
                  </a:moveTo>
                  <a:cubicBezTo>
                    <a:pt x="459000" y="338912"/>
                    <a:pt x="471088" y="351000"/>
                    <a:pt x="486000" y="351000"/>
                  </a:cubicBezTo>
                  <a:cubicBezTo>
                    <a:pt x="500912" y="351000"/>
                    <a:pt x="513000" y="338912"/>
                    <a:pt x="513000" y="324000"/>
                  </a:cubicBezTo>
                  <a:cubicBezTo>
                    <a:pt x="513000" y="309088"/>
                    <a:pt x="500912" y="297000"/>
                    <a:pt x="486000" y="297000"/>
                  </a:cubicBezTo>
                  <a:cubicBezTo>
                    <a:pt x="471088" y="297000"/>
                    <a:pt x="459000" y="309088"/>
                    <a:pt x="459000" y="324000"/>
                  </a:cubicBezTo>
                  <a:close/>
                  <a:moveTo>
                    <a:pt x="0" y="648000"/>
                  </a:moveTo>
                  <a:cubicBezTo>
                    <a:pt x="0" y="558563"/>
                    <a:pt x="72563" y="486000"/>
                    <a:pt x="162000" y="486000"/>
                  </a:cubicBezTo>
                  <a:lnTo>
                    <a:pt x="594000" y="486000"/>
                  </a:lnTo>
                  <a:cubicBezTo>
                    <a:pt x="683438" y="486000"/>
                    <a:pt x="756000" y="558563"/>
                    <a:pt x="756000" y="648000"/>
                  </a:cubicBezTo>
                  <a:lnTo>
                    <a:pt x="756000" y="702000"/>
                  </a:lnTo>
                  <a:cubicBezTo>
                    <a:pt x="756000" y="731869"/>
                    <a:pt x="731869" y="756000"/>
                    <a:pt x="702000" y="756000"/>
                  </a:cubicBezTo>
                  <a:lnTo>
                    <a:pt x="594000" y="756000"/>
                  </a:lnTo>
                  <a:lnTo>
                    <a:pt x="594000" y="648000"/>
                  </a:lnTo>
                  <a:cubicBezTo>
                    <a:pt x="594000" y="618131"/>
                    <a:pt x="569869" y="594000"/>
                    <a:pt x="540000" y="594000"/>
                  </a:cubicBezTo>
                  <a:lnTo>
                    <a:pt x="216000" y="594000"/>
                  </a:lnTo>
                  <a:cubicBezTo>
                    <a:pt x="186131" y="594000"/>
                    <a:pt x="162000" y="618131"/>
                    <a:pt x="162000" y="648000"/>
                  </a:cubicBezTo>
                  <a:lnTo>
                    <a:pt x="162000" y="756000"/>
                  </a:lnTo>
                  <a:lnTo>
                    <a:pt x="54000" y="756000"/>
                  </a:lnTo>
                  <a:cubicBezTo>
                    <a:pt x="24131" y="756000"/>
                    <a:pt x="0" y="731869"/>
                    <a:pt x="0" y="702000"/>
                  </a:cubicBezTo>
                  <a:lnTo>
                    <a:pt x="0" y="64800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6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</p:grp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58C35FDB-045E-C068-6C54-A3B20A4FD4BD}"/>
              </a:ext>
            </a:extLst>
          </p:cNvPr>
          <p:cNvCxnSpPr>
            <a:cxnSpLocks/>
            <a:stCxn id="128" idx="3"/>
            <a:endCxn id="130" idx="1"/>
          </p:cNvCxnSpPr>
          <p:nvPr/>
        </p:nvCxnSpPr>
        <p:spPr>
          <a:xfrm>
            <a:off x="6898643" y="3788565"/>
            <a:ext cx="1332828" cy="815"/>
          </a:xfrm>
          <a:prstGeom prst="straightConnector1">
            <a:avLst/>
          </a:prstGeom>
          <a:ln w="50800">
            <a:gradFill flip="none" rotWithShape="1">
              <a:gsLst>
                <a:gs pos="30000">
                  <a:schemeClr val="accent2">
                    <a:lumMod val="75000"/>
                    <a:alpha val="50000"/>
                  </a:schemeClr>
                </a:gs>
                <a:gs pos="70000">
                  <a:srgbClr val="117865">
                    <a:alpha val="50000"/>
                  </a:srgbClr>
                </a:gs>
              </a:gsLst>
              <a:lin ang="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EA9A7432-1834-F2E7-2DD3-157E8FCF53C6}"/>
              </a:ext>
            </a:extLst>
          </p:cNvPr>
          <p:cNvGrpSpPr/>
          <p:nvPr/>
        </p:nvGrpSpPr>
        <p:grpSpPr>
          <a:xfrm>
            <a:off x="8231472" y="1645557"/>
            <a:ext cx="2970322" cy="833314"/>
            <a:chOff x="8354857" y="3318738"/>
            <a:chExt cx="2680540" cy="719862"/>
          </a:xfrm>
        </p:grpSpPr>
        <p:sp>
          <p:nvSpPr>
            <p:cNvPr id="206" name="Rectangle: Rounded Corners 205">
              <a:extLst>
                <a:ext uri="{FF2B5EF4-FFF2-40B4-BE49-F238E27FC236}">
                  <a16:creationId xmlns:a16="http://schemas.microsoft.com/office/drawing/2014/main" id="{3A0ABFF1-44E8-DA7B-1506-40AC47D9CC8C}"/>
                </a:ext>
              </a:extLst>
            </p:cNvPr>
            <p:cNvSpPr/>
            <p:nvPr/>
          </p:nvSpPr>
          <p:spPr>
            <a:xfrm>
              <a:off x="8354857" y="3318738"/>
              <a:ext cx="2680540" cy="719862"/>
            </a:xfrm>
            <a:prstGeom prst="roundRect">
              <a:avLst>
                <a:gd name="adj" fmla="val 5210"/>
              </a:avLst>
            </a:prstGeom>
            <a:solidFill>
              <a:srgbClr val="99C9C1">
                <a:alpha val="20000"/>
              </a:srgbClr>
            </a:solidFill>
            <a:ln w="25400">
              <a:solidFill>
                <a:srgbClr val="017864">
                  <a:alpha val="5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grpSp>
          <p:nvGrpSpPr>
            <p:cNvPr id="207" name="Graphic 5">
              <a:extLst>
                <a:ext uri="{FF2B5EF4-FFF2-40B4-BE49-F238E27FC236}">
                  <a16:creationId xmlns:a16="http://schemas.microsoft.com/office/drawing/2014/main" id="{A4E5929F-B061-5D54-C5CC-AF955237F8EF}"/>
                </a:ext>
              </a:extLst>
            </p:cNvPr>
            <p:cNvGrpSpPr/>
            <p:nvPr/>
          </p:nvGrpSpPr>
          <p:grpSpPr>
            <a:xfrm>
              <a:off x="8625840" y="3435186"/>
              <a:ext cx="516034" cy="539275"/>
              <a:chOff x="3918607" y="4262350"/>
              <a:chExt cx="331275" cy="335830"/>
            </a:xfrm>
          </p:grpSpPr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3FD1AF70-0114-00D2-EC47-C4ADFB01DD66}"/>
                  </a:ext>
                </a:extLst>
              </p:cNvPr>
              <p:cNvSpPr/>
              <p:nvPr/>
            </p:nvSpPr>
            <p:spPr>
              <a:xfrm>
                <a:off x="3918607" y="4262350"/>
                <a:ext cx="304410" cy="304410"/>
              </a:xfrm>
              <a:custGeom>
                <a:avLst/>
                <a:gdLst>
                  <a:gd name="connsiteX0" fmla="*/ 288 w 304410"/>
                  <a:gd name="connsiteY0" fmla="*/ 40566 h 304410"/>
                  <a:gd name="connsiteX1" fmla="*/ 40342 w 304410"/>
                  <a:gd name="connsiteY1" fmla="*/ 512 h 304410"/>
                  <a:gd name="connsiteX2" fmla="*/ 264644 w 304410"/>
                  <a:gd name="connsiteY2" fmla="*/ 512 h 304410"/>
                  <a:gd name="connsiteX3" fmla="*/ 304698 w 304410"/>
                  <a:gd name="connsiteY3" fmla="*/ 40566 h 304410"/>
                  <a:gd name="connsiteX4" fmla="*/ 304698 w 304410"/>
                  <a:gd name="connsiteY4" fmla="*/ 264868 h 304410"/>
                  <a:gd name="connsiteX5" fmla="*/ 264644 w 304410"/>
                  <a:gd name="connsiteY5" fmla="*/ 304922 h 304410"/>
                  <a:gd name="connsiteX6" fmla="*/ 40342 w 304410"/>
                  <a:gd name="connsiteY6" fmla="*/ 304922 h 304410"/>
                  <a:gd name="connsiteX7" fmla="*/ 288 w 304410"/>
                  <a:gd name="connsiteY7" fmla="*/ 264868 h 304410"/>
                  <a:gd name="connsiteX8" fmla="*/ 288 w 304410"/>
                  <a:gd name="connsiteY8" fmla="*/ 40566 h 30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4410" h="304410">
                    <a:moveTo>
                      <a:pt x="288" y="40566"/>
                    </a:moveTo>
                    <a:cubicBezTo>
                      <a:pt x="288" y="18445"/>
                      <a:pt x="18221" y="512"/>
                      <a:pt x="40342" y="512"/>
                    </a:cubicBezTo>
                    <a:lnTo>
                      <a:pt x="264644" y="512"/>
                    </a:lnTo>
                    <a:cubicBezTo>
                      <a:pt x="286765" y="512"/>
                      <a:pt x="304698" y="18445"/>
                      <a:pt x="304698" y="40566"/>
                    </a:cubicBezTo>
                    <a:lnTo>
                      <a:pt x="304698" y="264868"/>
                    </a:lnTo>
                    <a:cubicBezTo>
                      <a:pt x="304698" y="286989"/>
                      <a:pt x="286765" y="304922"/>
                      <a:pt x="264644" y="304922"/>
                    </a:cubicBezTo>
                    <a:lnTo>
                      <a:pt x="40342" y="304922"/>
                    </a:lnTo>
                    <a:cubicBezTo>
                      <a:pt x="18221" y="304922"/>
                      <a:pt x="288" y="286989"/>
                      <a:pt x="288" y="264868"/>
                    </a:cubicBezTo>
                    <a:lnTo>
                      <a:pt x="288" y="40566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F5F5F5"/>
                  </a:gs>
                  <a:gs pos="100000">
                    <a:srgbClr val="EBEBEB"/>
                  </a:gs>
                </a:gsLst>
                <a:lin ang="4972502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22E24E21-D72A-F13D-6991-1BB9F3FD5A0F}"/>
                  </a:ext>
                </a:extLst>
              </p:cNvPr>
              <p:cNvSpPr/>
              <p:nvPr/>
            </p:nvSpPr>
            <p:spPr>
              <a:xfrm>
                <a:off x="3932003" y="4262350"/>
                <a:ext cx="304410" cy="304410"/>
              </a:xfrm>
              <a:custGeom>
                <a:avLst/>
                <a:gdLst>
                  <a:gd name="connsiteX0" fmla="*/ 288 w 304410"/>
                  <a:gd name="connsiteY0" fmla="*/ 40566 h 304410"/>
                  <a:gd name="connsiteX1" fmla="*/ 40342 w 304410"/>
                  <a:gd name="connsiteY1" fmla="*/ 512 h 304410"/>
                  <a:gd name="connsiteX2" fmla="*/ 264644 w 304410"/>
                  <a:gd name="connsiteY2" fmla="*/ 512 h 304410"/>
                  <a:gd name="connsiteX3" fmla="*/ 304698 w 304410"/>
                  <a:gd name="connsiteY3" fmla="*/ 40566 h 304410"/>
                  <a:gd name="connsiteX4" fmla="*/ 304698 w 304410"/>
                  <a:gd name="connsiteY4" fmla="*/ 264868 h 304410"/>
                  <a:gd name="connsiteX5" fmla="*/ 264644 w 304410"/>
                  <a:gd name="connsiteY5" fmla="*/ 304922 h 304410"/>
                  <a:gd name="connsiteX6" fmla="*/ 40342 w 304410"/>
                  <a:gd name="connsiteY6" fmla="*/ 304922 h 304410"/>
                  <a:gd name="connsiteX7" fmla="*/ 288 w 304410"/>
                  <a:gd name="connsiteY7" fmla="*/ 264868 h 304410"/>
                  <a:gd name="connsiteX8" fmla="*/ 288 w 304410"/>
                  <a:gd name="connsiteY8" fmla="*/ 40566 h 30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4410" h="304410">
                    <a:moveTo>
                      <a:pt x="288" y="40566"/>
                    </a:moveTo>
                    <a:cubicBezTo>
                      <a:pt x="288" y="18445"/>
                      <a:pt x="18221" y="512"/>
                      <a:pt x="40342" y="512"/>
                    </a:cubicBezTo>
                    <a:lnTo>
                      <a:pt x="264644" y="512"/>
                    </a:lnTo>
                    <a:cubicBezTo>
                      <a:pt x="286765" y="512"/>
                      <a:pt x="304698" y="18445"/>
                      <a:pt x="304698" y="40566"/>
                    </a:cubicBezTo>
                    <a:lnTo>
                      <a:pt x="304698" y="264868"/>
                    </a:lnTo>
                    <a:cubicBezTo>
                      <a:pt x="304698" y="286989"/>
                      <a:pt x="286765" y="304922"/>
                      <a:pt x="264644" y="304922"/>
                    </a:cubicBezTo>
                    <a:lnTo>
                      <a:pt x="40342" y="304922"/>
                    </a:lnTo>
                    <a:cubicBezTo>
                      <a:pt x="18221" y="304922"/>
                      <a:pt x="288" y="286989"/>
                      <a:pt x="288" y="264868"/>
                    </a:cubicBezTo>
                    <a:lnTo>
                      <a:pt x="288" y="40566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DC4BDF4E-2287-ED05-7D4D-338ECC2E3B7C}"/>
                  </a:ext>
                </a:extLst>
              </p:cNvPr>
              <p:cNvSpPr/>
              <p:nvPr/>
            </p:nvSpPr>
            <p:spPr>
              <a:xfrm>
                <a:off x="3918607" y="4262350"/>
                <a:ext cx="304410" cy="304410"/>
              </a:xfrm>
              <a:custGeom>
                <a:avLst/>
                <a:gdLst>
                  <a:gd name="connsiteX0" fmla="*/ 264644 w 304410"/>
                  <a:gd name="connsiteY0" fmla="*/ 8523 h 304410"/>
                  <a:gd name="connsiteX1" fmla="*/ 40342 w 304410"/>
                  <a:gd name="connsiteY1" fmla="*/ 8523 h 304410"/>
                  <a:gd name="connsiteX2" fmla="*/ 8299 w 304410"/>
                  <a:gd name="connsiteY2" fmla="*/ 40566 h 304410"/>
                  <a:gd name="connsiteX3" fmla="*/ 8299 w 304410"/>
                  <a:gd name="connsiteY3" fmla="*/ 264868 h 304410"/>
                  <a:gd name="connsiteX4" fmla="*/ 40342 w 304410"/>
                  <a:gd name="connsiteY4" fmla="*/ 296911 h 304410"/>
                  <a:gd name="connsiteX5" fmla="*/ 264644 w 304410"/>
                  <a:gd name="connsiteY5" fmla="*/ 296911 h 304410"/>
                  <a:gd name="connsiteX6" fmla="*/ 296687 w 304410"/>
                  <a:gd name="connsiteY6" fmla="*/ 264868 h 304410"/>
                  <a:gd name="connsiteX7" fmla="*/ 296687 w 304410"/>
                  <a:gd name="connsiteY7" fmla="*/ 40566 h 304410"/>
                  <a:gd name="connsiteX8" fmla="*/ 264644 w 304410"/>
                  <a:gd name="connsiteY8" fmla="*/ 8523 h 304410"/>
                  <a:gd name="connsiteX9" fmla="*/ 40342 w 304410"/>
                  <a:gd name="connsiteY9" fmla="*/ 512 h 304410"/>
                  <a:gd name="connsiteX10" fmla="*/ 288 w 304410"/>
                  <a:gd name="connsiteY10" fmla="*/ 40566 h 304410"/>
                  <a:gd name="connsiteX11" fmla="*/ 288 w 304410"/>
                  <a:gd name="connsiteY11" fmla="*/ 264868 h 304410"/>
                  <a:gd name="connsiteX12" fmla="*/ 40342 w 304410"/>
                  <a:gd name="connsiteY12" fmla="*/ 304922 h 304410"/>
                  <a:gd name="connsiteX13" fmla="*/ 264644 w 304410"/>
                  <a:gd name="connsiteY13" fmla="*/ 304922 h 304410"/>
                  <a:gd name="connsiteX14" fmla="*/ 304698 w 304410"/>
                  <a:gd name="connsiteY14" fmla="*/ 264868 h 304410"/>
                  <a:gd name="connsiteX15" fmla="*/ 304698 w 304410"/>
                  <a:gd name="connsiteY15" fmla="*/ 40566 h 304410"/>
                  <a:gd name="connsiteX16" fmla="*/ 264644 w 304410"/>
                  <a:gd name="connsiteY16" fmla="*/ 512 h 304410"/>
                  <a:gd name="connsiteX17" fmla="*/ 40342 w 304410"/>
                  <a:gd name="connsiteY17" fmla="*/ 512 h 30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04410" h="304410">
                    <a:moveTo>
                      <a:pt x="264644" y="8523"/>
                    </a:moveTo>
                    <a:lnTo>
                      <a:pt x="40342" y="8523"/>
                    </a:lnTo>
                    <a:cubicBezTo>
                      <a:pt x="22645" y="8523"/>
                      <a:pt x="8299" y="22869"/>
                      <a:pt x="8299" y="40566"/>
                    </a:cubicBezTo>
                    <a:lnTo>
                      <a:pt x="8299" y="264868"/>
                    </a:lnTo>
                    <a:cubicBezTo>
                      <a:pt x="8299" y="282565"/>
                      <a:pt x="22645" y="296911"/>
                      <a:pt x="40342" y="296911"/>
                    </a:cubicBezTo>
                    <a:lnTo>
                      <a:pt x="264644" y="296911"/>
                    </a:lnTo>
                    <a:cubicBezTo>
                      <a:pt x="282341" y="296911"/>
                      <a:pt x="296687" y="282565"/>
                      <a:pt x="296687" y="264868"/>
                    </a:cubicBezTo>
                    <a:lnTo>
                      <a:pt x="296687" y="40566"/>
                    </a:lnTo>
                    <a:cubicBezTo>
                      <a:pt x="296687" y="22869"/>
                      <a:pt x="282341" y="8523"/>
                      <a:pt x="264644" y="8523"/>
                    </a:cubicBezTo>
                    <a:close/>
                    <a:moveTo>
                      <a:pt x="40342" y="512"/>
                    </a:moveTo>
                    <a:cubicBezTo>
                      <a:pt x="18221" y="512"/>
                      <a:pt x="288" y="18445"/>
                      <a:pt x="288" y="40566"/>
                    </a:cubicBezTo>
                    <a:lnTo>
                      <a:pt x="288" y="264868"/>
                    </a:lnTo>
                    <a:cubicBezTo>
                      <a:pt x="288" y="286989"/>
                      <a:pt x="18221" y="304922"/>
                      <a:pt x="40342" y="304922"/>
                    </a:cubicBezTo>
                    <a:lnTo>
                      <a:pt x="264644" y="304922"/>
                    </a:lnTo>
                    <a:cubicBezTo>
                      <a:pt x="286765" y="304922"/>
                      <a:pt x="304698" y="286989"/>
                      <a:pt x="304698" y="264868"/>
                    </a:cubicBezTo>
                    <a:lnTo>
                      <a:pt x="304698" y="40566"/>
                    </a:lnTo>
                    <a:cubicBezTo>
                      <a:pt x="304698" y="18445"/>
                      <a:pt x="286765" y="512"/>
                      <a:pt x="264644" y="512"/>
                    </a:cubicBezTo>
                    <a:lnTo>
                      <a:pt x="40342" y="512"/>
                    </a:lnTo>
                    <a:close/>
                  </a:path>
                </a:pathLst>
              </a:custGeom>
              <a:gradFill>
                <a:gsLst>
                  <a:gs pos="0">
                    <a:srgbClr val="BBBBBB"/>
                  </a:gs>
                  <a:gs pos="50000">
                    <a:srgbClr val="A1A1A1"/>
                  </a:gs>
                  <a:gs pos="100000">
                    <a:srgbClr val="888888"/>
                  </a:gs>
                </a:gsLst>
                <a:lin ang="4944317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8802FBE5-49D7-95E4-57F9-A63A1C3BEBC5}"/>
                  </a:ext>
                </a:extLst>
              </p:cNvPr>
              <p:cNvSpPr/>
              <p:nvPr/>
            </p:nvSpPr>
            <p:spPr>
              <a:xfrm>
                <a:off x="4137840" y="4343702"/>
                <a:ext cx="5070" cy="10772"/>
              </a:xfrm>
              <a:custGeom>
                <a:avLst/>
                <a:gdLst>
                  <a:gd name="connsiteX0" fmla="*/ 288 w 5070"/>
                  <a:gd name="connsiteY0" fmla="*/ 512 h 10772"/>
                  <a:gd name="connsiteX1" fmla="*/ 5357 w 5070"/>
                  <a:gd name="connsiteY1" fmla="*/ 11182 h 10772"/>
                  <a:gd name="connsiteX2" fmla="*/ 5358 w 5070"/>
                  <a:gd name="connsiteY2" fmla="*/ 11284 h 1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70" h="10772">
                    <a:moveTo>
                      <a:pt x="288" y="512"/>
                    </a:moveTo>
                    <a:cubicBezTo>
                      <a:pt x="3318" y="3526"/>
                      <a:pt x="5324" y="7111"/>
                      <a:pt x="5357" y="11182"/>
                    </a:cubicBezTo>
                    <a:cubicBezTo>
                      <a:pt x="5358" y="11216"/>
                      <a:pt x="5358" y="11250"/>
                      <a:pt x="5358" y="11284"/>
                    </a:cubicBezTo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2357372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1B3C6BE7-0D23-3B0C-B536-040460E30DE8}"/>
                  </a:ext>
                </a:extLst>
              </p:cNvPr>
              <p:cNvSpPr/>
              <p:nvPr/>
            </p:nvSpPr>
            <p:spPr>
              <a:xfrm>
                <a:off x="3998715" y="4326437"/>
                <a:ext cx="144193" cy="56075"/>
              </a:xfrm>
              <a:custGeom>
                <a:avLst/>
                <a:gdLst>
                  <a:gd name="connsiteX0" fmla="*/ 144482 w 144193"/>
                  <a:gd name="connsiteY0" fmla="*/ 28652 h 56075"/>
                  <a:gd name="connsiteX1" fmla="*/ 137863 w 144193"/>
                  <a:gd name="connsiteY1" fmla="*/ 40742 h 56075"/>
                  <a:gd name="connsiteX2" fmla="*/ 122062 w 144193"/>
                  <a:gd name="connsiteY2" fmla="*/ 49186 h 56075"/>
                  <a:gd name="connsiteX3" fmla="*/ 72385 w 144193"/>
                  <a:gd name="connsiteY3" fmla="*/ 56588 h 56075"/>
                  <a:gd name="connsiteX4" fmla="*/ 22708 w 144193"/>
                  <a:gd name="connsiteY4" fmla="*/ 49186 h 56075"/>
                  <a:gd name="connsiteX5" fmla="*/ 6907 w 144193"/>
                  <a:gd name="connsiteY5" fmla="*/ 40742 h 56075"/>
                  <a:gd name="connsiteX6" fmla="*/ 288 w 144193"/>
                  <a:gd name="connsiteY6" fmla="*/ 28550 h 56075"/>
                  <a:gd name="connsiteX7" fmla="*/ 294 w 144193"/>
                  <a:gd name="connsiteY7" fmla="*/ 28160 h 56075"/>
                  <a:gd name="connsiteX8" fmla="*/ 314 w 144193"/>
                  <a:gd name="connsiteY8" fmla="*/ 27741 h 56075"/>
                  <a:gd name="connsiteX9" fmla="*/ 319 w 144193"/>
                  <a:gd name="connsiteY9" fmla="*/ 27662 h 56075"/>
                  <a:gd name="connsiteX10" fmla="*/ 6907 w 144193"/>
                  <a:gd name="connsiteY10" fmla="*/ 16357 h 56075"/>
                  <a:gd name="connsiteX11" fmla="*/ 22708 w 144193"/>
                  <a:gd name="connsiteY11" fmla="*/ 7914 h 56075"/>
                  <a:gd name="connsiteX12" fmla="*/ 72385 w 144193"/>
                  <a:gd name="connsiteY12" fmla="*/ 512 h 56075"/>
                  <a:gd name="connsiteX13" fmla="*/ 122062 w 144193"/>
                  <a:gd name="connsiteY13" fmla="*/ 7914 h 56075"/>
                  <a:gd name="connsiteX14" fmla="*/ 137863 w 144193"/>
                  <a:gd name="connsiteY14" fmla="*/ 16357 h 56075"/>
                  <a:gd name="connsiteX15" fmla="*/ 139412 w 144193"/>
                  <a:gd name="connsiteY15" fmla="*/ 17778 h 56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44193" h="56075">
                    <a:moveTo>
                      <a:pt x="144482" y="28652"/>
                    </a:moveTo>
                    <a:cubicBezTo>
                      <a:pt x="144444" y="33383"/>
                      <a:pt x="141741" y="37458"/>
                      <a:pt x="137863" y="40742"/>
                    </a:cubicBezTo>
                    <a:cubicBezTo>
                      <a:pt x="133948" y="44057"/>
                      <a:pt x="128493" y="46882"/>
                      <a:pt x="122062" y="49186"/>
                    </a:cubicBezTo>
                    <a:cubicBezTo>
                      <a:pt x="109175" y="53802"/>
                      <a:pt x="91610" y="56588"/>
                      <a:pt x="72385" y="56588"/>
                    </a:cubicBezTo>
                    <a:cubicBezTo>
                      <a:pt x="53160" y="56588"/>
                      <a:pt x="35596" y="53802"/>
                      <a:pt x="22708" y="49186"/>
                    </a:cubicBezTo>
                    <a:cubicBezTo>
                      <a:pt x="16278" y="46882"/>
                      <a:pt x="10822" y="44057"/>
                      <a:pt x="6907" y="40742"/>
                    </a:cubicBezTo>
                    <a:cubicBezTo>
                      <a:pt x="3001" y="37434"/>
                      <a:pt x="288" y="33324"/>
                      <a:pt x="288" y="28550"/>
                    </a:cubicBezTo>
                    <a:cubicBezTo>
                      <a:pt x="288" y="28419"/>
                      <a:pt x="290" y="28289"/>
                      <a:pt x="294" y="28160"/>
                    </a:cubicBezTo>
                    <a:cubicBezTo>
                      <a:pt x="298" y="28019"/>
                      <a:pt x="305" y="27880"/>
                      <a:pt x="314" y="27741"/>
                    </a:cubicBezTo>
                    <a:cubicBezTo>
                      <a:pt x="316" y="27715"/>
                      <a:pt x="318" y="27689"/>
                      <a:pt x="319" y="27662"/>
                    </a:cubicBezTo>
                    <a:cubicBezTo>
                      <a:pt x="632" y="23265"/>
                      <a:pt x="3246" y="19459"/>
                      <a:pt x="6907" y="16357"/>
                    </a:cubicBezTo>
                    <a:cubicBezTo>
                      <a:pt x="10822" y="13042"/>
                      <a:pt x="16278" y="10217"/>
                      <a:pt x="22708" y="7914"/>
                    </a:cubicBezTo>
                    <a:cubicBezTo>
                      <a:pt x="35596" y="3297"/>
                      <a:pt x="53160" y="512"/>
                      <a:pt x="72385" y="512"/>
                    </a:cubicBezTo>
                    <a:cubicBezTo>
                      <a:pt x="91610" y="512"/>
                      <a:pt x="109175" y="3297"/>
                      <a:pt x="122062" y="7914"/>
                    </a:cubicBezTo>
                    <a:cubicBezTo>
                      <a:pt x="128493" y="10217"/>
                      <a:pt x="133948" y="13042"/>
                      <a:pt x="137863" y="16357"/>
                    </a:cubicBezTo>
                    <a:cubicBezTo>
                      <a:pt x="138404" y="16816"/>
                      <a:pt x="138921" y="17289"/>
                      <a:pt x="139412" y="17778"/>
                    </a:cubicBezTo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2357372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6CFFF46C-19B2-8A0D-6D6F-FD64503487A1}"/>
                  </a:ext>
                </a:extLst>
              </p:cNvPr>
              <p:cNvSpPr/>
              <p:nvPr/>
            </p:nvSpPr>
            <p:spPr>
              <a:xfrm>
                <a:off x="3998715" y="4371487"/>
                <a:ext cx="144194" cy="131187"/>
              </a:xfrm>
              <a:custGeom>
                <a:avLst/>
                <a:gdLst>
                  <a:gd name="connsiteX0" fmla="*/ 143040 w 144194"/>
                  <a:gd name="connsiteY0" fmla="*/ 1805 h 131187"/>
                  <a:gd name="connsiteX1" fmla="*/ 144482 w 144194"/>
                  <a:gd name="connsiteY1" fmla="*/ 513 h 131187"/>
                  <a:gd name="connsiteX2" fmla="*/ 144482 w 144194"/>
                  <a:gd name="connsiteY2" fmla="*/ 100492 h 131187"/>
                  <a:gd name="connsiteX3" fmla="*/ 144470 w 144194"/>
                  <a:gd name="connsiteY3" fmla="*/ 100492 h 131187"/>
                  <a:gd name="connsiteX4" fmla="*/ 137957 w 144194"/>
                  <a:gd name="connsiteY4" fmla="*/ 113555 h 131187"/>
                  <a:gd name="connsiteX5" fmla="*/ 122151 w 144194"/>
                  <a:gd name="connsiteY5" fmla="*/ 123241 h 131187"/>
                  <a:gd name="connsiteX6" fmla="*/ 72510 w 144194"/>
                  <a:gd name="connsiteY6" fmla="*/ 131699 h 131187"/>
                  <a:gd name="connsiteX7" fmla="*/ 22751 w 144194"/>
                  <a:gd name="connsiteY7" fmla="*/ 123243 h 131187"/>
                  <a:gd name="connsiteX8" fmla="*/ 6863 w 144194"/>
                  <a:gd name="connsiteY8" fmla="*/ 113564 h 131187"/>
                  <a:gd name="connsiteX9" fmla="*/ 306 w 144194"/>
                  <a:gd name="connsiteY9" fmla="*/ 100616 h 131187"/>
                  <a:gd name="connsiteX10" fmla="*/ 288 w 144194"/>
                  <a:gd name="connsiteY10" fmla="*/ 100616 h 131187"/>
                  <a:gd name="connsiteX11" fmla="*/ 288 w 144194"/>
                  <a:gd name="connsiteY11" fmla="*/ 512 h 131187"/>
                  <a:gd name="connsiteX12" fmla="*/ 1731 w 144194"/>
                  <a:gd name="connsiteY12" fmla="*/ 1805 h 131187"/>
                  <a:gd name="connsiteX13" fmla="*/ 20007 w 144194"/>
                  <a:gd name="connsiteY13" fmla="*/ 11677 h 131187"/>
                  <a:gd name="connsiteX14" fmla="*/ 72385 w 144194"/>
                  <a:gd name="connsiteY14" fmla="*/ 19548 h 131187"/>
                  <a:gd name="connsiteX15" fmla="*/ 124764 w 144194"/>
                  <a:gd name="connsiteY15" fmla="*/ 11677 h 131187"/>
                  <a:gd name="connsiteX16" fmla="*/ 143040 w 144194"/>
                  <a:gd name="connsiteY16" fmla="*/ 1805 h 131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4194" h="131187">
                    <a:moveTo>
                      <a:pt x="143040" y="1805"/>
                    </a:moveTo>
                    <a:cubicBezTo>
                      <a:pt x="143524" y="1394"/>
                      <a:pt x="144006" y="964"/>
                      <a:pt x="144482" y="513"/>
                    </a:cubicBezTo>
                    <a:lnTo>
                      <a:pt x="144482" y="100492"/>
                    </a:lnTo>
                    <a:lnTo>
                      <a:pt x="144470" y="100492"/>
                    </a:lnTo>
                    <a:cubicBezTo>
                      <a:pt x="144274" y="105477"/>
                      <a:pt x="141729" y="109888"/>
                      <a:pt x="137957" y="113555"/>
                    </a:cubicBezTo>
                    <a:cubicBezTo>
                      <a:pt x="134041" y="117360"/>
                      <a:pt x="128581" y="120602"/>
                      <a:pt x="122151" y="123241"/>
                    </a:cubicBezTo>
                    <a:cubicBezTo>
                      <a:pt x="109274" y="128524"/>
                      <a:pt x="91738" y="131699"/>
                      <a:pt x="72510" y="131699"/>
                    </a:cubicBezTo>
                    <a:cubicBezTo>
                      <a:pt x="53282" y="131699"/>
                      <a:pt x="35688" y="128524"/>
                      <a:pt x="22751" y="123243"/>
                    </a:cubicBezTo>
                    <a:cubicBezTo>
                      <a:pt x="16293" y="120607"/>
                      <a:pt x="10801" y="117366"/>
                      <a:pt x="6863" y="113564"/>
                    </a:cubicBezTo>
                    <a:cubicBezTo>
                      <a:pt x="3100" y="109932"/>
                      <a:pt x="541" y="105561"/>
                      <a:pt x="306" y="100616"/>
                    </a:cubicBezTo>
                    <a:lnTo>
                      <a:pt x="288" y="100616"/>
                    </a:lnTo>
                    <a:lnTo>
                      <a:pt x="288" y="512"/>
                    </a:lnTo>
                    <a:cubicBezTo>
                      <a:pt x="763" y="963"/>
                      <a:pt x="1245" y="1394"/>
                      <a:pt x="1731" y="1805"/>
                    </a:cubicBezTo>
                    <a:cubicBezTo>
                      <a:pt x="6645" y="5967"/>
                      <a:pt x="13074" y="9194"/>
                      <a:pt x="20007" y="11677"/>
                    </a:cubicBezTo>
                    <a:cubicBezTo>
                      <a:pt x="33968" y="16678"/>
                      <a:pt x="52488" y="19548"/>
                      <a:pt x="72385" y="19548"/>
                    </a:cubicBezTo>
                    <a:cubicBezTo>
                      <a:pt x="92282" y="19548"/>
                      <a:pt x="110803" y="16678"/>
                      <a:pt x="124764" y="11677"/>
                    </a:cubicBezTo>
                    <a:cubicBezTo>
                      <a:pt x="131696" y="9194"/>
                      <a:pt x="138125" y="5967"/>
                      <a:pt x="143040" y="1805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2357372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C9BE1EF3-A892-78E7-B4A9-E98C13E896C6}"/>
                  </a:ext>
                </a:extLst>
              </p:cNvPr>
              <p:cNvSpPr/>
              <p:nvPr/>
            </p:nvSpPr>
            <p:spPr>
              <a:xfrm>
                <a:off x="4132067" y="4501949"/>
                <a:ext cx="50899" cy="88205"/>
              </a:xfrm>
              <a:custGeom>
                <a:avLst/>
                <a:gdLst>
                  <a:gd name="connsiteX0" fmla="*/ 51187 w 50899"/>
                  <a:gd name="connsiteY0" fmla="*/ 7335 h 88205"/>
                  <a:gd name="connsiteX1" fmla="*/ 39947 w 50899"/>
                  <a:gd name="connsiteY1" fmla="*/ 2164 h 88205"/>
                  <a:gd name="connsiteX2" fmla="*/ 2666 w 50899"/>
                  <a:gd name="connsiteY2" fmla="*/ 34119 h 88205"/>
                  <a:gd name="connsiteX3" fmla="*/ 1973 w 50899"/>
                  <a:gd name="connsiteY3" fmla="*/ 43772 h 88205"/>
                  <a:gd name="connsiteX4" fmla="*/ 39254 w 50899"/>
                  <a:gd name="connsiteY4" fmla="*/ 86379 h 88205"/>
                  <a:gd name="connsiteX5" fmla="*/ 51187 w 50899"/>
                  <a:gd name="connsiteY5" fmla="*/ 81895 h 88205"/>
                  <a:gd name="connsiteX6" fmla="*/ 51187 w 50899"/>
                  <a:gd name="connsiteY6" fmla="*/ 7335 h 88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899" h="88205">
                    <a:moveTo>
                      <a:pt x="51187" y="7335"/>
                    </a:moveTo>
                    <a:cubicBezTo>
                      <a:pt x="51187" y="1517"/>
                      <a:pt x="44364" y="-1622"/>
                      <a:pt x="39947" y="2164"/>
                    </a:cubicBezTo>
                    <a:lnTo>
                      <a:pt x="2666" y="34119"/>
                    </a:lnTo>
                    <a:cubicBezTo>
                      <a:pt x="-210" y="36584"/>
                      <a:pt x="-522" y="40922"/>
                      <a:pt x="1973" y="43772"/>
                    </a:cubicBezTo>
                    <a:lnTo>
                      <a:pt x="39254" y="86379"/>
                    </a:lnTo>
                    <a:cubicBezTo>
                      <a:pt x="43394" y="91111"/>
                      <a:pt x="51187" y="88182"/>
                      <a:pt x="51187" y="81895"/>
                    </a:cubicBezTo>
                    <a:lnTo>
                      <a:pt x="51187" y="7335"/>
                    </a:lnTo>
                    <a:close/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3073510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C8C498CC-3C8A-81F7-188F-9B56A27DAFA6}"/>
                  </a:ext>
                </a:extLst>
              </p:cNvPr>
              <p:cNvSpPr/>
              <p:nvPr/>
            </p:nvSpPr>
            <p:spPr>
              <a:xfrm>
                <a:off x="4190972" y="4501949"/>
                <a:ext cx="50899" cy="88205"/>
              </a:xfrm>
              <a:custGeom>
                <a:avLst/>
                <a:gdLst>
                  <a:gd name="connsiteX0" fmla="*/ 288 w 50899"/>
                  <a:gd name="connsiteY0" fmla="*/ 7335 h 88205"/>
                  <a:gd name="connsiteX1" fmla="*/ 11529 w 50899"/>
                  <a:gd name="connsiteY1" fmla="*/ 2164 h 88205"/>
                  <a:gd name="connsiteX2" fmla="*/ 48809 w 50899"/>
                  <a:gd name="connsiteY2" fmla="*/ 34119 h 88205"/>
                  <a:gd name="connsiteX3" fmla="*/ 49502 w 50899"/>
                  <a:gd name="connsiteY3" fmla="*/ 43772 h 88205"/>
                  <a:gd name="connsiteX4" fmla="*/ 12222 w 50899"/>
                  <a:gd name="connsiteY4" fmla="*/ 86379 h 88205"/>
                  <a:gd name="connsiteX5" fmla="*/ 288 w 50899"/>
                  <a:gd name="connsiteY5" fmla="*/ 81895 h 88205"/>
                  <a:gd name="connsiteX6" fmla="*/ 288 w 50899"/>
                  <a:gd name="connsiteY6" fmla="*/ 7335 h 88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899" h="88205">
                    <a:moveTo>
                      <a:pt x="288" y="7335"/>
                    </a:moveTo>
                    <a:cubicBezTo>
                      <a:pt x="288" y="1517"/>
                      <a:pt x="7112" y="-1622"/>
                      <a:pt x="11529" y="2164"/>
                    </a:cubicBezTo>
                    <a:lnTo>
                      <a:pt x="48809" y="34119"/>
                    </a:lnTo>
                    <a:cubicBezTo>
                      <a:pt x="51685" y="36584"/>
                      <a:pt x="51997" y="40922"/>
                      <a:pt x="49502" y="43772"/>
                    </a:cubicBezTo>
                    <a:lnTo>
                      <a:pt x="12222" y="86379"/>
                    </a:lnTo>
                    <a:cubicBezTo>
                      <a:pt x="8082" y="91111"/>
                      <a:pt x="288" y="88182"/>
                      <a:pt x="288" y="81895"/>
                    </a:cubicBezTo>
                    <a:lnTo>
                      <a:pt x="288" y="7335"/>
                    </a:lnTo>
                    <a:close/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3073510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063396DD-653F-5B63-469D-BFF2F39EF879}"/>
                  </a:ext>
                </a:extLst>
              </p:cNvPr>
              <p:cNvSpPr/>
              <p:nvPr/>
            </p:nvSpPr>
            <p:spPr>
              <a:xfrm>
                <a:off x="4124056" y="4493922"/>
                <a:ext cx="125826" cy="104258"/>
              </a:xfrm>
              <a:custGeom>
                <a:avLst/>
                <a:gdLst>
                  <a:gd name="connsiteX0" fmla="*/ 42744 w 125826"/>
                  <a:gd name="connsiteY0" fmla="*/ 4108 h 104258"/>
                  <a:gd name="connsiteX1" fmla="*/ 5464 w 125826"/>
                  <a:gd name="connsiteY1" fmla="*/ 36063 h 104258"/>
                  <a:gd name="connsiteX2" fmla="*/ 3955 w 125826"/>
                  <a:gd name="connsiteY2" fmla="*/ 57074 h 104258"/>
                  <a:gd name="connsiteX3" fmla="*/ 41235 w 125826"/>
                  <a:gd name="connsiteY3" fmla="*/ 99680 h 104258"/>
                  <a:gd name="connsiteX4" fmla="*/ 63201 w 125826"/>
                  <a:gd name="connsiteY4" fmla="*/ 100116 h 104258"/>
                  <a:gd name="connsiteX5" fmla="*/ 85166 w 125826"/>
                  <a:gd name="connsiteY5" fmla="*/ 99680 h 104258"/>
                  <a:gd name="connsiteX6" fmla="*/ 122447 w 125826"/>
                  <a:gd name="connsiteY6" fmla="*/ 57074 h 104258"/>
                  <a:gd name="connsiteX7" fmla="*/ 120939 w 125826"/>
                  <a:gd name="connsiteY7" fmla="*/ 36063 h 104258"/>
                  <a:gd name="connsiteX8" fmla="*/ 83658 w 125826"/>
                  <a:gd name="connsiteY8" fmla="*/ 4108 h 104258"/>
                  <a:gd name="connsiteX9" fmla="*/ 63201 w 125826"/>
                  <a:gd name="connsiteY9" fmla="*/ 5190 h 104258"/>
                  <a:gd name="connsiteX10" fmla="*/ 42744 w 125826"/>
                  <a:gd name="connsiteY10" fmla="*/ 4108 h 104258"/>
                  <a:gd name="connsiteX11" fmla="*/ 10676 w 125826"/>
                  <a:gd name="connsiteY11" fmla="*/ 42145 h 104258"/>
                  <a:gd name="connsiteX12" fmla="*/ 47957 w 125826"/>
                  <a:gd name="connsiteY12" fmla="*/ 10191 h 104258"/>
                  <a:gd name="connsiteX13" fmla="*/ 59195 w 125826"/>
                  <a:gd name="connsiteY13" fmla="*/ 15156 h 104258"/>
                  <a:gd name="connsiteX14" fmla="*/ 59198 w 125826"/>
                  <a:gd name="connsiteY14" fmla="*/ 15360 h 104258"/>
                  <a:gd name="connsiteX15" fmla="*/ 59198 w 125826"/>
                  <a:gd name="connsiteY15" fmla="*/ 89921 h 104258"/>
                  <a:gd name="connsiteX16" fmla="*/ 59195 w 125826"/>
                  <a:gd name="connsiteY16" fmla="*/ 90127 h 104258"/>
                  <a:gd name="connsiteX17" fmla="*/ 47264 w 125826"/>
                  <a:gd name="connsiteY17" fmla="*/ 94405 h 104258"/>
                  <a:gd name="connsiteX18" fmla="*/ 9984 w 125826"/>
                  <a:gd name="connsiteY18" fmla="*/ 51799 h 104258"/>
                  <a:gd name="connsiteX19" fmla="*/ 10676 w 125826"/>
                  <a:gd name="connsiteY19" fmla="*/ 42145 h 104258"/>
                  <a:gd name="connsiteX20" fmla="*/ 78445 w 125826"/>
                  <a:gd name="connsiteY20" fmla="*/ 10191 h 104258"/>
                  <a:gd name="connsiteX21" fmla="*/ 67207 w 125826"/>
                  <a:gd name="connsiteY21" fmla="*/ 15156 h 104258"/>
                  <a:gd name="connsiteX22" fmla="*/ 67205 w 125826"/>
                  <a:gd name="connsiteY22" fmla="*/ 15360 h 104258"/>
                  <a:gd name="connsiteX23" fmla="*/ 67205 w 125826"/>
                  <a:gd name="connsiteY23" fmla="*/ 89921 h 104258"/>
                  <a:gd name="connsiteX24" fmla="*/ 67207 w 125826"/>
                  <a:gd name="connsiteY24" fmla="*/ 90127 h 104258"/>
                  <a:gd name="connsiteX25" fmla="*/ 79138 w 125826"/>
                  <a:gd name="connsiteY25" fmla="*/ 94405 h 104258"/>
                  <a:gd name="connsiteX26" fmla="*/ 116418 w 125826"/>
                  <a:gd name="connsiteY26" fmla="*/ 51799 h 104258"/>
                  <a:gd name="connsiteX27" fmla="*/ 115725 w 125826"/>
                  <a:gd name="connsiteY27" fmla="*/ 42145 h 104258"/>
                  <a:gd name="connsiteX28" fmla="*/ 78445 w 125826"/>
                  <a:gd name="connsiteY28" fmla="*/ 10191 h 10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25826" h="104258">
                    <a:moveTo>
                      <a:pt x="42744" y="4108"/>
                    </a:moveTo>
                    <a:lnTo>
                      <a:pt x="5464" y="36063"/>
                    </a:lnTo>
                    <a:cubicBezTo>
                      <a:pt x="-796" y="41428"/>
                      <a:pt x="-1474" y="50870"/>
                      <a:pt x="3955" y="57074"/>
                    </a:cubicBezTo>
                    <a:lnTo>
                      <a:pt x="41235" y="99680"/>
                    </a:lnTo>
                    <a:cubicBezTo>
                      <a:pt x="47505" y="106846"/>
                      <a:pt x="57625" y="105940"/>
                      <a:pt x="63201" y="100116"/>
                    </a:cubicBezTo>
                    <a:cubicBezTo>
                      <a:pt x="68777" y="105940"/>
                      <a:pt x="78896" y="106846"/>
                      <a:pt x="85166" y="99680"/>
                    </a:cubicBezTo>
                    <a:lnTo>
                      <a:pt x="122447" y="57074"/>
                    </a:lnTo>
                    <a:cubicBezTo>
                      <a:pt x="127876" y="50870"/>
                      <a:pt x="127197" y="41428"/>
                      <a:pt x="120939" y="36063"/>
                    </a:cubicBezTo>
                    <a:lnTo>
                      <a:pt x="83658" y="4108"/>
                    </a:lnTo>
                    <a:cubicBezTo>
                      <a:pt x="77165" y="-1457"/>
                      <a:pt x="68283" y="-147"/>
                      <a:pt x="63201" y="5190"/>
                    </a:cubicBezTo>
                    <a:cubicBezTo>
                      <a:pt x="58119" y="-147"/>
                      <a:pt x="49236" y="-1457"/>
                      <a:pt x="42744" y="4108"/>
                    </a:cubicBezTo>
                    <a:close/>
                    <a:moveTo>
                      <a:pt x="10676" y="42145"/>
                    </a:moveTo>
                    <a:lnTo>
                      <a:pt x="47957" y="10191"/>
                    </a:lnTo>
                    <a:cubicBezTo>
                      <a:pt x="52322" y="6449"/>
                      <a:pt x="59037" y="9470"/>
                      <a:pt x="59195" y="15156"/>
                    </a:cubicBezTo>
                    <a:cubicBezTo>
                      <a:pt x="59197" y="15224"/>
                      <a:pt x="59198" y="15292"/>
                      <a:pt x="59198" y="15360"/>
                    </a:cubicBezTo>
                    <a:lnTo>
                      <a:pt x="59198" y="89921"/>
                    </a:lnTo>
                    <a:cubicBezTo>
                      <a:pt x="59198" y="89990"/>
                      <a:pt x="59197" y="90059"/>
                      <a:pt x="59195" y="90127"/>
                    </a:cubicBezTo>
                    <a:cubicBezTo>
                      <a:pt x="59026" y="96272"/>
                      <a:pt x="51358" y="99085"/>
                      <a:pt x="47264" y="94405"/>
                    </a:cubicBezTo>
                    <a:lnTo>
                      <a:pt x="9984" y="51799"/>
                    </a:lnTo>
                    <a:cubicBezTo>
                      <a:pt x="7490" y="48949"/>
                      <a:pt x="7801" y="44610"/>
                      <a:pt x="10676" y="42145"/>
                    </a:cubicBezTo>
                    <a:close/>
                    <a:moveTo>
                      <a:pt x="78445" y="10191"/>
                    </a:moveTo>
                    <a:cubicBezTo>
                      <a:pt x="74080" y="6449"/>
                      <a:pt x="67365" y="9470"/>
                      <a:pt x="67207" y="15156"/>
                    </a:cubicBezTo>
                    <a:cubicBezTo>
                      <a:pt x="67205" y="15224"/>
                      <a:pt x="67205" y="15292"/>
                      <a:pt x="67205" y="15360"/>
                    </a:cubicBezTo>
                    <a:lnTo>
                      <a:pt x="67205" y="89921"/>
                    </a:lnTo>
                    <a:cubicBezTo>
                      <a:pt x="67205" y="89990"/>
                      <a:pt x="67205" y="90059"/>
                      <a:pt x="67207" y="90127"/>
                    </a:cubicBezTo>
                    <a:cubicBezTo>
                      <a:pt x="67375" y="96272"/>
                      <a:pt x="75043" y="99085"/>
                      <a:pt x="79138" y="94405"/>
                    </a:cubicBezTo>
                    <a:lnTo>
                      <a:pt x="116418" y="51799"/>
                    </a:lnTo>
                    <a:cubicBezTo>
                      <a:pt x="118913" y="48949"/>
                      <a:pt x="118601" y="44610"/>
                      <a:pt x="115725" y="42145"/>
                    </a:cubicBezTo>
                    <a:lnTo>
                      <a:pt x="78445" y="10191"/>
                    </a:lnTo>
                    <a:close/>
                  </a:path>
                </a:pathLst>
              </a:custGeom>
              <a:solidFill>
                <a:srgbClr val="F5F5F5"/>
              </a:soli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</p:grp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4D7C5C3B-063F-49CB-C5BA-D02581245D35}"/>
                </a:ext>
              </a:extLst>
            </p:cNvPr>
            <p:cNvSpPr txBox="1"/>
            <p:nvPr/>
          </p:nvSpPr>
          <p:spPr>
            <a:xfrm>
              <a:off x="9230085" y="3435185"/>
              <a:ext cx="1625493" cy="488822"/>
            </a:xfrm>
            <a:prstGeom prst="rect">
              <a:avLst/>
            </a:prstGeom>
            <a:noFill/>
          </p:spPr>
          <p:txBody>
            <a:bodyPr wrap="square" anchor="ctr">
              <a:noAutofit/>
            </a:bodyPr>
            <a:lstStyle/>
            <a:p>
              <a:r>
                <a:rPr lang="en-CH" i="0" dirty="0">
                  <a:solidFill>
                    <a:srgbClr val="017864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Open </a:t>
              </a:r>
              <a:r>
                <a:rPr lang="es-ES" i="0" dirty="0" err="1">
                  <a:solidFill>
                    <a:srgbClr val="017864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Mirrored</a:t>
              </a:r>
              <a:endParaRPr lang="en-CH" i="0" dirty="0">
                <a:solidFill>
                  <a:srgbClr val="01786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s-ES" i="0" dirty="0" err="1">
                  <a:solidFill>
                    <a:srgbClr val="017864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Database</a:t>
              </a:r>
              <a:r>
                <a:rPr lang="en-CH" i="0" dirty="0">
                  <a:solidFill>
                    <a:srgbClr val="017864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1</a:t>
              </a:r>
              <a:endParaRPr lang="en-CH" dirty="0">
                <a:solidFill>
                  <a:srgbClr val="01786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B3F3B09D-3838-7447-8A52-D18526F95D3A}"/>
              </a:ext>
            </a:extLst>
          </p:cNvPr>
          <p:cNvCxnSpPr>
            <a:cxnSpLocks/>
            <a:stCxn id="128" idx="3"/>
            <a:endCxn id="206" idx="1"/>
          </p:cNvCxnSpPr>
          <p:nvPr/>
        </p:nvCxnSpPr>
        <p:spPr>
          <a:xfrm flipV="1">
            <a:off x="6898643" y="2062214"/>
            <a:ext cx="1332828" cy="1726351"/>
          </a:xfrm>
          <a:prstGeom prst="straightConnector1">
            <a:avLst/>
          </a:prstGeom>
          <a:ln w="50800">
            <a:gradFill flip="none" rotWithShape="1">
              <a:gsLst>
                <a:gs pos="30000">
                  <a:schemeClr val="accent2">
                    <a:lumMod val="75000"/>
                    <a:alpha val="50000"/>
                  </a:schemeClr>
                </a:gs>
                <a:gs pos="70000">
                  <a:srgbClr val="117865">
                    <a:alpha val="50000"/>
                  </a:srgbClr>
                </a:gs>
              </a:gsLst>
              <a:lin ang="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9C1E6E29-6959-03EF-14AC-223130A1265E}"/>
              </a:ext>
            </a:extLst>
          </p:cNvPr>
          <p:cNvCxnSpPr>
            <a:cxnSpLocks/>
            <a:stCxn id="128" idx="3"/>
            <a:endCxn id="223" idx="1"/>
          </p:cNvCxnSpPr>
          <p:nvPr/>
        </p:nvCxnSpPr>
        <p:spPr>
          <a:xfrm>
            <a:off x="6898643" y="3788565"/>
            <a:ext cx="1332828" cy="1658970"/>
          </a:xfrm>
          <a:prstGeom prst="straightConnector1">
            <a:avLst/>
          </a:prstGeom>
          <a:ln w="50800">
            <a:gradFill flip="none" rotWithShape="1">
              <a:gsLst>
                <a:gs pos="30000">
                  <a:schemeClr val="accent2">
                    <a:lumMod val="75000"/>
                    <a:alpha val="50000"/>
                  </a:schemeClr>
                </a:gs>
                <a:gs pos="70000">
                  <a:srgbClr val="117865">
                    <a:alpha val="50000"/>
                  </a:srgbClr>
                </a:gs>
              </a:gsLst>
              <a:lin ang="0" scaled="1"/>
              <a:tileRect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050BF35D-3CAD-1AA7-D4FB-D8AF17D0E2E8}"/>
              </a:ext>
            </a:extLst>
          </p:cNvPr>
          <p:cNvGrpSpPr/>
          <p:nvPr/>
        </p:nvGrpSpPr>
        <p:grpSpPr>
          <a:xfrm>
            <a:off x="8231472" y="5030878"/>
            <a:ext cx="2970322" cy="833314"/>
            <a:chOff x="8354857" y="3318738"/>
            <a:chExt cx="2680540" cy="719862"/>
          </a:xfrm>
        </p:grpSpPr>
        <p:sp>
          <p:nvSpPr>
            <p:cNvPr id="223" name="Rectangle: Rounded Corners 222">
              <a:extLst>
                <a:ext uri="{FF2B5EF4-FFF2-40B4-BE49-F238E27FC236}">
                  <a16:creationId xmlns:a16="http://schemas.microsoft.com/office/drawing/2014/main" id="{0F797DB6-9AD6-AFF2-A6B7-0DEB4D4F9A73}"/>
                </a:ext>
              </a:extLst>
            </p:cNvPr>
            <p:cNvSpPr/>
            <p:nvPr/>
          </p:nvSpPr>
          <p:spPr>
            <a:xfrm>
              <a:off x="8354857" y="3318738"/>
              <a:ext cx="2680540" cy="719862"/>
            </a:xfrm>
            <a:prstGeom prst="roundRect">
              <a:avLst>
                <a:gd name="adj" fmla="val 5210"/>
              </a:avLst>
            </a:prstGeom>
            <a:solidFill>
              <a:srgbClr val="99C9C1">
                <a:alpha val="20000"/>
              </a:srgbClr>
            </a:solidFill>
            <a:ln w="25400">
              <a:solidFill>
                <a:srgbClr val="017864">
                  <a:alpha val="5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grpSp>
          <p:nvGrpSpPr>
            <p:cNvPr id="225" name="Graphic 5">
              <a:extLst>
                <a:ext uri="{FF2B5EF4-FFF2-40B4-BE49-F238E27FC236}">
                  <a16:creationId xmlns:a16="http://schemas.microsoft.com/office/drawing/2014/main" id="{5F48901D-0D72-EF3A-19E7-7E3376EDABF1}"/>
                </a:ext>
              </a:extLst>
            </p:cNvPr>
            <p:cNvGrpSpPr/>
            <p:nvPr/>
          </p:nvGrpSpPr>
          <p:grpSpPr>
            <a:xfrm>
              <a:off x="8625840" y="3435186"/>
              <a:ext cx="516034" cy="539275"/>
              <a:chOff x="3918607" y="4262350"/>
              <a:chExt cx="331275" cy="335830"/>
            </a:xfrm>
          </p:grpSpPr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1A12507F-27B7-2081-2E30-31B9478AC86E}"/>
                  </a:ext>
                </a:extLst>
              </p:cNvPr>
              <p:cNvSpPr/>
              <p:nvPr/>
            </p:nvSpPr>
            <p:spPr>
              <a:xfrm>
                <a:off x="3918607" y="4262350"/>
                <a:ext cx="304410" cy="304410"/>
              </a:xfrm>
              <a:custGeom>
                <a:avLst/>
                <a:gdLst>
                  <a:gd name="connsiteX0" fmla="*/ 288 w 304410"/>
                  <a:gd name="connsiteY0" fmla="*/ 40566 h 304410"/>
                  <a:gd name="connsiteX1" fmla="*/ 40342 w 304410"/>
                  <a:gd name="connsiteY1" fmla="*/ 512 h 304410"/>
                  <a:gd name="connsiteX2" fmla="*/ 264644 w 304410"/>
                  <a:gd name="connsiteY2" fmla="*/ 512 h 304410"/>
                  <a:gd name="connsiteX3" fmla="*/ 304698 w 304410"/>
                  <a:gd name="connsiteY3" fmla="*/ 40566 h 304410"/>
                  <a:gd name="connsiteX4" fmla="*/ 304698 w 304410"/>
                  <a:gd name="connsiteY4" fmla="*/ 264868 h 304410"/>
                  <a:gd name="connsiteX5" fmla="*/ 264644 w 304410"/>
                  <a:gd name="connsiteY5" fmla="*/ 304922 h 304410"/>
                  <a:gd name="connsiteX6" fmla="*/ 40342 w 304410"/>
                  <a:gd name="connsiteY6" fmla="*/ 304922 h 304410"/>
                  <a:gd name="connsiteX7" fmla="*/ 288 w 304410"/>
                  <a:gd name="connsiteY7" fmla="*/ 264868 h 304410"/>
                  <a:gd name="connsiteX8" fmla="*/ 288 w 304410"/>
                  <a:gd name="connsiteY8" fmla="*/ 40566 h 30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4410" h="304410">
                    <a:moveTo>
                      <a:pt x="288" y="40566"/>
                    </a:moveTo>
                    <a:cubicBezTo>
                      <a:pt x="288" y="18445"/>
                      <a:pt x="18221" y="512"/>
                      <a:pt x="40342" y="512"/>
                    </a:cubicBezTo>
                    <a:lnTo>
                      <a:pt x="264644" y="512"/>
                    </a:lnTo>
                    <a:cubicBezTo>
                      <a:pt x="286765" y="512"/>
                      <a:pt x="304698" y="18445"/>
                      <a:pt x="304698" y="40566"/>
                    </a:cubicBezTo>
                    <a:lnTo>
                      <a:pt x="304698" y="264868"/>
                    </a:lnTo>
                    <a:cubicBezTo>
                      <a:pt x="304698" y="286989"/>
                      <a:pt x="286765" y="304922"/>
                      <a:pt x="264644" y="304922"/>
                    </a:cubicBezTo>
                    <a:lnTo>
                      <a:pt x="40342" y="304922"/>
                    </a:lnTo>
                    <a:cubicBezTo>
                      <a:pt x="18221" y="304922"/>
                      <a:pt x="288" y="286989"/>
                      <a:pt x="288" y="264868"/>
                    </a:cubicBezTo>
                    <a:lnTo>
                      <a:pt x="288" y="40566"/>
                    </a:lnTo>
                    <a:close/>
                  </a:path>
                </a:pathLst>
              </a:custGeom>
              <a:gradFill>
                <a:gsLst>
                  <a:gs pos="0">
                    <a:srgbClr val="FFFFFF"/>
                  </a:gs>
                  <a:gs pos="50000">
                    <a:srgbClr val="F5F5F5"/>
                  </a:gs>
                  <a:gs pos="100000">
                    <a:srgbClr val="EBEBEB"/>
                  </a:gs>
                </a:gsLst>
                <a:lin ang="4972502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EA712154-EB77-BC3E-8E0C-F6BFF53A8ECF}"/>
                  </a:ext>
                </a:extLst>
              </p:cNvPr>
              <p:cNvSpPr/>
              <p:nvPr/>
            </p:nvSpPr>
            <p:spPr>
              <a:xfrm>
                <a:off x="3932003" y="4262350"/>
                <a:ext cx="304410" cy="304410"/>
              </a:xfrm>
              <a:custGeom>
                <a:avLst/>
                <a:gdLst>
                  <a:gd name="connsiteX0" fmla="*/ 288 w 304410"/>
                  <a:gd name="connsiteY0" fmla="*/ 40566 h 304410"/>
                  <a:gd name="connsiteX1" fmla="*/ 40342 w 304410"/>
                  <a:gd name="connsiteY1" fmla="*/ 512 h 304410"/>
                  <a:gd name="connsiteX2" fmla="*/ 264644 w 304410"/>
                  <a:gd name="connsiteY2" fmla="*/ 512 h 304410"/>
                  <a:gd name="connsiteX3" fmla="*/ 304698 w 304410"/>
                  <a:gd name="connsiteY3" fmla="*/ 40566 h 304410"/>
                  <a:gd name="connsiteX4" fmla="*/ 304698 w 304410"/>
                  <a:gd name="connsiteY4" fmla="*/ 264868 h 304410"/>
                  <a:gd name="connsiteX5" fmla="*/ 264644 w 304410"/>
                  <a:gd name="connsiteY5" fmla="*/ 304922 h 304410"/>
                  <a:gd name="connsiteX6" fmla="*/ 40342 w 304410"/>
                  <a:gd name="connsiteY6" fmla="*/ 304922 h 304410"/>
                  <a:gd name="connsiteX7" fmla="*/ 288 w 304410"/>
                  <a:gd name="connsiteY7" fmla="*/ 264868 h 304410"/>
                  <a:gd name="connsiteX8" fmla="*/ 288 w 304410"/>
                  <a:gd name="connsiteY8" fmla="*/ 40566 h 30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4410" h="304410">
                    <a:moveTo>
                      <a:pt x="288" y="40566"/>
                    </a:moveTo>
                    <a:cubicBezTo>
                      <a:pt x="288" y="18445"/>
                      <a:pt x="18221" y="512"/>
                      <a:pt x="40342" y="512"/>
                    </a:cubicBezTo>
                    <a:lnTo>
                      <a:pt x="264644" y="512"/>
                    </a:lnTo>
                    <a:cubicBezTo>
                      <a:pt x="286765" y="512"/>
                      <a:pt x="304698" y="18445"/>
                      <a:pt x="304698" y="40566"/>
                    </a:cubicBezTo>
                    <a:lnTo>
                      <a:pt x="304698" y="264868"/>
                    </a:lnTo>
                    <a:cubicBezTo>
                      <a:pt x="304698" y="286989"/>
                      <a:pt x="286765" y="304922"/>
                      <a:pt x="264644" y="304922"/>
                    </a:cubicBezTo>
                    <a:lnTo>
                      <a:pt x="40342" y="304922"/>
                    </a:lnTo>
                    <a:cubicBezTo>
                      <a:pt x="18221" y="304922"/>
                      <a:pt x="288" y="286989"/>
                      <a:pt x="288" y="264868"/>
                    </a:cubicBezTo>
                    <a:lnTo>
                      <a:pt x="288" y="40566"/>
                    </a:lnTo>
                    <a:close/>
                  </a:path>
                </a:pathLst>
              </a:custGeom>
              <a:solidFill>
                <a:srgbClr val="FFFFFF">
                  <a:alpha val="20000"/>
                </a:srgbClr>
              </a:soli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EF36078F-E47B-1EAD-294E-57F059DA057E}"/>
                  </a:ext>
                </a:extLst>
              </p:cNvPr>
              <p:cNvSpPr/>
              <p:nvPr/>
            </p:nvSpPr>
            <p:spPr>
              <a:xfrm>
                <a:off x="3918607" y="4262350"/>
                <a:ext cx="304410" cy="304410"/>
              </a:xfrm>
              <a:custGeom>
                <a:avLst/>
                <a:gdLst>
                  <a:gd name="connsiteX0" fmla="*/ 264644 w 304410"/>
                  <a:gd name="connsiteY0" fmla="*/ 8523 h 304410"/>
                  <a:gd name="connsiteX1" fmla="*/ 40342 w 304410"/>
                  <a:gd name="connsiteY1" fmla="*/ 8523 h 304410"/>
                  <a:gd name="connsiteX2" fmla="*/ 8299 w 304410"/>
                  <a:gd name="connsiteY2" fmla="*/ 40566 h 304410"/>
                  <a:gd name="connsiteX3" fmla="*/ 8299 w 304410"/>
                  <a:gd name="connsiteY3" fmla="*/ 264868 h 304410"/>
                  <a:gd name="connsiteX4" fmla="*/ 40342 w 304410"/>
                  <a:gd name="connsiteY4" fmla="*/ 296911 h 304410"/>
                  <a:gd name="connsiteX5" fmla="*/ 264644 w 304410"/>
                  <a:gd name="connsiteY5" fmla="*/ 296911 h 304410"/>
                  <a:gd name="connsiteX6" fmla="*/ 296687 w 304410"/>
                  <a:gd name="connsiteY6" fmla="*/ 264868 h 304410"/>
                  <a:gd name="connsiteX7" fmla="*/ 296687 w 304410"/>
                  <a:gd name="connsiteY7" fmla="*/ 40566 h 304410"/>
                  <a:gd name="connsiteX8" fmla="*/ 264644 w 304410"/>
                  <a:gd name="connsiteY8" fmla="*/ 8523 h 304410"/>
                  <a:gd name="connsiteX9" fmla="*/ 40342 w 304410"/>
                  <a:gd name="connsiteY9" fmla="*/ 512 h 304410"/>
                  <a:gd name="connsiteX10" fmla="*/ 288 w 304410"/>
                  <a:gd name="connsiteY10" fmla="*/ 40566 h 304410"/>
                  <a:gd name="connsiteX11" fmla="*/ 288 w 304410"/>
                  <a:gd name="connsiteY11" fmla="*/ 264868 h 304410"/>
                  <a:gd name="connsiteX12" fmla="*/ 40342 w 304410"/>
                  <a:gd name="connsiteY12" fmla="*/ 304922 h 304410"/>
                  <a:gd name="connsiteX13" fmla="*/ 264644 w 304410"/>
                  <a:gd name="connsiteY13" fmla="*/ 304922 h 304410"/>
                  <a:gd name="connsiteX14" fmla="*/ 304698 w 304410"/>
                  <a:gd name="connsiteY14" fmla="*/ 264868 h 304410"/>
                  <a:gd name="connsiteX15" fmla="*/ 304698 w 304410"/>
                  <a:gd name="connsiteY15" fmla="*/ 40566 h 304410"/>
                  <a:gd name="connsiteX16" fmla="*/ 264644 w 304410"/>
                  <a:gd name="connsiteY16" fmla="*/ 512 h 304410"/>
                  <a:gd name="connsiteX17" fmla="*/ 40342 w 304410"/>
                  <a:gd name="connsiteY17" fmla="*/ 512 h 304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304410" h="304410">
                    <a:moveTo>
                      <a:pt x="264644" y="8523"/>
                    </a:moveTo>
                    <a:lnTo>
                      <a:pt x="40342" y="8523"/>
                    </a:lnTo>
                    <a:cubicBezTo>
                      <a:pt x="22645" y="8523"/>
                      <a:pt x="8299" y="22869"/>
                      <a:pt x="8299" y="40566"/>
                    </a:cubicBezTo>
                    <a:lnTo>
                      <a:pt x="8299" y="264868"/>
                    </a:lnTo>
                    <a:cubicBezTo>
                      <a:pt x="8299" y="282565"/>
                      <a:pt x="22645" y="296911"/>
                      <a:pt x="40342" y="296911"/>
                    </a:cubicBezTo>
                    <a:lnTo>
                      <a:pt x="264644" y="296911"/>
                    </a:lnTo>
                    <a:cubicBezTo>
                      <a:pt x="282341" y="296911"/>
                      <a:pt x="296687" y="282565"/>
                      <a:pt x="296687" y="264868"/>
                    </a:cubicBezTo>
                    <a:lnTo>
                      <a:pt x="296687" y="40566"/>
                    </a:lnTo>
                    <a:cubicBezTo>
                      <a:pt x="296687" y="22869"/>
                      <a:pt x="282341" y="8523"/>
                      <a:pt x="264644" y="8523"/>
                    </a:cubicBezTo>
                    <a:close/>
                    <a:moveTo>
                      <a:pt x="40342" y="512"/>
                    </a:moveTo>
                    <a:cubicBezTo>
                      <a:pt x="18221" y="512"/>
                      <a:pt x="288" y="18445"/>
                      <a:pt x="288" y="40566"/>
                    </a:cubicBezTo>
                    <a:lnTo>
                      <a:pt x="288" y="264868"/>
                    </a:lnTo>
                    <a:cubicBezTo>
                      <a:pt x="288" y="286989"/>
                      <a:pt x="18221" y="304922"/>
                      <a:pt x="40342" y="304922"/>
                    </a:cubicBezTo>
                    <a:lnTo>
                      <a:pt x="264644" y="304922"/>
                    </a:lnTo>
                    <a:cubicBezTo>
                      <a:pt x="286765" y="304922"/>
                      <a:pt x="304698" y="286989"/>
                      <a:pt x="304698" y="264868"/>
                    </a:cubicBezTo>
                    <a:lnTo>
                      <a:pt x="304698" y="40566"/>
                    </a:lnTo>
                    <a:cubicBezTo>
                      <a:pt x="304698" y="18445"/>
                      <a:pt x="286765" y="512"/>
                      <a:pt x="264644" y="512"/>
                    </a:cubicBezTo>
                    <a:lnTo>
                      <a:pt x="40342" y="512"/>
                    </a:lnTo>
                    <a:close/>
                  </a:path>
                </a:pathLst>
              </a:custGeom>
              <a:gradFill>
                <a:gsLst>
                  <a:gs pos="0">
                    <a:srgbClr val="BBBBBB"/>
                  </a:gs>
                  <a:gs pos="50000">
                    <a:srgbClr val="A1A1A1"/>
                  </a:gs>
                  <a:gs pos="100000">
                    <a:srgbClr val="888888"/>
                  </a:gs>
                </a:gsLst>
                <a:lin ang="4944317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B746F84A-656B-45CF-75C2-5F0C1E109B84}"/>
                  </a:ext>
                </a:extLst>
              </p:cNvPr>
              <p:cNvSpPr/>
              <p:nvPr/>
            </p:nvSpPr>
            <p:spPr>
              <a:xfrm>
                <a:off x="4137840" y="4343702"/>
                <a:ext cx="5070" cy="10772"/>
              </a:xfrm>
              <a:custGeom>
                <a:avLst/>
                <a:gdLst>
                  <a:gd name="connsiteX0" fmla="*/ 288 w 5070"/>
                  <a:gd name="connsiteY0" fmla="*/ 512 h 10772"/>
                  <a:gd name="connsiteX1" fmla="*/ 5357 w 5070"/>
                  <a:gd name="connsiteY1" fmla="*/ 11182 h 10772"/>
                  <a:gd name="connsiteX2" fmla="*/ 5358 w 5070"/>
                  <a:gd name="connsiteY2" fmla="*/ 11284 h 107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070" h="10772">
                    <a:moveTo>
                      <a:pt x="288" y="512"/>
                    </a:moveTo>
                    <a:cubicBezTo>
                      <a:pt x="3318" y="3526"/>
                      <a:pt x="5324" y="7111"/>
                      <a:pt x="5357" y="11182"/>
                    </a:cubicBezTo>
                    <a:cubicBezTo>
                      <a:pt x="5358" y="11216"/>
                      <a:pt x="5358" y="11250"/>
                      <a:pt x="5358" y="11284"/>
                    </a:cubicBezTo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2357372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15AF0463-727E-6703-DC23-00BEAC3770B2}"/>
                  </a:ext>
                </a:extLst>
              </p:cNvPr>
              <p:cNvSpPr/>
              <p:nvPr/>
            </p:nvSpPr>
            <p:spPr>
              <a:xfrm>
                <a:off x="3998715" y="4326437"/>
                <a:ext cx="144193" cy="56075"/>
              </a:xfrm>
              <a:custGeom>
                <a:avLst/>
                <a:gdLst>
                  <a:gd name="connsiteX0" fmla="*/ 144482 w 144193"/>
                  <a:gd name="connsiteY0" fmla="*/ 28652 h 56075"/>
                  <a:gd name="connsiteX1" fmla="*/ 137863 w 144193"/>
                  <a:gd name="connsiteY1" fmla="*/ 40742 h 56075"/>
                  <a:gd name="connsiteX2" fmla="*/ 122062 w 144193"/>
                  <a:gd name="connsiteY2" fmla="*/ 49186 h 56075"/>
                  <a:gd name="connsiteX3" fmla="*/ 72385 w 144193"/>
                  <a:gd name="connsiteY3" fmla="*/ 56588 h 56075"/>
                  <a:gd name="connsiteX4" fmla="*/ 22708 w 144193"/>
                  <a:gd name="connsiteY4" fmla="*/ 49186 h 56075"/>
                  <a:gd name="connsiteX5" fmla="*/ 6907 w 144193"/>
                  <a:gd name="connsiteY5" fmla="*/ 40742 h 56075"/>
                  <a:gd name="connsiteX6" fmla="*/ 288 w 144193"/>
                  <a:gd name="connsiteY6" fmla="*/ 28550 h 56075"/>
                  <a:gd name="connsiteX7" fmla="*/ 294 w 144193"/>
                  <a:gd name="connsiteY7" fmla="*/ 28160 h 56075"/>
                  <a:gd name="connsiteX8" fmla="*/ 314 w 144193"/>
                  <a:gd name="connsiteY8" fmla="*/ 27741 h 56075"/>
                  <a:gd name="connsiteX9" fmla="*/ 319 w 144193"/>
                  <a:gd name="connsiteY9" fmla="*/ 27662 h 56075"/>
                  <a:gd name="connsiteX10" fmla="*/ 6907 w 144193"/>
                  <a:gd name="connsiteY10" fmla="*/ 16357 h 56075"/>
                  <a:gd name="connsiteX11" fmla="*/ 22708 w 144193"/>
                  <a:gd name="connsiteY11" fmla="*/ 7914 h 56075"/>
                  <a:gd name="connsiteX12" fmla="*/ 72385 w 144193"/>
                  <a:gd name="connsiteY12" fmla="*/ 512 h 56075"/>
                  <a:gd name="connsiteX13" fmla="*/ 122062 w 144193"/>
                  <a:gd name="connsiteY13" fmla="*/ 7914 h 56075"/>
                  <a:gd name="connsiteX14" fmla="*/ 137863 w 144193"/>
                  <a:gd name="connsiteY14" fmla="*/ 16357 h 56075"/>
                  <a:gd name="connsiteX15" fmla="*/ 139412 w 144193"/>
                  <a:gd name="connsiteY15" fmla="*/ 17778 h 560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44193" h="56075">
                    <a:moveTo>
                      <a:pt x="144482" y="28652"/>
                    </a:moveTo>
                    <a:cubicBezTo>
                      <a:pt x="144444" y="33383"/>
                      <a:pt x="141741" y="37458"/>
                      <a:pt x="137863" y="40742"/>
                    </a:cubicBezTo>
                    <a:cubicBezTo>
                      <a:pt x="133948" y="44057"/>
                      <a:pt x="128493" y="46882"/>
                      <a:pt x="122062" y="49186"/>
                    </a:cubicBezTo>
                    <a:cubicBezTo>
                      <a:pt x="109175" y="53802"/>
                      <a:pt x="91610" y="56588"/>
                      <a:pt x="72385" y="56588"/>
                    </a:cubicBezTo>
                    <a:cubicBezTo>
                      <a:pt x="53160" y="56588"/>
                      <a:pt x="35596" y="53802"/>
                      <a:pt x="22708" y="49186"/>
                    </a:cubicBezTo>
                    <a:cubicBezTo>
                      <a:pt x="16278" y="46882"/>
                      <a:pt x="10822" y="44057"/>
                      <a:pt x="6907" y="40742"/>
                    </a:cubicBezTo>
                    <a:cubicBezTo>
                      <a:pt x="3001" y="37434"/>
                      <a:pt x="288" y="33324"/>
                      <a:pt x="288" y="28550"/>
                    </a:cubicBezTo>
                    <a:cubicBezTo>
                      <a:pt x="288" y="28419"/>
                      <a:pt x="290" y="28289"/>
                      <a:pt x="294" y="28160"/>
                    </a:cubicBezTo>
                    <a:cubicBezTo>
                      <a:pt x="298" y="28019"/>
                      <a:pt x="305" y="27880"/>
                      <a:pt x="314" y="27741"/>
                    </a:cubicBezTo>
                    <a:cubicBezTo>
                      <a:pt x="316" y="27715"/>
                      <a:pt x="318" y="27689"/>
                      <a:pt x="319" y="27662"/>
                    </a:cubicBezTo>
                    <a:cubicBezTo>
                      <a:pt x="632" y="23265"/>
                      <a:pt x="3246" y="19459"/>
                      <a:pt x="6907" y="16357"/>
                    </a:cubicBezTo>
                    <a:cubicBezTo>
                      <a:pt x="10822" y="13042"/>
                      <a:pt x="16278" y="10217"/>
                      <a:pt x="22708" y="7914"/>
                    </a:cubicBezTo>
                    <a:cubicBezTo>
                      <a:pt x="35596" y="3297"/>
                      <a:pt x="53160" y="512"/>
                      <a:pt x="72385" y="512"/>
                    </a:cubicBezTo>
                    <a:cubicBezTo>
                      <a:pt x="91610" y="512"/>
                      <a:pt x="109175" y="3297"/>
                      <a:pt x="122062" y="7914"/>
                    </a:cubicBezTo>
                    <a:cubicBezTo>
                      <a:pt x="128493" y="10217"/>
                      <a:pt x="133948" y="13042"/>
                      <a:pt x="137863" y="16357"/>
                    </a:cubicBezTo>
                    <a:cubicBezTo>
                      <a:pt x="138404" y="16816"/>
                      <a:pt x="138921" y="17289"/>
                      <a:pt x="139412" y="17778"/>
                    </a:cubicBezTo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2357372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B0F2DB74-DBF6-0EBD-3573-BD9C68060685}"/>
                  </a:ext>
                </a:extLst>
              </p:cNvPr>
              <p:cNvSpPr/>
              <p:nvPr/>
            </p:nvSpPr>
            <p:spPr>
              <a:xfrm>
                <a:off x="3998715" y="4371487"/>
                <a:ext cx="144194" cy="131187"/>
              </a:xfrm>
              <a:custGeom>
                <a:avLst/>
                <a:gdLst>
                  <a:gd name="connsiteX0" fmla="*/ 143040 w 144194"/>
                  <a:gd name="connsiteY0" fmla="*/ 1805 h 131187"/>
                  <a:gd name="connsiteX1" fmla="*/ 144482 w 144194"/>
                  <a:gd name="connsiteY1" fmla="*/ 513 h 131187"/>
                  <a:gd name="connsiteX2" fmla="*/ 144482 w 144194"/>
                  <a:gd name="connsiteY2" fmla="*/ 100492 h 131187"/>
                  <a:gd name="connsiteX3" fmla="*/ 144470 w 144194"/>
                  <a:gd name="connsiteY3" fmla="*/ 100492 h 131187"/>
                  <a:gd name="connsiteX4" fmla="*/ 137957 w 144194"/>
                  <a:gd name="connsiteY4" fmla="*/ 113555 h 131187"/>
                  <a:gd name="connsiteX5" fmla="*/ 122151 w 144194"/>
                  <a:gd name="connsiteY5" fmla="*/ 123241 h 131187"/>
                  <a:gd name="connsiteX6" fmla="*/ 72510 w 144194"/>
                  <a:gd name="connsiteY6" fmla="*/ 131699 h 131187"/>
                  <a:gd name="connsiteX7" fmla="*/ 22751 w 144194"/>
                  <a:gd name="connsiteY7" fmla="*/ 123243 h 131187"/>
                  <a:gd name="connsiteX8" fmla="*/ 6863 w 144194"/>
                  <a:gd name="connsiteY8" fmla="*/ 113564 h 131187"/>
                  <a:gd name="connsiteX9" fmla="*/ 306 w 144194"/>
                  <a:gd name="connsiteY9" fmla="*/ 100616 h 131187"/>
                  <a:gd name="connsiteX10" fmla="*/ 288 w 144194"/>
                  <a:gd name="connsiteY10" fmla="*/ 100616 h 131187"/>
                  <a:gd name="connsiteX11" fmla="*/ 288 w 144194"/>
                  <a:gd name="connsiteY11" fmla="*/ 512 h 131187"/>
                  <a:gd name="connsiteX12" fmla="*/ 1731 w 144194"/>
                  <a:gd name="connsiteY12" fmla="*/ 1805 h 131187"/>
                  <a:gd name="connsiteX13" fmla="*/ 20007 w 144194"/>
                  <a:gd name="connsiteY13" fmla="*/ 11677 h 131187"/>
                  <a:gd name="connsiteX14" fmla="*/ 72385 w 144194"/>
                  <a:gd name="connsiteY14" fmla="*/ 19548 h 131187"/>
                  <a:gd name="connsiteX15" fmla="*/ 124764 w 144194"/>
                  <a:gd name="connsiteY15" fmla="*/ 11677 h 131187"/>
                  <a:gd name="connsiteX16" fmla="*/ 143040 w 144194"/>
                  <a:gd name="connsiteY16" fmla="*/ 1805 h 1311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44194" h="131187">
                    <a:moveTo>
                      <a:pt x="143040" y="1805"/>
                    </a:moveTo>
                    <a:cubicBezTo>
                      <a:pt x="143524" y="1394"/>
                      <a:pt x="144006" y="964"/>
                      <a:pt x="144482" y="513"/>
                    </a:cubicBezTo>
                    <a:lnTo>
                      <a:pt x="144482" y="100492"/>
                    </a:lnTo>
                    <a:lnTo>
                      <a:pt x="144470" y="100492"/>
                    </a:lnTo>
                    <a:cubicBezTo>
                      <a:pt x="144274" y="105477"/>
                      <a:pt x="141729" y="109888"/>
                      <a:pt x="137957" y="113555"/>
                    </a:cubicBezTo>
                    <a:cubicBezTo>
                      <a:pt x="134041" y="117360"/>
                      <a:pt x="128581" y="120602"/>
                      <a:pt x="122151" y="123241"/>
                    </a:cubicBezTo>
                    <a:cubicBezTo>
                      <a:pt x="109274" y="128524"/>
                      <a:pt x="91738" y="131699"/>
                      <a:pt x="72510" y="131699"/>
                    </a:cubicBezTo>
                    <a:cubicBezTo>
                      <a:pt x="53282" y="131699"/>
                      <a:pt x="35688" y="128524"/>
                      <a:pt x="22751" y="123243"/>
                    </a:cubicBezTo>
                    <a:cubicBezTo>
                      <a:pt x="16293" y="120607"/>
                      <a:pt x="10801" y="117366"/>
                      <a:pt x="6863" y="113564"/>
                    </a:cubicBezTo>
                    <a:cubicBezTo>
                      <a:pt x="3100" y="109932"/>
                      <a:pt x="541" y="105561"/>
                      <a:pt x="306" y="100616"/>
                    </a:cubicBezTo>
                    <a:lnTo>
                      <a:pt x="288" y="100616"/>
                    </a:lnTo>
                    <a:lnTo>
                      <a:pt x="288" y="512"/>
                    </a:lnTo>
                    <a:cubicBezTo>
                      <a:pt x="763" y="963"/>
                      <a:pt x="1245" y="1394"/>
                      <a:pt x="1731" y="1805"/>
                    </a:cubicBezTo>
                    <a:cubicBezTo>
                      <a:pt x="6645" y="5967"/>
                      <a:pt x="13074" y="9194"/>
                      <a:pt x="20007" y="11677"/>
                    </a:cubicBezTo>
                    <a:cubicBezTo>
                      <a:pt x="33968" y="16678"/>
                      <a:pt x="52488" y="19548"/>
                      <a:pt x="72385" y="19548"/>
                    </a:cubicBezTo>
                    <a:cubicBezTo>
                      <a:pt x="92282" y="19548"/>
                      <a:pt x="110803" y="16678"/>
                      <a:pt x="124764" y="11677"/>
                    </a:cubicBezTo>
                    <a:cubicBezTo>
                      <a:pt x="131696" y="9194"/>
                      <a:pt x="138125" y="5967"/>
                      <a:pt x="143040" y="1805"/>
                    </a:cubicBezTo>
                    <a:close/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2357372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17C33A71-22BA-27CA-C864-1E8E7E423B7A}"/>
                  </a:ext>
                </a:extLst>
              </p:cNvPr>
              <p:cNvSpPr/>
              <p:nvPr/>
            </p:nvSpPr>
            <p:spPr>
              <a:xfrm>
                <a:off x="4132067" y="4501949"/>
                <a:ext cx="50899" cy="88205"/>
              </a:xfrm>
              <a:custGeom>
                <a:avLst/>
                <a:gdLst>
                  <a:gd name="connsiteX0" fmla="*/ 51187 w 50899"/>
                  <a:gd name="connsiteY0" fmla="*/ 7335 h 88205"/>
                  <a:gd name="connsiteX1" fmla="*/ 39947 w 50899"/>
                  <a:gd name="connsiteY1" fmla="*/ 2164 h 88205"/>
                  <a:gd name="connsiteX2" fmla="*/ 2666 w 50899"/>
                  <a:gd name="connsiteY2" fmla="*/ 34119 h 88205"/>
                  <a:gd name="connsiteX3" fmla="*/ 1973 w 50899"/>
                  <a:gd name="connsiteY3" fmla="*/ 43772 h 88205"/>
                  <a:gd name="connsiteX4" fmla="*/ 39254 w 50899"/>
                  <a:gd name="connsiteY4" fmla="*/ 86379 h 88205"/>
                  <a:gd name="connsiteX5" fmla="*/ 51187 w 50899"/>
                  <a:gd name="connsiteY5" fmla="*/ 81895 h 88205"/>
                  <a:gd name="connsiteX6" fmla="*/ 51187 w 50899"/>
                  <a:gd name="connsiteY6" fmla="*/ 7335 h 88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899" h="88205">
                    <a:moveTo>
                      <a:pt x="51187" y="7335"/>
                    </a:moveTo>
                    <a:cubicBezTo>
                      <a:pt x="51187" y="1517"/>
                      <a:pt x="44364" y="-1622"/>
                      <a:pt x="39947" y="2164"/>
                    </a:cubicBezTo>
                    <a:lnTo>
                      <a:pt x="2666" y="34119"/>
                    </a:lnTo>
                    <a:cubicBezTo>
                      <a:pt x="-210" y="36584"/>
                      <a:pt x="-522" y="40922"/>
                      <a:pt x="1973" y="43772"/>
                    </a:cubicBezTo>
                    <a:lnTo>
                      <a:pt x="39254" y="86379"/>
                    </a:lnTo>
                    <a:cubicBezTo>
                      <a:pt x="43394" y="91111"/>
                      <a:pt x="51187" y="88182"/>
                      <a:pt x="51187" y="81895"/>
                    </a:cubicBezTo>
                    <a:lnTo>
                      <a:pt x="51187" y="7335"/>
                    </a:lnTo>
                    <a:close/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3073510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3A18648C-4106-206E-C2EB-651634D4B66A}"/>
                  </a:ext>
                </a:extLst>
              </p:cNvPr>
              <p:cNvSpPr/>
              <p:nvPr/>
            </p:nvSpPr>
            <p:spPr>
              <a:xfrm>
                <a:off x="4190972" y="4501949"/>
                <a:ext cx="50899" cy="88205"/>
              </a:xfrm>
              <a:custGeom>
                <a:avLst/>
                <a:gdLst>
                  <a:gd name="connsiteX0" fmla="*/ 288 w 50899"/>
                  <a:gd name="connsiteY0" fmla="*/ 7335 h 88205"/>
                  <a:gd name="connsiteX1" fmla="*/ 11529 w 50899"/>
                  <a:gd name="connsiteY1" fmla="*/ 2164 h 88205"/>
                  <a:gd name="connsiteX2" fmla="*/ 48809 w 50899"/>
                  <a:gd name="connsiteY2" fmla="*/ 34119 h 88205"/>
                  <a:gd name="connsiteX3" fmla="*/ 49502 w 50899"/>
                  <a:gd name="connsiteY3" fmla="*/ 43772 h 88205"/>
                  <a:gd name="connsiteX4" fmla="*/ 12222 w 50899"/>
                  <a:gd name="connsiteY4" fmla="*/ 86379 h 88205"/>
                  <a:gd name="connsiteX5" fmla="*/ 288 w 50899"/>
                  <a:gd name="connsiteY5" fmla="*/ 81895 h 88205"/>
                  <a:gd name="connsiteX6" fmla="*/ 288 w 50899"/>
                  <a:gd name="connsiteY6" fmla="*/ 7335 h 882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899" h="88205">
                    <a:moveTo>
                      <a:pt x="288" y="7335"/>
                    </a:moveTo>
                    <a:cubicBezTo>
                      <a:pt x="288" y="1517"/>
                      <a:pt x="7112" y="-1622"/>
                      <a:pt x="11529" y="2164"/>
                    </a:cubicBezTo>
                    <a:lnTo>
                      <a:pt x="48809" y="34119"/>
                    </a:lnTo>
                    <a:cubicBezTo>
                      <a:pt x="51685" y="36584"/>
                      <a:pt x="51997" y="40922"/>
                      <a:pt x="49502" y="43772"/>
                    </a:cubicBezTo>
                    <a:lnTo>
                      <a:pt x="12222" y="86379"/>
                    </a:lnTo>
                    <a:cubicBezTo>
                      <a:pt x="8082" y="91111"/>
                      <a:pt x="288" y="88182"/>
                      <a:pt x="288" y="81895"/>
                    </a:cubicBezTo>
                    <a:lnTo>
                      <a:pt x="288" y="7335"/>
                    </a:lnTo>
                    <a:close/>
                  </a:path>
                </a:pathLst>
              </a:custGeom>
              <a:gradFill>
                <a:gsLst>
                  <a:gs pos="0">
                    <a:srgbClr val="008EE6"/>
                  </a:gs>
                  <a:gs pos="50000">
                    <a:srgbClr val="0077BD"/>
                  </a:gs>
                  <a:gs pos="100000">
                    <a:srgbClr val="006094"/>
                  </a:gs>
                </a:gsLst>
                <a:lin ang="3073510" scaled="1"/>
              </a:gra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EFD64403-9D74-8984-E4F2-26E5EDCFCBDA}"/>
                  </a:ext>
                </a:extLst>
              </p:cNvPr>
              <p:cNvSpPr/>
              <p:nvPr/>
            </p:nvSpPr>
            <p:spPr>
              <a:xfrm>
                <a:off x="4124056" y="4493922"/>
                <a:ext cx="125826" cy="104258"/>
              </a:xfrm>
              <a:custGeom>
                <a:avLst/>
                <a:gdLst>
                  <a:gd name="connsiteX0" fmla="*/ 42744 w 125826"/>
                  <a:gd name="connsiteY0" fmla="*/ 4108 h 104258"/>
                  <a:gd name="connsiteX1" fmla="*/ 5464 w 125826"/>
                  <a:gd name="connsiteY1" fmla="*/ 36063 h 104258"/>
                  <a:gd name="connsiteX2" fmla="*/ 3955 w 125826"/>
                  <a:gd name="connsiteY2" fmla="*/ 57074 h 104258"/>
                  <a:gd name="connsiteX3" fmla="*/ 41235 w 125826"/>
                  <a:gd name="connsiteY3" fmla="*/ 99680 h 104258"/>
                  <a:gd name="connsiteX4" fmla="*/ 63201 w 125826"/>
                  <a:gd name="connsiteY4" fmla="*/ 100116 h 104258"/>
                  <a:gd name="connsiteX5" fmla="*/ 85166 w 125826"/>
                  <a:gd name="connsiteY5" fmla="*/ 99680 h 104258"/>
                  <a:gd name="connsiteX6" fmla="*/ 122447 w 125826"/>
                  <a:gd name="connsiteY6" fmla="*/ 57074 h 104258"/>
                  <a:gd name="connsiteX7" fmla="*/ 120939 w 125826"/>
                  <a:gd name="connsiteY7" fmla="*/ 36063 h 104258"/>
                  <a:gd name="connsiteX8" fmla="*/ 83658 w 125826"/>
                  <a:gd name="connsiteY8" fmla="*/ 4108 h 104258"/>
                  <a:gd name="connsiteX9" fmla="*/ 63201 w 125826"/>
                  <a:gd name="connsiteY9" fmla="*/ 5190 h 104258"/>
                  <a:gd name="connsiteX10" fmla="*/ 42744 w 125826"/>
                  <a:gd name="connsiteY10" fmla="*/ 4108 h 104258"/>
                  <a:gd name="connsiteX11" fmla="*/ 10676 w 125826"/>
                  <a:gd name="connsiteY11" fmla="*/ 42145 h 104258"/>
                  <a:gd name="connsiteX12" fmla="*/ 47957 w 125826"/>
                  <a:gd name="connsiteY12" fmla="*/ 10191 h 104258"/>
                  <a:gd name="connsiteX13" fmla="*/ 59195 w 125826"/>
                  <a:gd name="connsiteY13" fmla="*/ 15156 h 104258"/>
                  <a:gd name="connsiteX14" fmla="*/ 59198 w 125826"/>
                  <a:gd name="connsiteY14" fmla="*/ 15360 h 104258"/>
                  <a:gd name="connsiteX15" fmla="*/ 59198 w 125826"/>
                  <a:gd name="connsiteY15" fmla="*/ 89921 h 104258"/>
                  <a:gd name="connsiteX16" fmla="*/ 59195 w 125826"/>
                  <a:gd name="connsiteY16" fmla="*/ 90127 h 104258"/>
                  <a:gd name="connsiteX17" fmla="*/ 47264 w 125826"/>
                  <a:gd name="connsiteY17" fmla="*/ 94405 h 104258"/>
                  <a:gd name="connsiteX18" fmla="*/ 9984 w 125826"/>
                  <a:gd name="connsiteY18" fmla="*/ 51799 h 104258"/>
                  <a:gd name="connsiteX19" fmla="*/ 10676 w 125826"/>
                  <a:gd name="connsiteY19" fmla="*/ 42145 h 104258"/>
                  <a:gd name="connsiteX20" fmla="*/ 78445 w 125826"/>
                  <a:gd name="connsiteY20" fmla="*/ 10191 h 104258"/>
                  <a:gd name="connsiteX21" fmla="*/ 67207 w 125826"/>
                  <a:gd name="connsiteY21" fmla="*/ 15156 h 104258"/>
                  <a:gd name="connsiteX22" fmla="*/ 67205 w 125826"/>
                  <a:gd name="connsiteY22" fmla="*/ 15360 h 104258"/>
                  <a:gd name="connsiteX23" fmla="*/ 67205 w 125826"/>
                  <a:gd name="connsiteY23" fmla="*/ 89921 h 104258"/>
                  <a:gd name="connsiteX24" fmla="*/ 67207 w 125826"/>
                  <a:gd name="connsiteY24" fmla="*/ 90127 h 104258"/>
                  <a:gd name="connsiteX25" fmla="*/ 79138 w 125826"/>
                  <a:gd name="connsiteY25" fmla="*/ 94405 h 104258"/>
                  <a:gd name="connsiteX26" fmla="*/ 116418 w 125826"/>
                  <a:gd name="connsiteY26" fmla="*/ 51799 h 104258"/>
                  <a:gd name="connsiteX27" fmla="*/ 115725 w 125826"/>
                  <a:gd name="connsiteY27" fmla="*/ 42145 h 104258"/>
                  <a:gd name="connsiteX28" fmla="*/ 78445 w 125826"/>
                  <a:gd name="connsiteY28" fmla="*/ 10191 h 1042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25826" h="104258">
                    <a:moveTo>
                      <a:pt x="42744" y="4108"/>
                    </a:moveTo>
                    <a:lnTo>
                      <a:pt x="5464" y="36063"/>
                    </a:lnTo>
                    <a:cubicBezTo>
                      <a:pt x="-796" y="41428"/>
                      <a:pt x="-1474" y="50870"/>
                      <a:pt x="3955" y="57074"/>
                    </a:cubicBezTo>
                    <a:lnTo>
                      <a:pt x="41235" y="99680"/>
                    </a:lnTo>
                    <a:cubicBezTo>
                      <a:pt x="47505" y="106846"/>
                      <a:pt x="57625" y="105940"/>
                      <a:pt x="63201" y="100116"/>
                    </a:cubicBezTo>
                    <a:cubicBezTo>
                      <a:pt x="68777" y="105940"/>
                      <a:pt x="78896" y="106846"/>
                      <a:pt x="85166" y="99680"/>
                    </a:cubicBezTo>
                    <a:lnTo>
                      <a:pt x="122447" y="57074"/>
                    </a:lnTo>
                    <a:cubicBezTo>
                      <a:pt x="127876" y="50870"/>
                      <a:pt x="127197" y="41428"/>
                      <a:pt x="120939" y="36063"/>
                    </a:cubicBezTo>
                    <a:lnTo>
                      <a:pt x="83658" y="4108"/>
                    </a:lnTo>
                    <a:cubicBezTo>
                      <a:pt x="77165" y="-1457"/>
                      <a:pt x="68283" y="-147"/>
                      <a:pt x="63201" y="5190"/>
                    </a:cubicBezTo>
                    <a:cubicBezTo>
                      <a:pt x="58119" y="-147"/>
                      <a:pt x="49236" y="-1457"/>
                      <a:pt x="42744" y="4108"/>
                    </a:cubicBezTo>
                    <a:close/>
                    <a:moveTo>
                      <a:pt x="10676" y="42145"/>
                    </a:moveTo>
                    <a:lnTo>
                      <a:pt x="47957" y="10191"/>
                    </a:lnTo>
                    <a:cubicBezTo>
                      <a:pt x="52322" y="6449"/>
                      <a:pt x="59037" y="9470"/>
                      <a:pt x="59195" y="15156"/>
                    </a:cubicBezTo>
                    <a:cubicBezTo>
                      <a:pt x="59197" y="15224"/>
                      <a:pt x="59198" y="15292"/>
                      <a:pt x="59198" y="15360"/>
                    </a:cubicBezTo>
                    <a:lnTo>
                      <a:pt x="59198" y="89921"/>
                    </a:lnTo>
                    <a:cubicBezTo>
                      <a:pt x="59198" y="89990"/>
                      <a:pt x="59197" y="90059"/>
                      <a:pt x="59195" y="90127"/>
                    </a:cubicBezTo>
                    <a:cubicBezTo>
                      <a:pt x="59026" y="96272"/>
                      <a:pt x="51358" y="99085"/>
                      <a:pt x="47264" y="94405"/>
                    </a:cubicBezTo>
                    <a:lnTo>
                      <a:pt x="9984" y="51799"/>
                    </a:lnTo>
                    <a:cubicBezTo>
                      <a:pt x="7490" y="48949"/>
                      <a:pt x="7801" y="44610"/>
                      <a:pt x="10676" y="42145"/>
                    </a:cubicBezTo>
                    <a:close/>
                    <a:moveTo>
                      <a:pt x="78445" y="10191"/>
                    </a:moveTo>
                    <a:cubicBezTo>
                      <a:pt x="74080" y="6449"/>
                      <a:pt x="67365" y="9470"/>
                      <a:pt x="67207" y="15156"/>
                    </a:cubicBezTo>
                    <a:cubicBezTo>
                      <a:pt x="67205" y="15224"/>
                      <a:pt x="67205" y="15292"/>
                      <a:pt x="67205" y="15360"/>
                    </a:cubicBezTo>
                    <a:lnTo>
                      <a:pt x="67205" y="89921"/>
                    </a:lnTo>
                    <a:cubicBezTo>
                      <a:pt x="67205" y="89990"/>
                      <a:pt x="67205" y="90059"/>
                      <a:pt x="67207" y="90127"/>
                    </a:cubicBezTo>
                    <a:cubicBezTo>
                      <a:pt x="67375" y="96272"/>
                      <a:pt x="75043" y="99085"/>
                      <a:pt x="79138" y="94405"/>
                    </a:cubicBezTo>
                    <a:lnTo>
                      <a:pt x="116418" y="51799"/>
                    </a:lnTo>
                    <a:cubicBezTo>
                      <a:pt x="118913" y="48949"/>
                      <a:pt x="118601" y="44610"/>
                      <a:pt x="115725" y="42145"/>
                    </a:cubicBezTo>
                    <a:lnTo>
                      <a:pt x="78445" y="10191"/>
                    </a:lnTo>
                    <a:close/>
                  </a:path>
                </a:pathLst>
              </a:custGeom>
              <a:solidFill>
                <a:srgbClr val="F5F5F5"/>
              </a:solidFill>
              <a:ln w="80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</p:grp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0D658AAE-6A0A-36C3-A3A7-7194A9311905}"/>
                </a:ext>
              </a:extLst>
            </p:cNvPr>
            <p:cNvSpPr txBox="1"/>
            <p:nvPr/>
          </p:nvSpPr>
          <p:spPr>
            <a:xfrm>
              <a:off x="9230085" y="3435185"/>
              <a:ext cx="1625493" cy="488822"/>
            </a:xfrm>
            <a:prstGeom prst="rect">
              <a:avLst/>
            </a:prstGeom>
            <a:noFill/>
          </p:spPr>
          <p:txBody>
            <a:bodyPr wrap="square" anchor="ctr">
              <a:noAutofit/>
            </a:bodyPr>
            <a:lstStyle/>
            <a:p>
              <a:r>
                <a:rPr lang="en-CH" i="0" dirty="0">
                  <a:solidFill>
                    <a:srgbClr val="017864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Open </a:t>
              </a:r>
              <a:r>
                <a:rPr lang="es-ES" i="0" dirty="0" err="1">
                  <a:solidFill>
                    <a:srgbClr val="017864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Mirrored</a:t>
              </a:r>
              <a:endParaRPr lang="en-CH" i="0" dirty="0">
                <a:solidFill>
                  <a:srgbClr val="01786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s-ES" i="0" dirty="0" err="1">
                  <a:solidFill>
                    <a:srgbClr val="017864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Database</a:t>
              </a:r>
              <a:r>
                <a:rPr lang="en-CH" i="0" dirty="0">
                  <a:solidFill>
                    <a:srgbClr val="017864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 3</a:t>
              </a:r>
              <a:endParaRPr lang="en-CH" dirty="0">
                <a:solidFill>
                  <a:srgbClr val="017864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19C5F8F1-1458-19F0-68F6-4110D99549ED}"/>
              </a:ext>
            </a:extLst>
          </p:cNvPr>
          <p:cNvCxnSpPr>
            <a:cxnSpLocks/>
            <a:stCxn id="22" idx="3"/>
            <a:endCxn id="128" idx="1"/>
          </p:cNvCxnSpPr>
          <p:nvPr/>
        </p:nvCxnSpPr>
        <p:spPr>
          <a:xfrm>
            <a:off x="4498143" y="3332059"/>
            <a:ext cx="1242296" cy="456506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7D484B20-B6C3-9493-BE43-52B9566E4CAF}"/>
              </a:ext>
            </a:extLst>
          </p:cNvPr>
          <p:cNvCxnSpPr>
            <a:cxnSpLocks/>
            <a:stCxn id="47" idx="3"/>
            <a:endCxn id="128" idx="1"/>
          </p:cNvCxnSpPr>
          <p:nvPr/>
        </p:nvCxnSpPr>
        <p:spPr>
          <a:xfrm flipV="1">
            <a:off x="4498143" y="3788565"/>
            <a:ext cx="1242296" cy="647675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59F10427-F9C1-CFF9-DA5D-5DF649279FD9}"/>
              </a:ext>
            </a:extLst>
          </p:cNvPr>
          <p:cNvCxnSpPr>
            <a:cxnSpLocks/>
            <a:stCxn id="60" idx="3"/>
            <a:endCxn id="128" idx="1"/>
          </p:cNvCxnSpPr>
          <p:nvPr/>
        </p:nvCxnSpPr>
        <p:spPr>
          <a:xfrm flipV="1">
            <a:off x="4498143" y="3788565"/>
            <a:ext cx="1242296" cy="1741433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09CC48F-5F96-0078-1CD1-1B01318E136C}"/>
              </a:ext>
            </a:extLst>
          </p:cNvPr>
          <p:cNvSpPr/>
          <p:nvPr/>
        </p:nvSpPr>
        <p:spPr>
          <a:xfrm>
            <a:off x="1189467" y="3056836"/>
            <a:ext cx="525770" cy="525770"/>
          </a:xfrm>
          <a:custGeom>
            <a:avLst/>
            <a:gdLst>
              <a:gd name="connsiteX0" fmla="*/ 328 w 208981"/>
              <a:gd name="connsiteY0" fmla="*/ 28740 h 208981"/>
              <a:gd name="connsiteX1" fmla="*/ 28460 w 208981"/>
              <a:gd name="connsiteY1" fmla="*/ 608 h 208981"/>
              <a:gd name="connsiteX2" fmla="*/ 181177 w 208981"/>
              <a:gd name="connsiteY2" fmla="*/ 608 h 208981"/>
              <a:gd name="connsiteX3" fmla="*/ 209309 w 208981"/>
              <a:gd name="connsiteY3" fmla="*/ 28740 h 208981"/>
              <a:gd name="connsiteX4" fmla="*/ 209309 w 208981"/>
              <a:gd name="connsiteY4" fmla="*/ 181457 h 208981"/>
              <a:gd name="connsiteX5" fmla="*/ 181177 w 208981"/>
              <a:gd name="connsiteY5" fmla="*/ 209589 h 208981"/>
              <a:gd name="connsiteX6" fmla="*/ 28460 w 208981"/>
              <a:gd name="connsiteY6" fmla="*/ 209589 h 208981"/>
              <a:gd name="connsiteX7" fmla="*/ 328 w 208981"/>
              <a:gd name="connsiteY7" fmla="*/ 181457 h 208981"/>
              <a:gd name="connsiteX8" fmla="*/ 328 w 208981"/>
              <a:gd name="connsiteY8" fmla="*/ 28740 h 208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8981" h="208981">
                <a:moveTo>
                  <a:pt x="328" y="28740"/>
                </a:moveTo>
                <a:cubicBezTo>
                  <a:pt x="328" y="13203"/>
                  <a:pt x="12923" y="608"/>
                  <a:pt x="28460" y="608"/>
                </a:cubicBezTo>
                <a:lnTo>
                  <a:pt x="181177" y="608"/>
                </a:lnTo>
                <a:cubicBezTo>
                  <a:pt x="196714" y="608"/>
                  <a:pt x="209309" y="13203"/>
                  <a:pt x="209309" y="28740"/>
                </a:cubicBezTo>
                <a:lnTo>
                  <a:pt x="209309" y="181457"/>
                </a:lnTo>
                <a:cubicBezTo>
                  <a:pt x="209309" y="196994"/>
                  <a:pt x="196714" y="209589"/>
                  <a:pt x="181177" y="209589"/>
                </a:cubicBezTo>
                <a:lnTo>
                  <a:pt x="28460" y="209589"/>
                </a:lnTo>
                <a:cubicBezTo>
                  <a:pt x="12923" y="209589"/>
                  <a:pt x="328" y="196994"/>
                  <a:pt x="328" y="181457"/>
                </a:cubicBezTo>
                <a:lnTo>
                  <a:pt x="328" y="28740"/>
                </a:lnTo>
                <a:close/>
              </a:path>
            </a:pathLst>
          </a:custGeom>
          <a:gradFill>
            <a:gsLst>
              <a:gs pos="0">
                <a:srgbClr val="FFFFFF"/>
              </a:gs>
              <a:gs pos="50000">
                <a:srgbClr val="F5F5F5"/>
              </a:gs>
              <a:gs pos="100000">
                <a:srgbClr val="EBEBEB"/>
              </a:gs>
            </a:gsLst>
            <a:lin ang="4972483" scaled="1"/>
          </a:gradFill>
          <a:ln w="9525" cap="flat">
            <a:solidFill>
              <a:srgbClr val="AAAAAA"/>
            </a:solidFill>
            <a:prstDash val="solid"/>
            <a:miter/>
          </a:ln>
        </p:spPr>
        <p:txBody>
          <a:bodyPr rtlCol="0" anchor="ctr"/>
          <a:lstStyle/>
          <a:p>
            <a:endParaRPr lang="en-CH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0DCAC20-13F0-7022-E22F-C6D1B8B07F30}"/>
              </a:ext>
            </a:extLst>
          </p:cNvPr>
          <p:cNvSpPr/>
          <p:nvPr/>
        </p:nvSpPr>
        <p:spPr>
          <a:xfrm>
            <a:off x="1337129" y="3208641"/>
            <a:ext cx="230449" cy="263875"/>
          </a:xfrm>
          <a:custGeom>
            <a:avLst/>
            <a:gdLst>
              <a:gd name="connsiteX0" fmla="*/ 46127 w 91598"/>
              <a:gd name="connsiteY0" fmla="*/ 17182 h 104884"/>
              <a:gd name="connsiteX1" fmla="*/ 328 w 91598"/>
              <a:gd name="connsiteY1" fmla="*/ 608 h 104884"/>
              <a:gd name="connsiteX2" fmla="*/ 328 w 91598"/>
              <a:gd name="connsiteY2" fmla="*/ 88911 h 104884"/>
              <a:gd name="connsiteX3" fmla="*/ 45484 w 91598"/>
              <a:gd name="connsiteY3" fmla="*/ 105493 h 104884"/>
              <a:gd name="connsiteX4" fmla="*/ 46127 w 91598"/>
              <a:gd name="connsiteY4" fmla="*/ 105493 h 104884"/>
              <a:gd name="connsiteX5" fmla="*/ 91926 w 91598"/>
              <a:gd name="connsiteY5" fmla="*/ 88911 h 104884"/>
              <a:gd name="connsiteX6" fmla="*/ 91926 w 91598"/>
              <a:gd name="connsiteY6" fmla="*/ 608 h 104884"/>
              <a:gd name="connsiteX7" fmla="*/ 46127 w 91598"/>
              <a:gd name="connsiteY7" fmla="*/ 17182 h 104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598" h="104884">
                <a:moveTo>
                  <a:pt x="46127" y="17182"/>
                </a:moveTo>
                <a:cubicBezTo>
                  <a:pt x="20832" y="17182"/>
                  <a:pt x="328" y="10036"/>
                  <a:pt x="328" y="608"/>
                </a:cubicBezTo>
                <a:lnTo>
                  <a:pt x="328" y="88911"/>
                </a:lnTo>
                <a:cubicBezTo>
                  <a:pt x="328" y="97993"/>
                  <a:pt x="20479" y="105348"/>
                  <a:pt x="45484" y="105493"/>
                </a:cubicBezTo>
                <a:lnTo>
                  <a:pt x="46127" y="105493"/>
                </a:lnTo>
                <a:cubicBezTo>
                  <a:pt x="71422" y="105493"/>
                  <a:pt x="91926" y="98339"/>
                  <a:pt x="91926" y="88911"/>
                </a:cubicBezTo>
                <a:lnTo>
                  <a:pt x="91926" y="608"/>
                </a:lnTo>
                <a:cubicBezTo>
                  <a:pt x="91926" y="9747"/>
                  <a:pt x="71422" y="17182"/>
                  <a:pt x="46127" y="17182"/>
                </a:cubicBezTo>
                <a:close/>
              </a:path>
            </a:pathLst>
          </a:custGeom>
          <a:gradFill>
            <a:gsLst>
              <a:gs pos="0">
                <a:srgbClr val="005BA1"/>
              </a:gs>
              <a:gs pos="7000">
                <a:srgbClr val="0060A9"/>
              </a:gs>
              <a:gs pos="36000">
                <a:srgbClr val="0071C8"/>
              </a:gs>
              <a:gs pos="52000">
                <a:srgbClr val="0078D4"/>
              </a:gs>
              <a:gs pos="64000">
                <a:srgbClr val="0074CD"/>
              </a:gs>
              <a:gs pos="82000">
                <a:srgbClr val="006ABB"/>
              </a:gs>
              <a:gs pos="100000">
                <a:srgbClr val="005BA1"/>
              </a:gs>
            </a:gsLst>
            <a:lin ang="21599398" scaled="1"/>
          </a:gradFill>
          <a:ln w="8029" cap="flat">
            <a:noFill/>
            <a:prstDash val="solid"/>
            <a:miter/>
          </a:ln>
        </p:spPr>
        <p:txBody>
          <a:bodyPr rtlCol="0" anchor="ctr"/>
          <a:lstStyle/>
          <a:p>
            <a:endParaRPr lang="en-CH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EC15DF6-98F7-1852-5C1F-C9FEFA1D71E0}"/>
              </a:ext>
            </a:extLst>
          </p:cNvPr>
          <p:cNvSpPr/>
          <p:nvPr/>
        </p:nvSpPr>
        <p:spPr>
          <a:xfrm>
            <a:off x="1337129" y="3166923"/>
            <a:ext cx="230449" cy="83414"/>
          </a:xfrm>
          <a:custGeom>
            <a:avLst/>
            <a:gdLst>
              <a:gd name="connsiteX0" fmla="*/ 91926 w 91598"/>
              <a:gd name="connsiteY0" fmla="*/ 17190 h 33155"/>
              <a:gd name="connsiteX1" fmla="*/ 46127 w 91598"/>
              <a:gd name="connsiteY1" fmla="*/ 33764 h 33155"/>
              <a:gd name="connsiteX2" fmla="*/ 328 w 91598"/>
              <a:gd name="connsiteY2" fmla="*/ 17190 h 33155"/>
              <a:gd name="connsiteX3" fmla="*/ 46127 w 91598"/>
              <a:gd name="connsiteY3" fmla="*/ 608 h 33155"/>
              <a:gd name="connsiteX4" fmla="*/ 91926 w 91598"/>
              <a:gd name="connsiteY4" fmla="*/ 17190 h 33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98" h="33155">
                <a:moveTo>
                  <a:pt x="91926" y="17190"/>
                </a:moveTo>
                <a:cubicBezTo>
                  <a:pt x="91926" y="26329"/>
                  <a:pt x="71422" y="33764"/>
                  <a:pt x="46127" y="33764"/>
                </a:cubicBezTo>
                <a:cubicBezTo>
                  <a:pt x="20832" y="33764"/>
                  <a:pt x="328" y="26618"/>
                  <a:pt x="328" y="17190"/>
                </a:cubicBezTo>
                <a:cubicBezTo>
                  <a:pt x="328" y="7754"/>
                  <a:pt x="20832" y="608"/>
                  <a:pt x="46127" y="608"/>
                </a:cubicBezTo>
                <a:cubicBezTo>
                  <a:pt x="71422" y="608"/>
                  <a:pt x="91926" y="7762"/>
                  <a:pt x="91926" y="17190"/>
                </a:cubicBezTo>
                <a:close/>
              </a:path>
            </a:pathLst>
          </a:custGeom>
          <a:solidFill>
            <a:srgbClr val="E8E8E8"/>
          </a:solidFill>
          <a:ln w="8029" cap="flat">
            <a:noFill/>
            <a:prstDash val="solid"/>
            <a:miter/>
          </a:ln>
        </p:spPr>
        <p:txBody>
          <a:bodyPr rtlCol="0" anchor="ctr"/>
          <a:lstStyle/>
          <a:p>
            <a:endParaRPr lang="en-CH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D12FFB3-99F5-FDDA-3F1B-571BC8E3ADC0}"/>
              </a:ext>
            </a:extLst>
          </p:cNvPr>
          <p:cNvSpPr/>
          <p:nvPr/>
        </p:nvSpPr>
        <p:spPr>
          <a:xfrm>
            <a:off x="1363923" y="3178795"/>
            <a:ext cx="176677" cy="53020"/>
          </a:xfrm>
          <a:custGeom>
            <a:avLst/>
            <a:gdLst>
              <a:gd name="connsiteX0" fmla="*/ 70554 w 70225"/>
              <a:gd name="connsiteY0" fmla="*/ 11113 h 21074"/>
              <a:gd name="connsiteX1" fmla="*/ 35477 w 70225"/>
              <a:gd name="connsiteY1" fmla="*/ 21683 h 21074"/>
              <a:gd name="connsiteX2" fmla="*/ 328 w 70225"/>
              <a:gd name="connsiteY2" fmla="*/ 11186 h 21074"/>
              <a:gd name="connsiteX3" fmla="*/ 35477 w 70225"/>
              <a:gd name="connsiteY3" fmla="*/ 608 h 21074"/>
              <a:gd name="connsiteX4" fmla="*/ 70554 w 70225"/>
              <a:gd name="connsiteY4" fmla="*/ 11113 h 2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225" h="21074">
                <a:moveTo>
                  <a:pt x="70554" y="11113"/>
                </a:moveTo>
                <a:cubicBezTo>
                  <a:pt x="70554" y="16973"/>
                  <a:pt x="54840" y="21683"/>
                  <a:pt x="35477" y="21683"/>
                </a:cubicBezTo>
                <a:cubicBezTo>
                  <a:pt x="16114" y="21683"/>
                  <a:pt x="328" y="16973"/>
                  <a:pt x="328" y="11186"/>
                </a:cubicBezTo>
                <a:cubicBezTo>
                  <a:pt x="328" y="5398"/>
                  <a:pt x="16042" y="608"/>
                  <a:pt x="35477" y="608"/>
                </a:cubicBezTo>
                <a:cubicBezTo>
                  <a:pt x="54912" y="608"/>
                  <a:pt x="70554" y="5326"/>
                  <a:pt x="70554" y="11113"/>
                </a:cubicBezTo>
                <a:close/>
              </a:path>
            </a:pathLst>
          </a:custGeom>
          <a:solidFill>
            <a:srgbClr val="50E6FF"/>
          </a:solidFill>
          <a:ln w="8029" cap="flat">
            <a:noFill/>
            <a:prstDash val="solid"/>
            <a:miter/>
          </a:ln>
        </p:spPr>
        <p:txBody>
          <a:bodyPr rtlCol="0" anchor="ctr"/>
          <a:lstStyle/>
          <a:p>
            <a:endParaRPr lang="en-CH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93D6AF-A8EA-5959-2816-648F9C54CE3B}"/>
              </a:ext>
            </a:extLst>
          </p:cNvPr>
          <p:cNvSpPr/>
          <p:nvPr/>
        </p:nvSpPr>
        <p:spPr>
          <a:xfrm>
            <a:off x="1382243" y="3211781"/>
            <a:ext cx="140036" cy="20155"/>
          </a:xfrm>
          <a:custGeom>
            <a:avLst/>
            <a:gdLst>
              <a:gd name="connsiteX0" fmla="*/ 28195 w 55661"/>
              <a:gd name="connsiteY0" fmla="*/ 646 h 8011"/>
              <a:gd name="connsiteX1" fmla="*/ 328 w 55661"/>
              <a:gd name="connsiteY1" fmla="*/ 4713 h 8011"/>
              <a:gd name="connsiteX2" fmla="*/ 28195 w 55661"/>
              <a:gd name="connsiteY2" fmla="*/ 8571 h 8011"/>
              <a:gd name="connsiteX3" fmla="*/ 55989 w 55661"/>
              <a:gd name="connsiteY3" fmla="*/ 4432 h 8011"/>
              <a:gd name="connsiteX4" fmla="*/ 28195 w 55661"/>
              <a:gd name="connsiteY4" fmla="*/ 646 h 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61" h="8011">
                <a:moveTo>
                  <a:pt x="28195" y="646"/>
                </a:moveTo>
                <a:cubicBezTo>
                  <a:pt x="18742" y="409"/>
                  <a:pt x="9318" y="1784"/>
                  <a:pt x="328" y="4713"/>
                </a:cubicBezTo>
                <a:cubicBezTo>
                  <a:pt x="9330" y="7591"/>
                  <a:pt x="18759" y="8893"/>
                  <a:pt x="28195" y="8571"/>
                </a:cubicBezTo>
                <a:cubicBezTo>
                  <a:pt x="37629" y="8802"/>
                  <a:pt x="47032" y="7402"/>
                  <a:pt x="55989" y="4432"/>
                </a:cubicBezTo>
                <a:cubicBezTo>
                  <a:pt x="46998" y="1644"/>
                  <a:pt x="37605" y="365"/>
                  <a:pt x="28195" y="646"/>
                </a:cubicBezTo>
                <a:close/>
              </a:path>
            </a:pathLst>
          </a:custGeom>
          <a:solidFill>
            <a:srgbClr val="198AB3"/>
          </a:solidFill>
          <a:ln w="8029" cap="flat">
            <a:noFill/>
            <a:prstDash val="solid"/>
            <a:miter/>
          </a:ln>
        </p:spPr>
        <p:txBody>
          <a:bodyPr rtlCol="0" anchor="ctr"/>
          <a:lstStyle/>
          <a:p>
            <a:endParaRPr lang="en-CH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A161B87-1BE4-60DE-E1FB-B8486245BD0B}"/>
              </a:ext>
            </a:extLst>
          </p:cNvPr>
          <p:cNvSpPr/>
          <p:nvPr/>
        </p:nvSpPr>
        <p:spPr>
          <a:xfrm>
            <a:off x="1370947" y="3277820"/>
            <a:ext cx="155375" cy="162986"/>
          </a:xfrm>
          <a:custGeom>
            <a:avLst/>
            <a:gdLst>
              <a:gd name="connsiteX0" fmla="*/ 54122 w 61758"/>
              <a:gd name="connsiteY0" fmla="*/ 17263 h 64783"/>
              <a:gd name="connsiteX1" fmla="*/ 54122 w 61758"/>
              <a:gd name="connsiteY1" fmla="*/ 20261 h 64783"/>
              <a:gd name="connsiteX2" fmla="*/ 53551 w 61758"/>
              <a:gd name="connsiteY2" fmla="*/ 24762 h 64783"/>
              <a:gd name="connsiteX3" fmla="*/ 53905 w 61758"/>
              <a:gd name="connsiteY3" fmla="*/ 28058 h 64783"/>
              <a:gd name="connsiteX4" fmla="*/ 53905 w 61758"/>
              <a:gd name="connsiteY4" fmla="*/ 30630 h 64783"/>
              <a:gd name="connsiteX5" fmla="*/ 52120 w 61758"/>
              <a:gd name="connsiteY5" fmla="*/ 36771 h 64783"/>
              <a:gd name="connsiteX6" fmla="*/ 52120 w 61758"/>
              <a:gd name="connsiteY6" fmla="*/ 37269 h 64783"/>
              <a:gd name="connsiteX7" fmla="*/ 52836 w 61758"/>
              <a:gd name="connsiteY7" fmla="*/ 38129 h 64783"/>
              <a:gd name="connsiteX8" fmla="*/ 60407 w 61758"/>
              <a:gd name="connsiteY8" fmla="*/ 21121 h 64783"/>
              <a:gd name="connsiteX9" fmla="*/ 61050 w 61758"/>
              <a:gd name="connsiteY9" fmla="*/ 7401 h 64783"/>
              <a:gd name="connsiteX10" fmla="*/ 41904 w 61758"/>
              <a:gd name="connsiteY10" fmla="*/ 1260 h 64783"/>
              <a:gd name="connsiteX11" fmla="*/ 48407 w 61758"/>
              <a:gd name="connsiteY11" fmla="*/ 6042 h 64783"/>
              <a:gd name="connsiteX12" fmla="*/ 54114 w 61758"/>
              <a:gd name="connsiteY12" fmla="*/ 17263 h 64783"/>
              <a:gd name="connsiteX13" fmla="*/ 51903 w 61758"/>
              <a:gd name="connsiteY13" fmla="*/ 17834 h 64783"/>
              <a:gd name="connsiteX14" fmla="*/ 46261 w 61758"/>
              <a:gd name="connsiteY14" fmla="*/ 18477 h 64783"/>
              <a:gd name="connsiteX15" fmla="*/ 46261 w 61758"/>
              <a:gd name="connsiteY15" fmla="*/ 25622 h 64783"/>
              <a:gd name="connsiteX16" fmla="*/ 48761 w 61758"/>
              <a:gd name="connsiteY16" fmla="*/ 31699 h 64783"/>
              <a:gd name="connsiteX17" fmla="*/ 49404 w 61758"/>
              <a:gd name="connsiteY17" fmla="*/ 32840 h 64783"/>
              <a:gd name="connsiteX18" fmla="*/ 50191 w 61758"/>
              <a:gd name="connsiteY18" fmla="*/ 34271 h 64783"/>
              <a:gd name="connsiteX19" fmla="*/ 50754 w 61758"/>
              <a:gd name="connsiteY19" fmla="*/ 35195 h 64783"/>
              <a:gd name="connsiteX20" fmla="*/ 52040 w 61758"/>
              <a:gd name="connsiteY20" fmla="*/ 30549 h 64783"/>
              <a:gd name="connsiteX21" fmla="*/ 52040 w 61758"/>
              <a:gd name="connsiteY21" fmla="*/ 28194 h 64783"/>
              <a:gd name="connsiteX22" fmla="*/ 51686 w 61758"/>
              <a:gd name="connsiteY22" fmla="*/ 24690 h 64783"/>
              <a:gd name="connsiteX23" fmla="*/ 52265 w 61758"/>
              <a:gd name="connsiteY23" fmla="*/ 19763 h 64783"/>
              <a:gd name="connsiteX24" fmla="*/ 52185 w 61758"/>
              <a:gd name="connsiteY24" fmla="*/ 17617 h 64783"/>
              <a:gd name="connsiteX25" fmla="*/ 51903 w 61758"/>
              <a:gd name="connsiteY25" fmla="*/ 17834 h 64783"/>
              <a:gd name="connsiteX26" fmla="*/ 49757 w 61758"/>
              <a:gd name="connsiteY26" fmla="*/ 20767 h 64783"/>
              <a:gd name="connsiteX27" fmla="*/ 48471 w 61758"/>
              <a:gd name="connsiteY27" fmla="*/ 21475 h 64783"/>
              <a:gd name="connsiteX28" fmla="*/ 47475 w 61758"/>
              <a:gd name="connsiteY28" fmla="*/ 21475 h 64783"/>
              <a:gd name="connsiteX29" fmla="*/ 46976 w 61758"/>
              <a:gd name="connsiteY29" fmla="*/ 20124 h 64783"/>
              <a:gd name="connsiteX30" fmla="*/ 48688 w 61758"/>
              <a:gd name="connsiteY30" fmla="*/ 19047 h 64783"/>
              <a:gd name="connsiteX31" fmla="*/ 50047 w 61758"/>
              <a:gd name="connsiteY31" fmla="*/ 19047 h 64783"/>
              <a:gd name="connsiteX32" fmla="*/ 50690 w 61758"/>
              <a:gd name="connsiteY32" fmla="*/ 19618 h 64783"/>
              <a:gd name="connsiteX33" fmla="*/ 50047 w 61758"/>
              <a:gd name="connsiteY33" fmla="*/ 20550 h 64783"/>
              <a:gd name="connsiteX34" fmla="*/ 49757 w 61758"/>
              <a:gd name="connsiteY34" fmla="*/ 20767 h 64783"/>
              <a:gd name="connsiteX35" fmla="*/ 16256 w 61758"/>
              <a:gd name="connsiteY35" fmla="*/ 27117 h 64783"/>
              <a:gd name="connsiteX36" fmla="*/ 16256 w 61758"/>
              <a:gd name="connsiteY36" fmla="*/ 25912 h 64783"/>
              <a:gd name="connsiteX37" fmla="*/ 16256 w 61758"/>
              <a:gd name="connsiteY37" fmla="*/ 24690 h 64783"/>
              <a:gd name="connsiteX38" fmla="*/ 16256 w 61758"/>
              <a:gd name="connsiteY38" fmla="*/ 17552 h 64783"/>
              <a:gd name="connsiteX39" fmla="*/ 18394 w 61758"/>
              <a:gd name="connsiteY39" fmla="*/ 9691 h 64783"/>
              <a:gd name="connsiteX40" fmla="*/ 22541 w 61758"/>
              <a:gd name="connsiteY40" fmla="*/ 2972 h 64783"/>
              <a:gd name="connsiteX41" fmla="*/ 12896 w 61758"/>
              <a:gd name="connsiteY41" fmla="*/ 1541 h 64783"/>
              <a:gd name="connsiteX42" fmla="*/ 5035 w 61758"/>
              <a:gd name="connsiteY42" fmla="*/ 3687 h 64783"/>
              <a:gd name="connsiteX43" fmla="*/ 534 w 61758"/>
              <a:gd name="connsiteY43" fmla="*/ 16700 h 64783"/>
              <a:gd name="connsiteX44" fmla="*/ 4103 w 61758"/>
              <a:gd name="connsiteY44" fmla="*/ 32703 h 64783"/>
              <a:gd name="connsiteX45" fmla="*/ 11755 w 61758"/>
              <a:gd name="connsiteY45" fmla="*/ 46633 h 64783"/>
              <a:gd name="connsiteX46" fmla="*/ 15107 w 61758"/>
              <a:gd name="connsiteY46" fmla="*/ 45138 h 64783"/>
              <a:gd name="connsiteX47" fmla="*/ 20042 w 61758"/>
              <a:gd name="connsiteY47" fmla="*/ 39423 h 64783"/>
              <a:gd name="connsiteX48" fmla="*/ 16537 w 61758"/>
              <a:gd name="connsiteY48" fmla="*/ 26916 h 64783"/>
              <a:gd name="connsiteX49" fmla="*/ 16256 w 61758"/>
              <a:gd name="connsiteY49" fmla="*/ 27133 h 64783"/>
              <a:gd name="connsiteX50" fmla="*/ 18105 w 61758"/>
              <a:gd name="connsiteY50" fmla="*/ 29979 h 64783"/>
              <a:gd name="connsiteX51" fmla="*/ 18539 w 61758"/>
              <a:gd name="connsiteY51" fmla="*/ 33981 h 64783"/>
              <a:gd name="connsiteX52" fmla="*/ 20395 w 61758"/>
              <a:gd name="connsiteY52" fmla="*/ 37124 h 64783"/>
              <a:gd name="connsiteX53" fmla="*/ 22895 w 61758"/>
              <a:gd name="connsiteY53" fmla="*/ 38909 h 64783"/>
              <a:gd name="connsiteX54" fmla="*/ 25684 w 61758"/>
              <a:gd name="connsiteY54" fmla="*/ 39479 h 64783"/>
              <a:gd name="connsiteX55" fmla="*/ 27324 w 61758"/>
              <a:gd name="connsiteY55" fmla="*/ 35195 h 64783"/>
              <a:gd name="connsiteX56" fmla="*/ 28827 w 61758"/>
              <a:gd name="connsiteY56" fmla="*/ 30983 h 64783"/>
              <a:gd name="connsiteX57" fmla="*/ 28827 w 61758"/>
              <a:gd name="connsiteY57" fmla="*/ 23050 h 64783"/>
              <a:gd name="connsiteX58" fmla="*/ 28401 w 61758"/>
              <a:gd name="connsiteY58" fmla="*/ 20904 h 64783"/>
              <a:gd name="connsiteX59" fmla="*/ 27541 w 61758"/>
              <a:gd name="connsiteY59" fmla="*/ 18975 h 64783"/>
              <a:gd name="connsiteX60" fmla="*/ 25540 w 61758"/>
              <a:gd name="connsiteY60" fmla="*/ 17834 h 64783"/>
              <a:gd name="connsiteX61" fmla="*/ 24109 w 61758"/>
              <a:gd name="connsiteY61" fmla="*/ 17834 h 64783"/>
              <a:gd name="connsiteX62" fmla="*/ 20685 w 61758"/>
              <a:gd name="connsiteY62" fmla="*/ 18838 h 64783"/>
              <a:gd name="connsiteX63" fmla="*/ 18394 w 61758"/>
              <a:gd name="connsiteY63" fmla="*/ 20189 h 64783"/>
              <a:gd name="connsiteX64" fmla="*/ 18394 w 61758"/>
              <a:gd name="connsiteY64" fmla="*/ 25333 h 64783"/>
              <a:gd name="connsiteX65" fmla="*/ 18394 w 61758"/>
              <a:gd name="connsiteY65" fmla="*/ 26410 h 64783"/>
              <a:gd name="connsiteX66" fmla="*/ 18394 w 61758"/>
              <a:gd name="connsiteY66" fmla="*/ 29191 h 64783"/>
              <a:gd name="connsiteX67" fmla="*/ 18113 w 61758"/>
              <a:gd name="connsiteY67" fmla="*/ 29979 h 64783"/>
              <a:gd name="connsiteX68" fmla="*/ 22823 w 61758"/>
              <a:gd name="connsiteY68" fmla="*/ 20414 h 64783"/>
              <a:gd name="connsiteX69" fmla="*/ 24832 w 61758"/>
              <a:gd name="connsiteY69" fmla="*/ 20414 h 64783"/>
              <a:gd name="connsiteX70" fmla="*/ 26183 w 61758"/>
              <a:gd name="connsiteY70" fmla="*/ 20832 h 64783"/>
              <a:gd name="connsiteX71" fmla="*/ 26826 w 61758"/>
              <a:gd name="connsiteY71" fmla="*/ 21836 h 64783"/>
              <a:gd name="connsiteX72" fmla="*/ 25966 w 61758"/>
              <a:gd name="connsiteY72" fmla="*/ 22761 h 64783"/>
              <a:gd name="connsiteX73" fmla="*/ 25540 w 61758"/>
              <a:gd name="connsiteY73" fmla="*/ 22479 h 64783"/>
              <a:gd name="connsiteX74" fmla="*/ 23538 w 61758"/>
              <a:gd name="connsiteY74" fmla="*/ 20478 h 64783"/>
              <a:gd name="connsiteX75" fmla="*/ 22823 w 61758"/>
              <a:gd name="connsiteY75" fmla="*/ 20406 h 64783"/>
              <a:gd name="connsiteX76" fmla="*/ 28112 w 61758"/>
              <a:gd name="connsiteY76" fmla="*/ 41842 h 64783"/>
              <a:gd name="connsiteX77" fmla="*/ 27187 w 61758"/>
              <a:gd name="connsiteY77" fmla="*/ 42268 h 64783"/>
              <a:gd name="connsiteX78" fmla="*/ 26183 w 61758"/>
              <a:gd name="connsiteY78" fmla="*/ 43482 h 64783"/>
              <a:gd name="connsiteX79" fmla="*/ 20966 w 61758"/>
              <a:gd name="connsiteY79" fmla="*/ 46199 h 64783"/>
              <a:gd name="connsiteX80" fmla="*/ 19117 w 61758"/>
              <a:gd name="connsiteY80" fmla="*/ 46914 h 64783"/>
              <a:gd name="connsiteX81" fmla="*/ 20821 w 61758"/>
              <a:gd name="connsiteY81" fmla="*/ 47702 h 64783"/>
              <a:gd name="connsiteX82" fmla="*/ 25966 w 61758"/>
              <a:gd name="connsiteY82" fmla="*/ 47702 h 64783"/>
              <a:gd name="connsiteX83" fmla="*/ 28755 w 61758"/>
              <a:gd name="connsiteY83" fmla="*/ 45845 h 64783"/>
              <a:gd name="connsiteX84" fmla="*/ 30185 w 61758"/>
              <a:gd name="connsiteY84" fmla="*/ 43627 h 64783"/>
              <a:gd name="connsiteX85" fmla="*/ 29470 w 61758"/>
              <a:gd name="connsiteY85" fmla="*/ 41625 h 64783"/>
              <a:gd name="connsiteX86" fmla="*/ 28401 w 61758"/>
              <a:gd name="connsiteY86" fmla="*/ 41481 h 64783"/>
              <a:gd name="connsiteX87" fmla="*/ 28112 w 61758"/>
              <a:gd name="connsiteY87" fmla="*/ 41842 h 64783"/>
              <a:gd name="connsiteX88" fmla="*/ 61050 w 61758"/>
              <a:gd name="connsiteY88" fmla="*/ 41842 h 64783"/>
              <a:gd name="connsiteX89" fmla="*/ 52972 w 61758"/>
              <a:gd name="connsiteY89" fmla="*/ 41842 h 64783"/>
              <a:gd name="connsiteX90" fmla="*/ 51976 w 61758"/>
              <a:gd name="connsiteY90" fmla="*/ 41842 h 64783"/>
              <a:gd name="connsiteX91" fmla="*/ 50762 w 61758"/>
              <a:gd name="connsiteY91" fmla="*/ 42839 h 64783"/>
              <a:gd name="connsiteX92" fmla="*/ 50762 w 61758"/>
              <a:gd name="connsiteY92" fmla="*/ 45057 h 64783"/>
              <a:gd name="connsiteX93" fmla="*/ 58623 w 61758"/>
              <a:gd name="connsiteY93" fmla="*/ 44334 h 64783"/>
              <a:gd name="connsiteX94" fmla="*/ 62047 w 61758"/>
              <a:gd name="connsiteY94" fmla="*/ 41915 h 64783"/>
              <a:gd name="connsiteX95" fmla="*/ 61050 w 61758"/>
              <a:gd name="connsiteY95" fmla="*/ 41834 h 64783"/>
              <a:gd name="connsiteX96" fmla="*/ 43906 w 61758"/>
              <a:gd name="connsiteY96" fmla="*/ 26555 h 64783"/>
              <a:gd name="connsiteX97" fmla="*/ 45192 w 61758"/>
              <a:gd name="connsiteY97" fmla="*/ 16829 h 64783"/>
              <a:gd name="connsiteX98" fmla="*/ 51542 w 61758"/>
              <a:gd name="connsiteY98" fmla="*/ 15760 h 64783"/>
              <a:gd name="connsiteX99" fmla="*/ 46976 w 61758"/>
              <a:gd name="connsiteY99" fmla="*/ 7545 h 64783"/>
              <a:gd name="connsiteX100" fmla="*/ 46253 w 61758"/>
              <a:gd name="connsiteY100" fmla="*/ 6830 h 64783"/>
              <a:gd name="connsiteX101" fmla="*/ 45835 w 61758"/>
              <a:gd name="connsiteY101" fmla="*/ 6404 h 64783"/>
              <a:gd name="connsiteX102" fmla="*/ 45401 w 61758"/>
              <a:gd name="connsiteY102" fmla="*/ 5978 h 64783"/>
              <a:gd name="connsiteX103" fmla="*/ 40618 w 61758"/>
              <a:gd name="connsiteY103" fmla="*/ 2972 h 64783"/>
              <a:gd name="connsiteX104" fmla="*/ 32685 w 61758"/>
              <a:gd name="connsiteY104" fmla="*/ 1404 h 64783"/>
              <a:gd name="connsiteX105" fmla="*/ 27686 w 61758"/>
              <a:gd name="connsiteY105" fmla="*/ 2184 h 64783"/>
              <a:gd name="connsiteX106" fmla="*/ 25540 w 61758"/>
              <a:gd name="connsiteY106" fmla="*/ 2972 h 64783"/>
              <a:gd name="connsiteX107" fmla="*/ 20251 w 61758"/>
              <a:gd name="connsiteY107" fmla="*/ 10125 h 64783"/>
              <a:gd name="connsiteX108" fmla="*/ 18756 w 61758"/>
              <a:gd name="connsiteY108" fmla="*/ 17263 h 64783"/>
              <a:gd name="connsiteX109" fmla="*/ 25901 w 61758"/>
              <a:gd name="connsiteY109" fmla="*/ 15623 h 64783"/>
              <a:gd name="connsiteX110" fmla="*/ 31401 w 61758"/>
              <a:gd name="connsiteY110" fmla="*/ 22093 h 64783"/>
              <a:gd name="connsiteX111" fmla="*/ 31399 w 61758"/>
              <a:gd name="connsiteY111" fmla="*/ 22118 h 64783"/>
              <a:gd name="connsiteX112" fmla="*/ 31399 w 61758"/>
              <a:gd name="connsiteY112" fmla="*/ 31200 h 64783"/>
              <a:gd name="connsiteX113" fmla="*/ 29759 w 61758"/>
              <a:gd name="connsiteY113" fmla="*/ 35702 h 64783"/>
              <a:gd name="connsiteX114" fmla="*/ 28473 w 61758"/>
              <a:gd name="connsiteY114" fmla="*/ 39198 h 64783"/>
              <a:gd name="connsiteX115" fmla="*/ 31182 w 61758"/>
              <a:gd name="connsiteY115" fmla="*/ 40195 h 64783"/>
              <a:gd name="connsiteX116" fmla="*/ 32548 w 61758"/>
              <a:gd name="connsiteY116" fmla="*/ 43980 h 64783"/>
              <a:gd name="connsiteX117" fmla="*/ 32685 w 61758"/>
              <a:gd name="connsiteY117" fmla="*/ 43980 h 64783"/>
              <a:gd name="connsiteX118" fmla="*/ 32685 w 61758"/>
              <a:gd name="connsiteY118" fmla="*/ 45700 h 64783"/>
              <a:gd name="connsiteX119" fmla="*/ 34397 w 61758"/>
              <a:gd name="connsiteY119" fmla="*/ 63134 h 64783"/>
              <a:gd name="connsiteX120" fmla="*/ 36117 w 61758"/>
              <a:gd name="connsiteY120" fmla="*/ 64629 h 64783"/>
              <a:gd name="connsiteX121" fmla="*/ 38328 w 61758"/>
              <a:gd name="connsiteY121" fmla="*/ 65353 h 64783"/>
              <a:gd name="connsiteX122" fmla="*/ 45481 w 61758"/>
              <a:gd name="connsiteY122" fmla="*/ 62917 h 64783"/>
              <a:gd name="connsiteX123" fmla="*/ 47547 w 61758"/>
              <a:gd name="connsiteY123" fmla="*/ 58199 h 64783"/>
              <a:gd name="connsiteX124" fmla="*/ 49259 w 61758"/>
              <a:gd name="connsiteY124" fmla="*/ 43916 h 64783"/>
              <a:gd name="connsiteX125" fmla="*/ 49902 w 61758"/>
              <a:gd name="connsiteY125" fmla="*/ 40765 h 64783"/>
              <a:gd name="connsiteX126" fmla="*/ 51831 w 61758"/>
              <a:gd name="connsiteY126" fmla="*/ 39053 h 64783"/>
              <a:gd name="connsiteX127" fmla="*/ 44195 w 61758"/>
              <a:gd name="connsiteY127" fmla="*/ 26121 h 64783"/>
              <a:gd name="connsiteX128" fmla="*/ 43906 w 61758"/>
              <a:gd name="connsiteY128" fmla="*/ 26555 h 64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</a:cxnLst>
            <a:rect l="l" t="t" r="r" b="b"/>
            <a:pathLst>
              <a:path w="61758" h="64783">
                <a:moveTo>
                  <a:pt x="54122" y="17263"/>
                </a:moveTo>
                <a:lnTo>
                  <a:pt x="54122" y="20261"/>
                </a:lnTo>
                <a:cubicBezTo>
                  <a:pt x="53832" y="21748"/>
                  <a:pt x="53640" y="23251"/>
                  <a:pt x="53551" y="24762"/>
                </a:cubicBezTo>
                <a:cubicBezTo>
                  <a:pt x="53551" y="25622"/>
                  <a:pt x="53551" y="26908"/>
                  <a:pt x="53905" y="28058"/>
                </a:cubicBezTo>
                <a:cubicBezTo>
                  <a:pt x="54258" y="29191"/>
                  <a:pt x="53905" y="29987"/>
                  <a:pt x="53905" y="30630"/>
                </a:cubicBezTo>
                <a:cubicBezTo>
                  <a:pt x="53881" y="32800"/>
                  <a:pt x="53262" y="34922"/>
                  <a:pt x="52120" y="36771"/>
                </a:cubicBezTo>
                <a:cubicBezTo>
                  <a:pt x="52107" y="36936"/>
                  <a:pt x="52107" y="37103"/>
                  <a:pt x="52120" y="37269"/>
                </a:cubicBezTo>
                <a:lnTo>
                  <a:pt x="52836" y="38129"/>
                </a:lnTo>
                <a:cubicBezTo>
                  <a:pt x="56051" y="32792"/>
                  <a:pt x="58591" y="27077"/>
                  <a:pt x="60407" y="21121"/>
                </a:cubicBezTo>
                <a:cubicBezTo>
                  <a:pt x="62409" y="14337"/>
                  <a:pt x="62618" y="9474"/>
                  <a:pt x="61050" y="7401"/>
                </a:cubicBezTo>
                <a:cubicBezTo>
                  <a:pt x="56446" y="1746"/>
                  <a:pt x="48939" y="-661"/>
                  <a:pt x="41904" y="1260"/>
                </a:cubicBezTo>
                <a:cubicBezTo>
                  <a:pt x="44332" y="2465"/>
                  <a:pt x="46526" y="4089"/>
                  <a:pt x="48407" y="6042"/>
                </a:cubicBezTo>
                <a:cubicBezTo>
                  <a:pt x="51734" y="8868"/>
                  <a:pt x="53789" y="12910"/>
                  <a:pt x="54114" y="17263"/>
                </a:cubicBezTo>
                <a:close/>
                <a:moveTo>
                  <a:pt x="51903" y="17834"/>
                </a:moveTo>
                <a:cubicBezTo>
                  <a:pt x="50006" y="17371"/>
                  <a:pt x="48005" y="17598"/>
                  <a:pt x="46261" y="18477"/>
                </a:cubicBezTo>
                <a:cubicBezTo>
                  <a:pt x="44187" y="19763"/>
                  <a:pt x="44830" y="22407"/>
                  <a:pt x="46261" y="25622"/>
                </a:cubicBezTo>
                <a:cubicBezTo>
                  <a:pt x="46973" y="27695"/>
                  <a:pt x="47808" y="29725"/>
                  <a:pt x="48761" y="31699"/>
                </a:cubicBezTo>
                <a:lnTo>
                  <a:pt x="49404" y="32840"/>
                </a:lnTo>
                <a:cubicBezTo>
                  <a:pt x="49757" y="33403"/>
                  <a:pt x="49974" y="33909"/>
                  <a:pt x="50191" y="34271"/>
                </a:cubicBezTo>
                <a:lnTo>
                  <a:pt x="50754" y="35195"/>
                </a:lnTo>
                <a:cubicBezTo>
                  <a:pt x="51598" y="33789"/>
                  <a:pt x="52040" y="32189"/>
                  <a:pt x="52040" y="30549"/>
                </a:cubicBezTo>
                <a:cubicBezTo>
                  <a:pt x="52085" y="29765"/>
                  <a:pt x="52085" y="28979"/>
                  <a:pt x="52040" y="28194"/>
                </a:cubicBezTo>
                <a:cubicBezTo>
                  <a:pt x="52040" y="26981"/>
                  <a:pt x="52040" y="25622"/>
                  <a:pt x="51686" y="24690"/>
                </a:cubicBezTo>
                <a:cubicBezTo>
                  <a:pt x="51783" y="23037"/>
                  <a:pt x="51977" y="21393"/>
                  <a:pt x="52265" y="19763"/>
                </a:cubicBezTo>
                <a:cubicBezTo>
                  <a:pt x="52098" y="19059"/>
                  <a:pt x="52071" y="18330"/>
                  <a:pt x="52185" y="17617"/>
                </a:cubicBezTo>
                <a:lnTo>
                  <a:pt x="51903" y="17834"/>
                </a:lnTo>
                <a:close/>
                <a:moveTo>
                  <a:pt x="49757" y="20767"/>
                </a:moveTo>
                <a:cubicBezTo>
                  <a:pt x="49398" y="21111"/>
                  <a:pt x="48954" y="21355"/>
                  <a:pt x="48471" y="21475"/>
                </a:cubicBezTo>
                <a:cubicBezTo>
                  <a:pt x="48143" y="21545"/>
                  <a:pt x="47803" y="21545"/>
                  <a:pt x="47475" y="21475"/>
                </a:cubicBezTo>
                <a:cubicBezTo>
                  <a:pt x="47109" y="21125"/>
                  <a:pt x="46926" y="20628"/>
                  <a:pt x="46976" y="20124"/>
                </a:cubicBezTo>
                <a:cubicBezTo>
                  <a:pt x="46976" y="19618"/>
                  <a:pt x="47764" y="19192"/>
                  <a:pt x="48688" y="19047"/>
                </a:cubicBezTo>
                <a:lnTo>
                  <a:pt x="50047" y="19047"/>
                </a:lnTo>
                <a:cubicBezTo>
                  <a:pt x="50047" y="19047"/>
                  <a:pt x="50690" y="19047"/>
                  <a:pt x="50690" y="19618"/>
                </a:cubicBezTo>
                <a:cubicBezTo>
                  <a:pt x="50613" y="20005"/>
                  <a:pt x="50381" y="20342"/>
                  <a:pt x="50047" y="20550"/>
                </a:cubicBezTo>
                <a:lnTo>
                  <a:pt x="49757" y="20767"/>
                </a:lnTo>
                <a:close/>
                <a:moveTo>
                  <a:pt x="16256" y="27117"/>
                </a:moveTo>
                <a:lnTo>
                  <a:pt x="16256" y="25912"/>
                </a:lnTo>
                <a:cubicBezTo>
                  <a:pt x="16290" y="25505"/>
                  <a:pt x="16290" y="25097"/>
                  <a:pt x="16256" y="24690"/>
                </a:cubicBezTo>
                <a:cubicBezTo>
                  <a:pt x="16041" y="22315"/>
                  <a:pt x="16041" y="19927"/>
                  <a:pt x="16256" y="17552"/>
                </a:cubicBezTo>
                <a:cubicBezTo>
                  <a:pt x="16680" y="14862"/>
                  <a:pt x="17397" y="12226"/>
                  <a:pt x="18394" y="9691"/>
                </a:cubicBezTo>
                <a:cubicBezTo>
                  <a:pt x="19238" y="7159"/>
                  <a:pt x="20661" y="4869"/>
                  <a:pt x="22541" y="2972"/>
                </a:cubicBezTo>
                <a:cubicBezTo>
                  <a:pt x="19412" y="2036"/>
                  <a:pt x="16164" y="1555"/>
                  <a:pt x="12896" y="1541"/>
                </a:cubicBezTo>
                <a:cubicBezTo>
                  <a:pt x="10117" y="1421"/>
                  <a:pt x="7369" y="2171"/>
                  <a:pt x="5035" y="3687"/>
                </a:cubicBezTo>
                <a:cubicBezTo>
                  <a:pt x="1405" y="6967"/>
                  <a:pt x="-294" y="11878"/>
                  <a:pt x="534" y="16700"/>
                </a:cubicBezTo>
                <a:cubicBezTo>
                  <a:pt x="1225" y="22134"/>
                  <a:pt x="2415" y="27495"/>
                  <a:pt x="4103" y="32703"/>
                </a:cubicBezTo>
                <a:cubicBezTo>
                  <a:pt x="6538" y="40846"/>
                  <a:pt x="9327" y="45853"/>
                  <a:pt x="11755" y="46633"/>
                </a:cubicBezTo>
                <a:cubicBezTo>
                  <a:pt x="12824" y="46995"/>
                  <a:pt x="13965" y="46633"/>
                  <a:pt x="15107" y="45138"/>
                </a:cubicBezTo>
                <a:cubicBezTo>
                  <a:pt x="17116" y="42702"/>
                  <a:pt x="18965" y="40637"/>
                  <a:pt x="20042" y="39423"/>
                </a:cubicBezTo>
                <a:cubicBezTo>
                  <a:pt x="16803" y="36133"/>
                  <a:pt x="15480" y="31410"/>
                  <a:pt x="16537" y="26916"/>
                </a:cubicBezTo>
                <a:lnTo>
                  <a:pt x="16256" y="27133"/>
                </a:lnTo>
                <a:close/>
                <a:moveTo>
                  <a:pt x="18105" y="29979"/>
                </a:moveTo>
                <a:cubicBezTo>
                  <a:pt x="18081" y="31329"/>
                  <a:pt x="18225" y="32671"/>
                  <a:pt x="18539" y="33981"/>
                </a:cubicBezTo>
                <a:cubicBezTo>
                  <a:pt x="18973" y="35131"/>
                  <a:pt x="19600" y="36192"/>
                  <a:pt x="20395" y="37124"/>
                </a:cubicBezTo>
                <a:cubicBezTo>
                  <a:pt x="21100" y="37882"/>
                  <a:pt x="21950" y="38489"/>
                  <a:pt x="22895" y="38909"/>
                </a:cubicBezTo>
                <a:cubicBezTo>
                  <a:pt x="23780" y="39274"/>
                  <a:pt x="24727" y="39467"/>
                  <a:pt x="25684" y="39479"/>
                </a:cubicBezTo>
                <a:cubicBezTo>
                  <a:pt x="25684" y="38274"/>
                  <a:pt x="26681" y="36771"/>
                  <a:pt x="27324" y="35195"/>
                </a:cubicBezTo>
                <a:cubicBezTo>
                  <a:pt x="27927" y="33829"/>
                  <a:pt x="28425" y="32422"/>
                  <a:pt x="28827" y="30983"/>
                </a:cubicBezTo>
                <a:cubicBezTo>
                  <a:pt x="29050" y="28344"/>
                  <a:pt x="29050" y="25690"/>
                  <a:pt x="28827" y="23050"/>
                </a:cubicBezTo>
                <a:cubicBezTo>
                  <a:pt x="28827" y="22407"/>
                  <a:pt x="28827" y="21692"/>
                  <a:pt x="28401" y="20904"/>
                </a:cubicBezTo>
                <a:cubicBezTo>
                  <a:pt x="28340" y="20182"/>
                  <a:pt x="28037" y="19503"/>
                  <a:pt x="27541" y="18975"/>
                </a:cubicBezTo>
                <a:cubicBezTo>
                  <a:pt x="26978" y="18435"/>
                  <a:pt x="26291" y="18043"/>
                  <a:pt x="25540" y="17834"/>
                </a:cubicBezTo>
                <a:lnTo>
                  <a:pt x="24109" y="17834"/>
                </a:lnTo>
                <a:cubicBezTo>
                  <a:pt x="22919" y="17978"/>
                  <a:pt x="21762" y="18316"/>
                  <a:pt x="20685" y="18838"/>
                </a:cubicBezTo>
                <a:cubicBezTo>
                  <a:pt x="19881" y="19216"/>
                  <a:pt x="19117" y="19666"/>
                  <a:pt x="18394" y="20189"/>
                </a:cubicBezTo>
                <a:lnTo>
                  <a:pt x="18394" y="25333"/>
                </a:lnTo>
                <a:cubicBezTo>
                  <a:pt x="18425" y="25691"/>
                  <a:pt x="18425" y="26051"/>
                  <a:pt x="18394" y="26410"/>
                </a:cubicBezTo>
                <a:lnTo>
                  <a:pt x="18394" y="29191"/>
                </a:lnTo>
                <a:lnTo>
                  <a:pt x="18113" y="29979"/>
                </a:lnTo>
                <a:close/>
                <a:moveTo>
                  <a:pt x="22823" y="20414"/>
                </a:moveTo>
                <a:cubicBezTo>
                  <a:pt x="23476" y="20203"/>
                  <a:pt x="24179" y="20203"/>
                  <a:pt x="24832" y="20414"/>
                </a:cubicBezTo>
                <a:cubicBezTo>
                  <a:pt x="25302" y="20477"/>
                  <a:pt x="25759" y="20619"/>
                  <a:pt x="26183" y="20832"/>
                </a:cubicBezTo>
                <a:cubicBezTo>
                  <a:pt x="26826" y="20832"/>
                  <a:pt x="26898" y="21619"/>
                  <a:pt x="26826" y="21836"/>
                </a:cubicBezTo>
                <a:cubicBezTo>
                  <a:pt x="26618" y="22209"/>
                  <a:pt x="26323" y="22527"/>
                  <a:pt x="25966" y="22761"/>
                </a:cubicBezTo>
                <a:cubicBezTo>
                  <a:pt x="25813" y="22684"/>
                  <a:pt x="25670" y="22590"/>
                  <a:pt x="25540" y="22479"/>
                </a:cubicBezTo>
                <a:cubicBezTo>
                  <a:pt x="24512" y="22311"/>
                  <a:pt x="23707" y="21505"/>
                  <a:pt x="23538" y="20478"/>
                </a:cubicBezTo>
                <a:lnTo>
                  <a:pt x="22823" y="20406"/>
                </a:lnTo>
                <a:close/>
                <a:moveTo>
                  <a:pt x="28112" y="41842"/>
                </a:moveTo>
                <a:cubicBezTo>
                  <a:pt x="27766" y="41883"/>
                  <a:pt x="27442" y="42032"/>
                  <a:pt x="27187" y="42268"/>
                </a:cubicBezTo>
                <a:lnTo>
                  <a:pt x="26183" y="43482"/>
                </a:lnTo>
                <a:cubicBezTo>
                  <a:pt x="24969" y="44985"/>
                  <a:pt x="24471" y="45492"/>
                  <a:pt x="20966" y="46199"/>
                </a:cubicBezTo>
                <a:cubicBezTo>
                  <a:pt x="20297" y="46266"/>
                  <a:pt x="19658" y="46512"/>
                  <a:pt x="19117" y="46914"/>
                </a:cubicBezTo>
                <a:cubicBezTo>
                  <a:pt x="19618" y="47303"/>
                  <a:pt x="20201" y="47572"/>
                  <a:pt x="20821" y="47702"/>
                </a:cubicBezTo>
                <a:cubicBezTo>
                  <a:pt x="22501" y="48232"/>
                  <a:pt x="24294" y="48232"/>
                  <a:pt x="25966" y="47702"/>
                </a:cubicBezTo>
                <a:cubicBezTo>
                  <a:pt x="26978" y="47212"/>
                  <a:pt x="27919" y="46585"/>
                  <a:pt x="28755" y="45845"/>
                </a:cubicBezTo>
                <a:cubicBezTo>
                  <a:pt x="29449" y="45271"/>
                  <a:pt x="29949" y="44496"/>
                  <a:pt x="30185" y="43627"/>
                </a:cubicBezTo>
                <a:cubicBezTo>
                  <a:pt x="30248" y="42887"/>
                  <a:pt x="29987" y="42157"/>
                  <a:pt x="29470" y="41625"/>
                </a:cubicBezTo>
                <a:cubicBezTo>
                  <a:pt x="29166" y="41387"/>
                  <a:pt x="28757" y="41333"/>
                  <a:pt x="28401" y="41481"/>
                </a:cubicBezTo>
                <a:lnTo>
                  <a:pt x="28112" y="41842"/>
                </a:lnTo>
                <a:close/>
                <a:moveTo>
                  <a:pt x="61050" y="41842"/>
                </a:moveTo>
                <a:cubicBezTo>
                  <a:pt x="58446" y="42807"/>
                  <a:pt x="55585" y="42807"/>
                  <a:pt x="52972" y="41842"/>
                </a:cubicBezTo>
                <a:cubicBezTo>
                  <a:pt x="52649" y="41734"/>
                  <a:pt x="52299" y="41734"/>
                  <a:pt x="51976" y="41842"/>
                </a:cubicBezTo>
                <a:cubicBezTo>
                  <a:pt x="51460" y="42010"/>
                  <a:pt x="51026" y="42366"/>
                  <a:pt x="50762" y="42839"/>
                </a:cubicBezTo>
                <a:cubicBezTo>
                  <a:pt x="50657" y="43575"/>
                  <a:pt x="50657" y="44322"/>
                  <a:pt x="50762" y="45057"/>
                </a:cubicBezTo>
                <a:cubicBezTo>
                  <a:pt x="53394" y="45647"/>
                  <a:pt x="56143" y="45393"/>
                  <a:pt x="58623" y="44334"/>
                </a:cubicBezTo>
                <a:cubicBezTo>
                  <a:pt x="59927" y="43786"/>
                  <a:pt x="61095" y="42960"/>
                  <a:pt x="62047" y="41915"/>
                </a:cubicBezTo>
                <a:lnTo>
                  <a:pt x="61050" y="41834"/>
                </a:lnTo>
                <a:close/>
                <a:moveTo>
                  <a:pt x="43906" y="26555"/>
                </a:moveTo>
                <a:cubicBezTo>
                  <a:pt x="42901" y="23621"/>
                  <a:pt x="41470" y="19401"/>
                  <a:pt x="45192" y="16829"/>
                </a:cubicBezTo>
                <a:cubicBezTo>
                  <a:pt x="47123" y="15756"/>
                  <a:pt x="49365" y="15378"/>
                  <a:pt x="51542" y="15760"/>
                </a:cubicBezTo>
                <a:cubicBezTo>
                  <a:pt x="50608" y="12734"/>
                  <a:pt x="49054" y="9936"/>
                  <a:pt x="46976" y="7545"/>
                </a:cubicBezTo>
                <a:lnTo>
                  <a:pt x="46253" y="6830"/>
                </a:lnTo>
                <a:lnTo>
                  <a:pt x="45835" y="6404"/>
                </a:lnTo>
                <a:cubicBezTo>
                  <a:pt x="45709" y="6244"/>
                  <a:pt x="45563" y="6101"/>
                  <a:pt x="45401" y="5978"/>
                </a:cubicBezTo>
                <a:cubicBezTo>
                  <a:pt x="43989" y="4712"/>
                  <a:pt x="42371" y="3695"/>
                  <a:pt x="40618" y="2972"/>
                </a:cubicBezTo>
                <a:cubicBezTo>
                  <a:pt x="38119" y="1879"/>
                  <a:pt x="35412" y="1345"/>
                  <a:pt x="32685" y="1404"/>
                </a:cubicBezTo>
                <a:cubicBezTo>
                  <a:pt x="30980" y="1267"/>
                  <a:pt x="29267" y="1534"/>
                  <a:pt x="27686" y="2184"/>
                </a:cubicBezTo>
                <a:cubicBezTo>
                  <a:pt x="26948" y="2382"/>
                  <a:pt x="26230" y="2645"/>
                  <a:pt x="25540" y="2972"/>
                </a:cubicBezTo>
                <a:cubicBezTo>
                  <a:pt x="23094" y="4767"/>
                  <a:pt x="21250" y="7261"/>
                  <a:pt x="20251" y="10125"/>
                </a:cubicBezTo>
                <a:cubicBezTo>
                  <a:pt x="19543" y="12456"/>
                  <a:pt x="19045" y="14844"/>
                  <a:pt x="18756" y="17263"/>
                </a:cubicBezTo>
                <a:cubicBezTo>
                  <a:pt x="20902" y="15977"/>
                  <a:pt x="23402" y="15398"/>
                  <a:pt x="25901" y="15623"/>
                </a:cubicBezTo>
                <a:cubicBezTo>
                  <a:pt x="29206" y="15891"/>
                  <a:pt x="31669" y="18788"/>
                  <a:pt x="31401" y="22093"/>
                </a:cubicBezTo>
                <a:cubicBezTo>
                  <a:pt x="31401" y="22101"/>
                  <a:pt x="31400" y="22110"/>
                  <a:pt x="31399" y="22118"/>
                </a:cubicBezTo>
                <a:cubicBezTo>
                  <a:pt x="31664" y="25140"/>
                  <a:pt x="31664" y="28178"/>
                  <a:pt x="31399" y="31200"/>
                </a:cubicBezTo>
                <a:cubicBezTo>
                  <a:pt x="30981" y="32744"/>
                  <a:pt x="30435" y="34247"/>
                  <a:pt x="29759" y="35702"/>
                </a:cubicBezTo>
                <a:cubicBezTo>
                  <a:pt x="29325" y="36907"/>
                  <a:pt x="28755" y="38193"/>
                  <a:pt x="28473" y="39198"/>
                </a:cubicBezTo>
                <a:cubicBezTo>
                  <a:pt x="29476" y="39133"/>
                  <a:pt x="30460" y="39495"/>
                  <a:pt x="31182" y="40195"/>
                </a:cubicBezTo>
                <a:cubicBezTo>
                  <a:pt x="32181" y="41189"/>
                  <a:pt x="32682" y="42578"/>
                  <a:pt x="32548" y="43980"/>
                </a:cubicBezTo>
                <a:lnTo>
                  <a:pt x="32685" y="43980"/>
                </a:lnTo>
                <a:lnTo>
                  <a:pt x="32685" y="45700"/>
                </a:lnTo>
                <a:cubicBezTo>
                  <a:pt x="32155" y="51568"/>
                  <a:pt x="32733" y="57484"/>
                  <a:pt x="34397" y="63134"/>
                </a:cubicBezTo>
                <a:cubicBezTo>
                  <a:pt x="34807" y="63794"/>
                  <a:pt x="35407" y="64316"/>
                  <a:pt x="36117" y="64629"/>
                </a:cubicBezTo>
                <a:cubicBezTo>
                  <a:pt x="36773" y="65070"/>
                  <a:pt x="37538" y="65321"/>
                  <a:pt x="38328" y="65353"/>
                </a:cubicBezTo>
                <a:cubicBezTo>
                  <a:pt x="40950" y="65592"/>
                  <a:pt x="43550" y="64707"/>
                  <a:pt x="45481" y="62917"/>
                </a:cubicBezTo>
                <a:cubicBezTo>
                  <a:pt x="46705" y="61638"/>
                  <a:pt x="47437" y="59967"/>
                  <a:pt x="47547" y="58199"/>
                </a:cubicBezTo>
                <a:cubicBezTo>
                  <a:pt x="48045" y="54984"/>
                  <a:pt x="49114" y="46062"/>
                  <a:pt x="49259" y="43916"/>
                </a:cubicBezTo>
                <a:cubicBezTo>
                  <a:pt x="49131" y="42824"/>
                  <a:pt x="49356" y="41720"/>
                  <a:pt x="49902" y="40765"/>
                </a:cubicBezTo>
                <a:cubicBezTo>
                  <a:pt x="50364" y="40019"/>
                  <a:pt x="51034" y="39424"/>
                  <a:pt x="51831" y="39053"/>
                </a:cubicBezTo>
                <a:cubicBezTo>
                  <a:pt x="48457" y="35288"/>
                  <a:pt x="45862" y="30893"/>
                  <a:pt x="44195" y="26121"/>
                </a:cubicBezTo>
                <a:lnTo>
                  <a:pt x="43906" y="26555"/>
                </a:lnTo>
                <a:close/>
              </a:path>
            </a:pathLst>
          </a:custGeom>
          <a:solidFill>
            <a:srgbClr val="F2F2F2"/>
          </a:solidFill>
          <a:ln w="8029" cap="flat">
            <a:noFill/>
            <a:prstDash val="solid"/>
            <a:miter/>
          </a:ln>
        </p:spPr>
        <p:txBody>
          <a:bodyPr rtlCol="0" anchor="ctr"/>
          <a:lstStyle/>
          <a:p>
            <a:endParaRPr lang="en-CH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DF84AF0-4395-A537-8C94-2FB7DEB746F7}"/>
              </a:ext>
            </a:extLst>
          </p:cNvPr>
          <p:cNvSpPr/>
          <p:nvPr/>
        </p:nvSpPr>
        <p:spPr>
          <a:xfrm>
            <a:off x="1505861" y="3439264"/>
            <a:ext cx="108288" cy="182169"/>
          </a:xfrm>
          <a:custGeom>
            <a:avLst/>
            <a:gdLst>
              <a:gd name="connsiteX0" fmla="*/ 43362 w 43042"/>
              <a:gd name="connsiteY0" fmla="*/ 7436 h 72408"/>
              <a:gd name="connsiteX1" fmla="*/ 36526 w 43042"/>
              <a:gd name="connsiteY1" fmla="*/ 608 h 72408"/>
              <a:gd name="connsiteX2" fmla="*/ 32085 w 43042"/>
              <a:gd name="connsiteY2" fmla="*/ 2252 h 72408"/>
              <a:gd name="connsiteX3" fmla="*/ 2715 w 43042"/>
              <a:gd name="connsiteY3" fmla="*/ 27418 h 72408"/>
              <a:gd name="connsiteX4" fmla="*/ 1972 w 43042"/>
              <a:gd name="connsiteY4" fmla="*/ 37051 h 72408"/>
              <a:gd name="connsiteX5" fmla="*/ 2024 w 43042"/>
              <a:gd name="connsiteY5" fmla="*/ 37111 h 72408"/>
              <a:gd name="connsiteX6" fmla="*/ 31394 w 43042"/>
              <a:gd name="connsiteY6" fmla="*/ 70669 h 72408"/>
              <a:gd name="connsiteX7" fmla="*/ 43370 w 43042"/>
              <a:gd name="connsiteY7" fmla="*/ 66168 h 72408"/>
              <a:gd name="connsiteX8" fmla="*/ 43370 w 43042"/>
              <a:gd name="connsiteY8" fmla="*/ 7436 h 7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042" h="72408">
                <a:moveTo>
                  <a:pt x="43362" y="7436"/>
                </a:moveTo>
                <a:cubicBezTo>
                  <a:pt x="43360" y="3663"/>
                  <a:pt x="40299" y="606"/>
                  <a:pt x="36526" y="608"/>
                </a:cubicBezTo>
                <a:cubicBezTo>
                  <a:pt x="34897" y="609"/>
                  <a:pt x="33322" y="1192"/>
                  <a:pt x="32085" y="2252"/>
                </a:cubicBezTo>
                <a:lnTo>
                  <a:pt x="2715" y="27418"/>
                </a:lnTo>
                <a:cubicBezTo>
                  <a:pt x="-150" y="29873"/>
                  <a:pt x="-483" y="34186"/>
                  <a:pt x="1972" y="37051"/>
                </a:cubicBezTo>
                <a:cubicBezTo>
                  <a:pt x="1989" y="37071"/>
                  <a:pt x="2006" y="37091"/>
                  <a:pt x="2024" y="37111"/>
                </a:cubicBezTo>
                <a:lnTo>
                  <a:pt x="31394" y="70669"/>
                </a:lnTo>
                <a:cubicBezTo>
                  <a:pt x="35541" y="75419"/>
                  <a:pt x="43370" y="72478"/>
                  <a:pt x="43370" y="66168"/>
                </a:cubicBezTo>
                <a:lnTo>
                  <a:pt x="43370" y="7436"/>
                </a:lnTo>
                <a:close/>
              </a:path>
            </a:pathLst>
          </a:custGeom>
          <a:gradFill>
            <a:gsLst>
              <a:gs pos="0">
                <a:srgbClr val="008EE6"/>
              </a:gs>
              <a:gs pos="50000">
                <a:srgbClr val="0077BD"/>
              </a:gs>
              <a:gs pos="100000">
                <a:srgbClr val="006094"/>
              </a:gs>
            </a:gsLst>
            <a:lin ang="3144960" scaled="1"/>
          </a:gradFill>
          <a:ln w="8029" cap="flat">
            <a:noFill/>
            <a:prstDash val="solid"/>
            <a:miter/>
          </a:ln>
        </p:spPr>
        <p:txBody>
          <a:bodyPr rtlCol="0" anchor="ctr"/>
          <a:lstStyle/>
          <a:p>
            <a:endParaRPr lang="en-CH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7A4E0AD-A78A-87A6-32FB-F039D92EE382}"/>
              </a:ext>
            </a:extLst>
          </p:cNvPr>
          <p:cNvSpPr/>
          <p:nvPr/>
        </p:nvSpPr>
        <p:spPr>
          <a:xfrm>
            <a:off x="1634332" y="3439264"/>
            <a:ext cx="108288" cy="182169"/>
          </a:xfrm>
          <a:custGeom>
            <a:avLst/>
            <a:gdLst>
              <a:gd name="connsiteX0" fmla="*/ 336 w 43042"/>
              <a:gd name="connsiteY0" fmla="*/ 7436 h 72408"/>
              <a:gd name="connsiteX1" fmla="*/ 7172 w 43042"/>
              <a:gd name="connsiteY1" fmla="*/ 608 h 72408"/>
              <a:gd name="connsiteX2" fmla="*/ 11613 w 43042"/>
              <a:gd name="connsiteY2" fmla="*/ 2252 h 72408"/>
              <a:gd name="connsiteX3" fmla="*/ 40983 w 43042"/>
              <a:gd name="connsiteY3" fmla="*/ 27418 h 72408"/>
              <a:gd name="connsiteX4" fmla="*/ 41726 w 43042"/>
              <a:gd name="connsiteY4" fmla="*/ 37051 h 72408"/>
              <a:gd name="connsiteX5" fmla="*/ 41674 w 43042"/>
              <a:gd name="connsiteY5" fmla="*/ 37111 h 72408"/>
              <a:gd name="connsiteX6" fmla="*/ 12304 w 43042"/>
              <a:gd name="connsiteY6" fmla="*/ 70669 h 72408"/>
              <a:gd name="connsiteX7" fmla="*/ 328 w 43042"/>
              <a:gd name="connsiteY7" fmla="*/ 66168 h 72408"/>
              <a:gd name="connsiteX8" fmla="*/ 328 w 43042"/>
              <a:gd name="connsiteY8" fmla="*/ 7436 h 7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042" h="72408">
                <a:moveTo>
                  <a:pt x="336" y="7436"/>
                </a:moveTo>
                <a:cubicBezTo>
                  <a:pt x="338" y="3663"/>
                  <a:pt x="3399" y="606"/>
                  <a:pt x="7172" y="608"/>
                </a:cubicBezTo>
                <a:cubicBezTo>
                  <a:pt x="8801" y="609"/>
                  <a:pt x="10376" y="1192"/>
                  <a:pt x="11613" y="2252"/>
                </a:cubicBezTo>
                <a:lnTo>
                  <a:pt x="40983" y="27418"/>
                </a:lnTo>
                <a:cubicBezTo>
                  <a:pt x="43848" y="29873"/>
                  <a:pt x="44181" y="34186"/>
                  <a:pt x="41726" y="37051"/>
                </a:cubicBezTo>
                <a:cubicBezTo>
                  <a:pt x="41709" y="37071"/>
                  <a:pt x="41692" y="37091"/>
                  <a:pt x="41674" y="37111"/>
                </a:cubicBezTo>
                <a:lnTo>
                  <a:pt x="12304" y="70669"/>
                </a:lnTo>
                <a:cubicBezTo>
                  <a:pt x="8157" y="75419"/>
                  <a:pt x="328" y="72478"/>
                  <a:pt x="328" y="66168"/>
                </a:cubicBezTo>
                <a:lnTo>
                  <a:pt x="328" y="7436"/>
                </a:lnTo>
                <a:close/>
              </a:path>
            </a:pathLst>
          </a:custGeom>
          <a:gradFill>
            <a:gsLst>
              <a:gs pos="0">
                <a:srgbClr val="008EE6"/>
              </a:gs>
              <a:gs pos="50000">
                <a:srgbClr val="0077BD"/>
              </a:gs>
              <a:gs pos="100000">
                <a:srgbClr val="006094"/>
              </a:gs>
            </a:gsLst>
            <a:lin ang="3144960" scaled="1"/>
          </a:gradFill>
          <a:ln w="8029" cap="flat">
            <a:noFill/>
            <a:prstDash val="solid"/>
            <a:miter/>
          </a:ln>
        </p:spPr>
        <p:txBody>
          <a:bodyPr rtlCol="0" anchor="ctr"/>
          <a:lstStyle/>
          <a:p>
            <a:endParaRPr lang="en-CH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0A5489B-046C-6647-6CFC-5443655AC999}"/>
              </a:ext>
            </a:extLst>
          </p:cNvPr>
          <p:cNvSpPr/>
          <p:nvPr/>
        </p:nvSpPr>
        <p:spPr>
          <a:xfrm>
            <a:off x="1485648" y="3418951"/>
            <a:ext cx="277192" cy="222745"/>
          </a:xfrm>
          <a:custGeom>
            <a:avLst/>
            <a:gdLst>
              <a:gd name="connsiteX0" fmla="*/ 33375 w 110177"/>
              <a:gd name="connsiteY0" fmla="*/ 84040 h 88536"/>
              <a:gd name="connsiteX1" fmla="*/ 4006 w 110177"/>
              <a:gd name="connsiteY1" fmla="*/ 50474 h 88536"/>
              <a:gd name="connsiteX2" fmla="*/ 5408 w 110177"/>
              <a:gd name="connsiteY2" fmla="*/ 29491 h 88536"/>
              <a:gd name="connsiteX3" fmla="*/ 5525 w 110177"/>
              <a:gd name="connsiteY3" fmla="*/ 29391 h 88536"/>
              <a:gd name="connsiteX4" fmla="*/ 34887 w 110177"/>
              <a:gd name="connsiteY4" fmla="*/ 4217 h 88536"/>
              <a:gd name="connsiteX5" fmla="*/ 55415 w 110177"/>
              <a:gd name="connsiteY5" fmla="*/ 5302 h 88536"/>
              <a:gd name="connsiteX6" fmla="*/ 75943 w 110177"/>
              <a:gd name="connsiteY6" fmla="*/ 4217 h 88536"/>
              <a:gd name="connsiteX7" fmla="*/ 105313 w 110177"/>
              <a:gd name="connsiteY7" fmla="*/ 29391 h 88536"/>
              <a:gd name="connsiteX8" fmla="*/ 106925 w 110177"/>
              <a:gd name="connsiteY8" fmla="*/ 50358 h 88536"/>
              <a:gd name="connsiteX9" fmla="*/ 106824 w 110177"/>
              <a:gd name="connsiteY9" fmla="*/ 50474 h 88536"/>
              <a:gd name="connsiteX10" fmla="*/ 77455 w 110177"/>
              <a:gd name="connsiteY10" fmla="*/ 84040 h 88536"/>
              <a:gd name="connsiteX11" fmla="*/ 55415 w 110177"/>
              <a:gd name="connsiteY11" fmla="*/ 84474 h 88536"/>
              <a:gd name="connsiteX12" fmla="*/ 33375 w 110177"/>
              <a:gd name="connsiteY12" fmla="*/ 84040 h 88536"/>
              <a:gd name="connsiteX13" fmla="*/ 51396 w 110177"/>
              <a:gd name="connsiteY13" fmla="*/ 74451 h 88536"/>
              <a:gd name="connsiteX14" fmla="*/ 39420 w 110177"/>
              <a:gd name="connsiteY14" fmla="*/ 78743 h 88536"/>
              <a:gd name="connsiteX15" fmla="*/ 10058 w 110177"/>
              <a:gd name="connsiteY15" fmla="*/ 45185 h 88536"/>
              <a:gd name="connsiteX16" fmla="*/ 10689 w 110177"/>
              <a:gd name="connsiteY16" fmla="*/ 35544 h 88536"/>
              <a:gd name="connsiteX17" fmla="*/ 10749 w 110177"/>
              <a:gd name="connsiteY17" fmla="*/ 35492 h 88536"/>
              <a:gd name="connsiteX18" fmla="*/ 40119 w 110177"/>
              <a:gd name="connsiteY18" fmla="*/ 10325 h 88536"/>
              <a:gd name="connsiteX19" fmla="*/ 49752 w 110177"/>
              <a:gd name="connsiteY19" fmla="*/ 11069 h 88536"/>
              <a:gd name="connsiteX20" fmla="*/ 51396 w 110177"/>
              <a:gd name="connsiteY20" fmla="*/ 15502 h 88536"/>
              <a:gd name="connsiteX21" fmla="*/ 51396 w 110177"/>
              <a:gd name="connsiteY21" fmla="*/ 74242 h 88536"/>
              <a:gd name="connsiteX22" fmla="*/ 51396 w 110177"/>
              <a:gd name="connsiteY22" fmla="*/ 74443 h 88536"/>
              <a:gd name="connsiteX23" fmla="*/ 59434 w 110177"/>
              <a:gd name="connsiteY23" fmla="*/ 74451 h 88536"/>
              <a:gd name="connsiteX24" fmla="*/ 71410 w 110177"/>
              <a:gd name="connsiteY24" fmla="*/ 78743 h 88536"/>
              <a:gd name="connsiteX25" fmla="*/ 100772 w 110177"/>
              <a:gd name="connsiteY25" fmla="*/ 45185 h 88536"/>
              <a:gd name="connsiteX26" fmla="*/ 100141 w 110177"/>
              <a:gd name="connsiteY26" fmla="*/ 35544 h 88536"/>
              <a:gd name="connsiteX27" fmla="*/ 100081 w 110177"/>
              <a:gd name="connsiteY27" fmla="*/ 35492 h 88536"/>
              <a:gd name="connsiteX28" fmla="*/ 70711 w 110177"/>
              <a:gd name="connsiteY28" fmla="*/ 10325 h 88536"/>
              <a:gd name="connsiteX29" fmla="*/ 61078 w 110177"/>
              <a:gd name="connsiteY29" fmla="*/ 11069 h 88536"/>
              <a:gd name="connsiteX30" fmla="*/ 59434 w 110177"/>
              <a:gd name="connsiteY30" fmla="*/ 15502 h 88536"/>
              <a:gd name="connsiteX31" fmla="*/ 59434 w 110177"/>
              <a:gd name="connsiteY31" fmla="*/ 74443 h 88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10177" h="88536">
                <a:moveTo>
                  <a:pt x="33375" y="84040"/>
                </a:moveTo>
                <a:lnTo>
                  <a:pt x="4006" y="50474"/>
                </a:lnTo>
                <a:cubicBezTo>
                  <a:pt x="-1401" y="44292"/>
                  <a:pt x="-773" y="34898"/>
                  <a:pt x="5408" y="29491"/>
                </a:cubicBezTo>
                <a:cubicBezTo>
                  <a:pt x="5447" y="29458"/>
                  <a:pt x="5486" y="29425"/>
                  <a:pt x="5525" y="29391"/>
                </a:cubicBezTo>
                <a:lnTo>
                  <a:pt x="34887" y="4217"/>
                </a:lnTo>
                <a:cubicBezTo>
                  <a:pt x="41397" y="-1361"/>
                  <a:pt x="50319" y="-43"/>
                  <a:pt x="55415" y="5302"/>
                </a:cubicBezTo>
                <a:cubicBezTo>
                  <a:pt x="60511" y="-51"/>
                  <a:pt x="69425" y="-1369"/>
                  <a:pt x="75943" y="4217"/>
                </a:cubicBezTo>
                <a:lnTo>
                  <a:pt x="105313" y="29391"/>
                </a:lnTo>
                <a:cubicBezTo>
                  <a:pt x="111548" y="34736"/>
                  <a:pt x="112270" y="44123"/>
                  <a:pt x="106925" y="50358"/>
                </a:cubicBezTo>
                <a:cubicBezTo>
                  <a:pt x="106891" y="50397"/>
                  <a:pt x="106858" y="50435"/>
                  <a:pt x="106824" y="50474"/>
                </a:cubicBezTo>
                <a:lnTo>
                  <a:pt x="77455" y="84040"/>
                </a:lnTo>
                <a:cubicBezTo>
                  <a:pt x="71161" y="91225"/>
                  <a:pt x="61009" y="90317"/>
                  <a:pt x="55415" y="84474"/>
                </a:cubicBezTo>
                <a:cubicBezTo>
                  <a:pt x="49821" y="90317"/>
                  <a:pt x="39661" y="91225"/>
                  <a:pt x="33375" y="84040"/>
                </a:cubicBezTo>
                <a:close/>
                <a:moveTo>
                  <a:pt x="51396" y="74451"/>
                </a:moveTo>
                <a:cubicBezTo>
                  <a:pt x="51227" y="80616"/>
                  <a:pt x="43535" y="83437"/>
                  <a:pt x="39420" y="78743"/>
                </a:cubicBezTo>
                <a:lnTo>
                  <a:pt x="10058" y="45185"/>
                </a:lnTo>
                <a:cubicBezTo>
                  <a:pt x="7569" y="42349"/>
                  <a:pt x="7852" y="38032"/>
                  <a:pt x="10689" y="35544"/>
                </a:cubicBezTo>
                <a:cubicBezTo>
                  <a:pt x="10709" y="35526"/>
                  <a:pt x="10729" y="35509"/>
                  <a:pt x="10749" y="35492"/>
                </a:cubicBezTo>
                <a:lnTo>
                  <a:pt x="40119" y="10325"/>
                </a:lnTo>
                <a:cubicBezTo>
                  <a:pt x="42985" y="7871"/>
                  <a:pt x="47298" y="8203"/>
                  <a:pt x="49752" y="11069"/>
                </a:cubicBezTo>
                <a:cubicBezTo>
                  <a:pt x="50810" y="12304"/>
                  <a:pt x="51393" y="13876"/>
                  <a:pt x="51396" y="15502"/>
                </a:cubicBezTo>
                <a:lnTo>
                  <a:pt x="51396" y="74242"/>
                </a:lnTo>
                <a:cubicBezTo>
                  <a:pt x="51397" y="74308"/>
                  <a:pt x="51397" y="74376"/>
                  <a:pt x="51396" y="74443"/>
                </a:cubicBezTo>
                <a:close/>
                <a:moveTo>
                  <a:pt x="59434" y="74451"/>
                </a:moveTo>
                <a:cubicBezTo>
                  <a:pt x="59603" y="80616"/>
                  <a:pt x="67295" y="83437"/>
                  <a:pt x="71410" y="78743"/>
                </a:cubicBezTo>
                <a:lnTo>
                  <a:pt x="100772" y="45185"/>
                </a:lnTo>
                <a:cubicBezTo>
                  <a:pt x="103261" y="42349"/>
                  <a:pt x="102978" y="38032"/>
                  <a:pt x="100141" y="35544"/>
                </a:cubicBezTo>
                <a:cubicBezTo>
                  <a:pt x="100121" y="35526"/>
                  <a:pt x="100101" y="35509"/>
                  <a:pt x="100081" y="35492"/>
                </a:cubicBezTo>
                <a:lnTo>
                  <a:pt x="70711" y="10325"/>
                </a:lnTo>
                <a:cubicBezTo>
                  <a:pt x="67845" y="7871"/>
                  <a:pt x="63532" y="8203"/>
                  <a:pt x="61078" y="11069"/>
                </a:cubicBezTo>
                <a:cubicBezTo>
                  <a:pt x="60020" y="12304"/>
                  <a:pt x="59437" y="13876"/>
                  <a:pt x="59434" y="15502"/>
                </a:cubicBezTo>
                <a:lnTo>
                  <a:pt x="59434" y="74443"/>
                </a:lnTo>
                <a:close/>
              </a:path>
            </a:pathLst>
          </a:custGeom>
          <a:solidFill>
            <a:srgbClr val="F5F5F5"/>
          </a:solidFill>
          <a:ln w="8029" cap="flat">
            <a:noFill/>
            <a:prstDash val="solid"/>
            <a:miter/>
          </a:ln>
        </p:spPr>
        <p:txBody>
          <a:bodyPr rtlCol="0" anchor="ctr"/>
          <a:lstStyle/>
          <a:p>
            <a:endParaRPr lang="en-CH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296F667-5714-5031-C4F9-F55C62B7EEFC}"/>
              </a:ext>
            </a:extLst>
          </p:cNvPr>
          <p:cNvSpPr/>
          <p:nvPr/>
        </p:nvSpPr>
        <p:spPr>
          <a:xfrm>
            <a:off x="1189278" y="4170625"/>
            <a:ext cx="514802" cy="514802"/>
          </a:xfrm>
          <a:prstGeom prst="roundRect">
            <a:avLst/>
          </a:prstGeom>
          <a:gradFill>
            <a:gsLst>
              <a:gs pos="0">
                <a:srgbClr val="FFFFFF"/>
              </a:gs>
              <a:gs pos="50000">
                <a:srgbClr val="F5F5F5"/>
              </a:gs>
              <a:gs pos="100000">
                <a:srgbClr val="EBEBEB"/>
              </a:gs>
            </a:gsLst>
            <a:lin ang="4972497" scaled="1"/>
          </a:gradFill>
          <a:ln w="8029" cap="flat">
            <a:noFill/>
            <a:prstDash val="solid"/>
            <a:miter/>
          </a:ln>
        </p:spPr>
        <p:txBody>
          <a:bodyPr rtlCol="0" anchor="ctr"/>
          <a:lstStyle/>
          <a:p>
            <a:endParaRPr lang="en-CH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A640F1D-526E-8B59-E32F-216A5B9DFC31}"/>
              </a:ext>
            </a:extLst>
          </p:cNvPr>
          <p:cNvSpPr/>
          <p:nvPr/>
        </p:nvSpPr>
        <p:spPr>
          <a:xfrm>
            <a:off x="1189278" y="4170625"/>
            <a:ext cx="514802" cy="514802"/>
          </a:xfrm>
          <a:prstGeom prst="roundRect">
            <a:avLst/>
          </a:prstGeom>
          <a:solidFill>
            <a:srgbClr val="FFFFFF">
              <a:alpha val="20000"/>
            </a:srgbClr>
          </a:solidFill>
          <a:ln w="8029" cap="flat">
            <a:noFill/>
            <a:prstDash val="solid"/>
            <a:miter/>
          </a:ln>
        </p:spPr>
        <p:txBody>
          <a:bodyPr rtlCol="0" anchor="ctr"/>
          <a:lstStyle/>
          <a:p>
            <a:endParaRPr lang="en-CH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46D917E-548E-B555-B054-AB2D016A67B7}"/>
              </a:ext>
            </a:extLst>
          </p:cNvPr>
          <p:cNvSpPr/>
          <p:nvPr/>
        </p:nvSpPr>
        <p:spPr>
          <a:xfrm>
            <a:off x="1189278" y="4170625"/>
            <a:ext cx="514802" cy="514802"/>
          </a:xfrm>
          <a:prstGeom prst="roundRect">
            <a:avLst/>
          </a:prstGeom>
          <a:noFill/>
          <a:ln w="8029" cap="flat">
            <a:gradFill>
              <a:gsLst>
                <a:gs pos="0">
                  <a:srgbClr val="BBBBBB"/>
                </a:gs>
                <a:gs pos="50000">
                  <a:srgbClr val="A1A1A1"/>
                </a:gs>
                <a:gs pos="100000">
                  <a:srgbClr val="888888"/>
                </a:gs>
              </a:gsLst>
              <a:lin ang="4944313" scaled="1"/>
            </a:gradFill>
            <a:prstDash val="solid"/>
            <a:miter/>
          </a:ln>
        </p:spPr>
        <p:txBody>
          <a:bodyPr rtlCol="0" anchor="ctr"/>
          <a:lstStyle/>
          <a:p>
            <a:endParaRPr lang="en-CH"/>
          </a:p>
        </p:txBody>
      </p:sp>
      <p:grpSp>
        <p:nvGrpSpPr>
          <p:cNvPr id="40" name="Graphic 5">
            <a:extLst>
              <a:ext uri="{FF2B5EF4-FFF2-40B4-BE49-F238E27FC236}">
                <a16:creationId xmlns:a16="http://schemas.microsoft.com/office/drawing/2014/main" id="{BBD39741-5536-0039-55A2-A2065CEAA8D6}"/>
              </a:ext>
            </a:extLst>
          </p:cNvPr>
          <p:cNvGrpSpPr/>
          <p:nvPr/>
        </p:nvGrpSpPr>
        <p:grpSpPr>
          <a:xfrm>
            <a:off x="1291097" y="4273246"/>
            <a:ext cx="311169" cy="309558"/>
            <a:chOff x="4665366" y="5121853"/>
            <a:chExt cx="121459" cy="120830"/>
          </a:xfrm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2B7D968-AC02-7B00-C125-98195A4C95B3}"/>
                </a:ext>
              </a:extLst>
            </p:cNvPr>
            <p:cNvSpPr/>
            <p:nvPr/>
          </p:nvSpPr>
          <p:spPr>
            <a:xfrm>
              <a:off x="4666030" y="5121853"/>
              <a:ext cx="33736" cy="33737"/>
            </a:xfrm>
            <a:custGeom>
              <a:avLst/>
              <a:gdLst>
                <a:gd name="connsiteX0" fmla="*/ 17069 w 33736"/>
                <a:gd name="connsiteY0" fmla="*/ 34346 h 33737"/>
                <a:gd name="connsiteX1" fmla="*/ 16587 w 33736"/>
                <a:gd name="connsiteY1" fmla="*/ 34251 h 33737"/>
                <a:gd name="connsiteX2" fmla="*/ 16177 w 33736"/>
                <a:gd name="connsiteY2" fmla="*/ 33979 h 33737"/>
                <a:gd name="connsiteX3" fmla="*/ 15905 w 33736"/>
                <a:gd name="connsiteY3" fmla="*/ 33570 h 33737"/>
                <a:gd name="connsiteX4" fmla="*/ 15811 w 33736"/>
                <a:gd name="connsiteY4" fmla="*/ 33088 h 33737"/>
                <a:gd name="connsiteX5" fmla="*/ 11601 w 33736"/>
                <a:gd name="connsiteY5" fmla="*/ 22945 h 33737"/>
                <a:gd name="connsiteX6" fmla="*/ 1457 w 33736"/>
                <a:gd name="connsiteY6" fmla="*/ 18734 h 33737"/>
                <a:gd name="connsiteX7" fmla="*/ 571 w 33736"/>
                <a:gd name="connsiteY7" fmla="*/ 18368 h 33737"/>
                <a:gd name="connsiteX8" fmla="*/ 200 w 33736"/>
                <a:gd name="connsiteY8" fmla="*/ 17484 h 33737"/>
                <a:gd name="connsiteX9" fmla="*/ 568 w 33736"/>
                <a:gd name="connsiteY9" fmla="*/ 16595 h 33737"/>
                <a:gd name="connsiteX10" fmla="*/ 1457 w 33736"/>
                <a:gd name="connsiteY10" fmla="*/ 16226 h 33737"/>
                <a:gd name="connsiteX11" fmla="*/ 11603 w 33736"/>
                <a:gd name="connsiteY11" fmla="*/ 12013 h 33737"/>
                <a:gd name="connsiteX12" fmla="*/ 15811 w 33736"/>
                <a:gd name="connsiteY12" fmla="*/ 1866 h 33737"/>
                <a:gd name="connsiteX13" fmla="*/ 15905 w 33736"/>
                <a:gd name="connsiteY13" fmla="*/ 1383 h 33737"/>
                <a:gd name="connsiteX14" fmla="*/ 16177 w 33736"/>
                <a:gd name="connsiteY14" fmla="*/ 974 h 33737"/>
                <a:gd name="connsiteX15" fmla="*/ 16587 w 33736"/>
                <a:gd name="connsiteY15" fmla="*/ 702 h 33737"/>
                <a:gd name="connsiteX16" fmla="*/ 17069 w 33736"/>
                <a:gd name="connsiteY16" fmla="*/ 608 h 33737"/>
                <a:gd name="connsiteX17" fmla="*/ 17551 w 33736"/>
                <a:gd name="connsiteY17" fmla="*/ 702 h 33737"/>
                <a:gd name="connsiteX18" fmla="*/ 17960 w 33736"/>
                <a:gd name="connsiteY18" fmla="*/ 974 h 33737"/>
                <a:gd name="connsiteX19" fmla="*/ 18232 w 33736"/>
                <a:gd name="connsiteY19" fmla="*/ 1383 h 33737"/>
                <a:gd name="connsiteX20" fmla="*/ 18326 w 33736"/>
                <a:gd name="connsiteY20" fmla="*/ 1866 h 33737"/>
                <a:gd name="connsiteX21" fmla="*/ 22536 w 33736"/>
                <a:gd name="connsiteY21" fmla="*/ 12009 h 33737"/>
                <a:gd name="connsiteX22" fmla="*/ 32680 w 33736"/>
                <a:gd name="connsiteY22" fmla="*/ 16219 h 33737"/>
                <a:gd name="connsiteX23" fmla="*/ 33162 w 33736"/>
                <a:gd name="connsiteY23" fmla="*/ 16313 h 33737"/>
                <a:gd name="connsiteX24" fmla="*/ 33571 w 33736"/>
                <a:gd name="connsiteY24" fmla="*/ 16585 h 33737"/>
                <a:gd name="connsiteX25" fmla="*/ 33844 w 33736"/>
                <a:gd name="connsiteY25" fmla="*/ 16994 h 33737"/>
                <a:gd name="connsiteX26" fmla="*/ 33937 w 33736"/>
                <a:gd name="connsiteY26" fmla="*/ 17477 h 33737"/>
                <a:gd name="connsiteX27" fmla="*/ 33844 w 33736"/>
                <a:gd name="connsiteY27" fmla="*/ 17959 h 33737"/>
                <a:gd name="connsiteX28" fmla="*/ 33571 w 33736"/>
                <a:gd name="connsiteY28" fmla="*/ 18368 h 33737"/>
                <a:gd name="connsiteX29" fmla="*/ 33162 w 33736"/>
                <a:gd name="connsiteY29" fmla="*/ 18641 h 33737"/>
                <a:gd name="connsiteX30" fmla="*/ 32680 w 33736"/>
                <a:gd name="connsiteY30" fmla="*/ 18734 h 33737"/>
                <a:gd name="connsiteX31" fmla="*/ 22535 w 33736"/>
                <a:gd name="connsiteY31" fmla="*/ 22942 h 33737"/>
                <a:gd name="connsiteX32" fmla="*/ 18326 w 33736"/>
                <a:gd name="connsiteY32" fmla="*/ 33088 h 33737"/>
                <a:gd name="connsiteX33" fmla="*/ 17955 w 33736"/>
                <a:gd name="connsiteY33" fmla="*/ 33975 h 33737"/>
                <a:gd name="connsiteX34" fmla="*/ 17069 w 33736"/>
                <a:gd name="connsiteY34" fmla="*/ 34346 h 33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3736" h="33737">
                  <a:moveTo>
                    <a:pt x="17069" y="34346"/>
                  </a:moveTo>
                  <a:cubicBezTo>
                    <a:pt x="16903" y="34346"/>
                    <a:pt x="16739" y="34314"/>
                    <a:pt x="16587" y="34251"/>
                  </a:cubicBezTo>
                  <a:cubicBezTo>
                    <a:pt x="16433" y="34189"/>
                    <a:pt x="16294" y="34096"/>
                    <a:pt x="16177" y="33979"/>
                  </a:cubicBezTo>
                  <a:cubicBezTo>
                    <a:pt x="16060" y="33862"/>
                    <a:pt x="15968" y="33723"/>
                    <a:pt x="15905" y="33570"/>
                  </a:cubicBezTo>
                  <a:cubicBezTo>
                    <a:pt x="15842" y="33417"/>
                    <a:pt x="15810" y="33253"/>
                    <a:pt x="15811" y="33088"/>
                  </a:cubicBezTo>
                  <a:cubicBezTo>
                    <a:pt x="15805" y="29283"/>
                    <a:pt x="14291" y="25635"/>
                    <a:pt x="11601" y="22945"/>
                  </a:cubicBezTo>
                  <a:cubicBezTo>
                    <a:pt x="8910" y="20254"/>
                    <a:pt x="5263" y="18739"/>
                    <a:pt x="1457" y="18734"/>
                  </a:cubicBezTo>
                  <a:cubicBezTo>
                    <a:pt x="1125" y="18734"/>
                    <a:pt x="806" y="18603"/>
                    <a:pt x="571" y="18368"/>
                  </a:cubicBezTo>
                  <a:cubicBezTo>
                    <a:pt x="335" y="18134"/>
                    <a:pt x="202" y="17816"/>
                    <a:pt x="200" y="17484"/>
                  </a:cubicBezTo>
                  <a:cubicBezTo>
                    <a:pt x="200" y="17150"/>
                    <a:pt x="332" y="16830"/>
                    <a:pt x="568" y="16595"/>
                  </a:cubicBezTo>
                  <a:cubicBezTo>
                    <a:pt x="804" y="16359"/>
                    <a:pt x="1124" y="16226"/>
                    <a:pt x="1457" y="16226"/>
                  </a:cubicBezTo>
                  <a:cubicBezTo>
                    <a:pt x="5264" y="16220"/>
                    <a:pt x="8912" y="14705"/>
                    <a:pt x="11603" y="12013"/>
                  </a:cubicBezTo>
                  <a:cubicBezTo>
                    <a:pt x="14294" y="9321"/>
                    <a:pt x="15808" y="5672"/>
                    <a:pt x="15811" y="1866"/>
                  </a:cubicBezTo>
                  <a:cubicBezTo>
                    <a:pt x="15810" y="1700"/>
                    <a:pt x="15842" y="1536"/>
                    <a:pt x="15905" y="1383"/>
                  </a:cubicBezTo>
                  <a:cubicBezTo>
                    <a:pt x="15968" y="1230"/>
                    <a:pt x="16060" y="1091"/>
                    <a:pt x="16177" y="974"/>
                  </a:cubicBezTo>
                  <a:cubicBezTo>
                    <a:pt x="16294" y="857"/>
                    <a:pt x="16433" y="765"/>
                    <a:pt x="16587" y="702"/>
                  </a:cubicBezTo>
                  <a:cubicBezTo>
                    <a:pt x="16739" y="639"/>
                    <a:pt x="16903" y="607"/>
                    <a:pt x="17069" y="608"/>
                  </a:cubicBezTo>
                  <a:cubicBezTo>
                    <a:pt x="17234" y="607"/>
                    <a:pt x="17398" y="639"/>
                    <a:pt x="17551" y="702"/>
                  </a:cubicBezTo>
                  <a:cubicBezTo>
                    <a:pt x="17704" y="765"/>
                    <a:pt x="17843" y="857"/>
                    <a:pt x="17960" y="974"/>
                  </a:cubicBezTo>
                  <a:cubicBezTo>
                    <a:pt x="18077" y="1091"/>
                    <a:pt x="18169" y="1230"/>
                    <a:pt x="18232" y="1383"/>
                  </a:cubicBezTo>
                  <a:cubicBezTo>
                    <a:pt x="18295" y="1536"/>
                    <a:pt x="18327" y="1700"/>
                    <a:pt x="18326" y="1866"/>
                  </a:cubicBezTo>
                  <a:cubicBezTo>
                    <a:pt x="18332" y="5671"/>
                    <a:pt x="19846" y="9318"/>
                    <a:pt x="22536" y="12009"/>
                  </a:cubicBezTo>
                  <a:cubicBezTo>
                    <a:pt x="25227" y="14700"/>
                    <a:pt x="28875" y="16213"/>
                    <a:pt x="32680" y="16219"/>
                  </a:cubicBezTo>
                  <a:cubicBezTo>
                    <a:pt x="32845" y="16218"/>
                    <a:pt x="33009" y="16250"/>
                    <a:pt x="33162" y="16313"/>
                  </a:cubicBezTo>
                  <a:cubicBezTo>
                    <a:pt x="33315" y="16376"/>
                    <a:pt x="33454" y="16469"/>
                    <a:pt x="33571" y="16585"/>
                  </a:cubicBezTo>
                  <a:cubicBezTo>
                    <a:pt x="33688" y="16703"/>
                    <a:pt x="33780" y="16841"/>
                    <a:pt x="33844" y="16994"/>
                  </a:cubicBezTo>
                  <a:cubicBezTo>
                    <a:pt x="33906" y="17147"/>
                    <a:pt x="33938" y="17311"/>
                    <a:pt x="33937" y="17477"/>
                  </a:cubicBezTo>
                  <a:cubicBezTo>
                    <a:pt x="33938" y="17642"/>
                    <a:pt x="33906" y="17806"/>
                    <a:pt x="33844" y="17959"/>
                  </a:cubicBezTo>
                  <a:cubicBezTo>
                    <a:pt x="33780" y="18112"/>
                    <a:pt x="33688" y="18251"/>
                    <a:pt x="33571" y="18368"/>
                  </a:cubicBezTo>
                  <a:cubicBezTo>
                    <a:pt x="33454" y="18485"/>
                    <a:pt x="33315" y="18577"/>
                    <a:pt x="33162" y="18641"/>
                  </a:cubicBezTo>
                  <a:cubicBezTo>
                    <a:pt x="33009" y="18703"/>
                    <a:pt x="32845" y="18735"/>
                    <a:pt x="32680" y="18734"/>
                  </a:cubicBezTo>
                  <a:cubicBezTo>
                    <a:pt x="28874" y="18738"/>
                    <a:pt x="25226" y="20251"/>
                    <a:pt x="22535" y="22942"/>
                  </a:cubicBezTo>
                  <a:cubicBezTo>
                    <a:pt x="19843" y="25633"/>
                    <a:pt x="18330" y="29282"/>
                    <a:pt x="18326" y="33088"/>
                  </a:cubicBezTo>
                  <a:cubicBezTo>
                    <a:pt x="18324" y="33420"/>
                    <a:pt x="18191" y="33739"/>
                    <a:pt x="17955" y="33975"/>
                  </a:cubicBezTo>
                  <a:cubicBezTo>
                    <a:pt x="17720" y="34210"/>
                    <a:pt x="17402" y="34343"/>
                    <a:pt x="17069" y="34346"/>
                  </a:cubicBezTo>
                  <a:close/>
                </a:path>
              </a:pathLst>
            </a:custGeom>
            <a:solidFill>
              <a:srgbClr val="50E6FF"/>
            </a:solidFill>
            <a:ln w="8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1CF585B4-DCA6-1A26-919E-A8FBEA467F9E}"/>
                </a:ext>
              </a:extLst>
            </p:cNvPr>
            <p:cNvSpPr/>
            <p:nvPr/>
          </p:nvSpPr>
          <p:spPr>
            <a:xfrm>
              <a:off x="4759833" y="5215698"/>
              <a:ext cx="26992" cy="26985"/>
            </a:xfrm>
            <a:custGeom>
              <a:avLst/>
              <a:gdLst>
                <a:gd name="connsiteX0" fmla="*/ 13696 w 26992"/>
                <a:gd name="connsiteY0" fmla="*/ 27593 h 26985"/>
                <a:gd name="connsiteX1" fmla="*/ 12984 w 26992"/>
                <a:gd name="connsiteY1" fmla="*/ 27298 h 26985"/>
                <a:gd name="connsiteX2" fmla="*/ 12689 w 26992"/>
                <a:gd name="connsiteY2" fmla="*/ 26586 h 26985"/>
                <a:gd name="connsiteX3" fmla="*/ 9322 w 26992"/>
                <a:gd name="connsiteY3" fmla="*/ 18471 h 26985"/>
                <a:gd name="connsiteX4" fmla="*/ 1207 w 26992"/>
                <a:gd name="connsiteY4" fmla="*/ 15104 h 26985"/>
                <a:gd name="connsiteX5" fmla="*/ 497 w 26992"/>
                <a:gd name="connsiteY5" fmla="*/ 14812 h 26985"/>
                <a:gd name="connsiteX6" fmla="*/ 200 w 26992"/>
                <a:gd name="connsiteY6" fmla="*/ 14104 h 26985"/>
                <a:gd name="connsiteX7" fmla="*/ 495 w 26992"/>
                <a:gd name="connsiteY7" fmla="*/ 13391 h 26985"/>
                <a:gd name="connsiteX8" fmla="*/ 1207 w 26992"/>
                <a:gd name="connsiteY8" fmla="*/ 13096 h 26985"/>
                <a:gd name="connsiteX9" fmla="*/ 9324 w 26992"/>
                <a:gd name="connsiteY9" fmla="*/ 9732 h 26985"/>
                <a:gd name="connsiteX10" fmla="*/ 12689 w 26992"/>
                <a:gd name="connsiteY10" fmla="*/ 1615 h 26985"/>
                <a:gd name="connsiteX11" fmla="*/ 12984 w 26992"/>
                <a:gd name="connsiteY11" fmla="*/ 903 h 26985"/>
                <a:gd name="connsiteX12" fmla="*/ 13696 w 26992"/>
                <a:gd name="connsiteY12" fmla="*/ 608 h 26985"/>
                <a:gd name="connsiteX13" fmla="*/ 14408 w 26992"/>
                <a:gd name="connsiteY13" fmla="*/ 903 h 26985"/>
                <a:gd name="connsiteX14" fmla="*/ 14703 w 26992"/>
                <a:gd name="connsiteY14" fmla="*/ 1615 h 26985"/>
                <a:gd name="connsiteX15" fmla="*/ 18069 w 26992"/>
                <a:gd name="connsiteY15" fmla="*/ 9732 h 26985"/>
                <a:gd name="connsiteX16" fmla="*/ 26185 w 26992"/>
                <a:gd name="connsiteY16" fmla="*/ 13096 h 26985"/>
                <a:gd name="connsiteX17" fmla="*/ 26897 w 26992"/>
                <a:gd name="connsiteY17" fmla="*/ 13391 h 26985"/>
                <a:gd name="connsiteX18" fmla="*/ 27192 w 26992"/>
                <a:gd name="connsiteY18" fmla="*/ 14104 h 26985"/>
                <a:gd name="connsiteX19" fmla="*/ 26897 w 26992"/>
                <a:gd name="connsiteY19" fmla="*/ 14816 h 26985"/>
                <a:gd name="connsiteX20" fmla="*/ 26185 w 26992"/>
                <a:gd name="connsiteY20" fmla="*/ 15111 h 26985"/>
                <a:gd name="connsiteX21" fmla="*/ 18070 w 26992"/>
                <a:gd name="connsiteY21" fmla="*/ 18478 h 26985"/>
                <a:gd name="connsiteX22" fmla="*/ 14703 w 26992"/>
                <a:gd name="connsiteY22" fmla="*/ 26592 h 26985"/>
                <a:gd name="connsiteX23" fmla="*/ 14406 w 26992"/>
                <a:gd name="connsiteY23" fmla="*/ 27301 h 26985"/>
                <a:gd name="connsiteX24" fmla="*/ 13696 w 26992"/>
                <a:gd name="connsiteY24" fmla="*/ 27593 h 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6992" h="26985">
                  <a:moveTo>
                    <a:pt x="13696" y="27593"/>
                  </a:moveTo>
                  <a:cubicBezTo>
                    <a:pt x="13429" y="27593"/>
                    <a:pt x="13173" y="27487"/>
                    <a:pt x="12984" y="27298"/>
                  </a:cubicBezTo>
                  <a:cubicBezTo>
                    <a:pt x="12795" y="27109"/>
                    <a:pt x="12689" y="26853"/>
                    <a:pt x="12689" y="26586"/>
                  </a:cubicBezTo>
                  <a:cubicBezTo>
                    <a:pt x="12685" y="23542"/>
                    <a:pt x="11474" y="20624"/>
                    <a:pt x="9322" y="18471"/>
                  </a:cubicBezTo>
                  <a:cubicBezTo>
                    <a:pt x="7170" y="16319"/>
                    <a:pt x="4251" y="15108"/>
                    <a:pt x="1207" y="15104"/>
                  </a:cubicBezTo>
                  <a:cubicBezTo>
                    <a:pt x="941" y="15104"/>
                    <a:pt x="686" y="14999"/>
                    <a:pt x="497" y="14812"/>
                  </a:cubicBezTo>
                  <a:cubicBezTo>
                    <a:pt x="309" y="14624"/>
                    <a:pt x="202" y="14370"/>
                    <a:pt x="200" y="14104"/>
                  </a:cubicBezTo>
                  <a:cubicBezTo>
                    <a:pt x="200" y="13837"/>
                    <a:pt x="306" y="13580"/>
                    <a:pt x="495" y="13391"/>
                  </a:cubicBezTo>
                  <a:cubicBezTo>
                    <a:pt x="684" y="13202"/>
                    <a:pt x="940" y="13096"/>
                    <a:pt x="1207" y="13096"/>
                  </a:cubicBezTo>
                  <a:cubicBezTo>
                    <a:pt x="4252" y="13095"/>
                    <a:pt x="7171" y="11884"/>
                    <a:pt x="9324" y="9732"/>
                  </a:cubicBezTo>
                  <a:cubicBezTo>
                    <a:pt x="11477" y="7579"/>
                    <a:pt x="12687" y="4660"/>
                    <a:pt x="12689" y="1615"/>
                  </a:cubicBezTo>
                  <a:cubicBezTo>
                    <a:pt x="12689" y="1348"/>
                    <a:pt x="12795" y="1092"/>
                    <a:pt x="12984" y="903"/>
                  </a:cubicBezTo>
                  <a:cubicBezTo>
                    <a:pt x="13173" y="714"/>
                    <a:pt x="13429" y="608"/>
                    <a:pt x="13696" y="608"/>
                  </a:cubicBezTo>
                  <a:cubicBezTo>
                    <a:pt x="13963" y="608"/>
                    <a:pt x="14219" y="714"/>
                    <a:pt x="14408" y="903"/>
                  </a:cubicBezTo>
                  <a:cubicBezTo>
                    <a:pt x="14597" y="1092"/>
                    <a:pt x="14703" y="1348"/>
                    <a:pt x="14703" y="1615"/>
                  </a:cubicBezTo>
                  <a:cubicBezTo>
                    <a:pt x="14706" y="4660"/>
                    <a:pt x="15915" y="7579"/>
                    <a:pt x="18069" y="9732"/>
                  </a:cubicBezTo>
                  <a:cubicBezTo>
                    <a:pt x="20221" y="11884"/>
                    <a:pt x="23141" y="13095"/>
                    <a:pt x="26185" y="13096"/>
                  </a:cubicBezTo>
                  <a:cubicBezTo>
                    <a:pt x="26452" y="13096"/>
                    <a:pt x="26708" y="13202"/>
                    <a:pt x="26897" y="13391"/>
                  </a:cubicBezTo>
                  <a:cubicBezTo>
                    <a:pt x="27086" y="13580"/>
                    <a:pt x="27192" y="13837"/>
                    <a:pt x="27192" y="14104"/>
                  </a:cubicBezTo>
                  <a:cubicBezTo>
                    <a:pt x="27192" y="14371"/>
                    <a:pt x="27086" y="14627"/>
                    <a:pt x="26897" y="14816"/>
                  </a:cubicBezTo>
                  <a:cubicBezTo>
                    <a:pt x="26708" y="15005"/>
                    <a:pt x="26452" y="15111"/>
                    <a:pt x="26185" y="15111"/>
                  </a:cubicBezTo>
                  <a:cubicBezTo>
                    <a:pt x="23141" y="15115"/>
                    <a:pt x="20223" y="16326"/>
                    <a:pt x="18070" y="18478"/>
                  </a:cubicBezTo>
                  <a:cubicBezTo>
                    <a:pt x="15919" y="20631"/>
                    <a:pt x="14707" y="23549"/>
                    <a:pt x="14703" y="26592"/>
                  </a:cubicBezTo>
                  <a:cubicBezTo>
                    <a:pt x="14702" y="26858"/>
                    <a:pt x="14595" y="27113"/>
                    <a:pt x="14406" y="27301"/>
                  </a:cubicBezTo>
                  <a:cubicBezTo>
                    <a:pt x="14217" y="27488"/>
                    <a:pt x="13962" y="27593"/>
                    <a:pt x="13696" y="27593"/>
                  </a:cubicBezTo>
                  <a:close/>
                </a:path>
              </a:pathLst>
            </a:custGeom>
            <a:solidFill>
              <a:srgbClr val="50E6FF"/>
            </a:solidFill>
            <a:ln w="8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837B264-BE26-3547-6DD2-DBCBE9E6F5B6}"/>
                </a:ext>
              </a:extLst>
            </p:cNvPr>
            <p:cNvSpPr/>
            <p:nvPr/>
          </p:nvSpPr>
          <p:spPr>
            <a:xfrm>
              <a:off x="4682249" y="5138107"/>
              <a:ext cx="87693" cy="87693"/>
            </a:xfrm>
            <a:custGeom>
              <a:avLst/>
              <a:gdLst>
                <a:gd name="connsiteX0" fmla="*/ 86693 w 87693"/>
                <a:gd name="connsiteY0" fmla="*/ 34266 h 87693"/>
                <a:gd name="connsiteX1" fmla="*/ 85167 w 87693"/>
                <a:gd name="connsiteY1" fmla="*/ 59677 h 87693"/>
                <a:gd name="connsiteX2" fmla="*/ 69780 w 87693"/>
                <a:gd name="connsiteY2" fmla="*/ 79956 h 87693"/>
                <a:gd name="connsiteX3" fmla="*/ 45719 w 87693"/>
                <a:gd name="connsiteY3" fmla="*/ 88270 h 87693"/>
                <a:gd name="connsiteX4" fmla="*/ 21096 w 87693"/>
                <a:gd name="connsiteY4" fmla="*/ 81815 h 87693"/>
                <a:gd name="connsiteX5" fmla="*/ 4207 w 87693"/>
                <a:gd name="connsiteY5" fmla="*/ 62767 h 87693"/>
                <a:gd name="connsiteX6" fmla="*/ 747 w 87693"/>
                <a:gd name="connsiteY6" fmla="*/ 37547 h 87693"/>
                <a:gd name="connsiteX7" fmla="*/ 11883 w 87693"/>
                <a:gd name="connsiteY7" fmla="*/ 14656 h 87693"/>
                <a:gd name="connsiteX8" fmla="*/ 33859 w 87693"/>
                <a:gd name="connsiteY8" fmla="*/ 1808 h 87693"/>
                <a:gd name="connsiteX9" fmla="*/ 66998 w 87693"/>
                <a:gd name="connsiteY9" fmla="*/ 7095 h 87693"/>
                <a:gd name="connsiteX10" fmla="*/ 86693 w 87693"/>
                <a:gd name="connsiteY10" fmla="*/ 34266 h 87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7693" h="87693">
                  <a:moveTo>
                    <a:pt x="86693" y="34266"/>
                  </a:moveTo>
                  <a:cubicBezTo>
                    <a:pt x="88708" y="42701"/>
                    <a:pt x="88177" y="51544"/>
                    <a:pt x="85167" y="59677"/>
                  </a:cubicBezTo>
                  <a:cubicBezTo>
                    <a:pt x="82156" y="67810"/>
                    <a:pt x="76801" y="74867"/>
                    <a:pt x="69780" y="79956"/>
                  </a:cubicBezTo>
                  <a:cubicBezTo>
                    <a:pt x="62758" y="85046"/>
                    <a:pt x="54386" y="87938"/>
                    <a:pt x="45719" y="88270"/>
                  </a:cubicBezTo>
                  <a:cubicBezTo>
                    <a:pt x="37054" y="88601"/>
                    <a:pt x="28485" y="86354"/>
                    <a:pt x="21096" y="81815"/>
                  </a:cubicBezTo>
                  <a:cubicBezTo>
                    <a:pt x="13706" y="77276"/>
                    <a:pt x="7829" y="70647"/>
                    <a:pt x="4207" y="62767"/>
                  </a:cubicBezTo>
                  <a:cubicBezTo>
                    <a:pt x="586" y="54888"/>
                    <a:pt x="-618" y="46111"/>
                    <a:pt x="747" y="37547"/>
                  </a:cubicBezTo>
                  <a:cubicBezTo>
                    <a:pt x="2114" y="28983"/>
                    <a:pt x="5989" y="21017"/>
                    <a:pt x="11883" y="14656"/>
                  </a:cubicBezTo>
                  <a:cubicBezTo>
                    <a:pt x="17776" y="8294"/>
                    <a:pt x="25424" y="3823"/>
                    <a:pt x="33859" y="1808"/>
                  </a:cubicBezTo>
                  <a:cubicBezTo>
                    <a:pt x="45169" y="-894"/>
                    <a:pt x="57090" y="1008"/>
                    <a:pt x="66998" y="7095"/>
                  </a:cubicBezTo>
                  <a:cubicBezTo>
                    <a:pt x="76906" y="13182"/>
                    <a:pt x="83991" y="22956"/>
                    <a:pt x="86693" y="34266"/>
                  </a:cubicBezTo>
                  <a:close/>
                </a:path>
              </a:pathLst>
            </a:custGeom>
            <a:solidFill>
              <a:srgbClr val="5EA0EF"/>
            </a:solidFill>
            <a:ln w="8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grpSp>
          <p:nvGrpSpPr>
            <p:cNvPr id="78" name="Graphic 5">
              <a:extLst>
                <a:ext uri="{FF2B5EF4-FFF2-40B4-BE49-F238E27FC236}">
                  <a16:creationId xmlns:a16="http://schemas.microsoft.com/office/drawing/2014/main" id="{6D0CAA6F-0B6A-A654-0C64-6A0A18638857}"/>
                </a:ext>
              </a:extLst>
            </p:cNvPr>
            <p:cNvGrpSpPr/>
            <p:nvPr/>
          </p:nvGrpSpPr>
          <p:grpSpPr>
            <a:xfrm>
              <a:off x="4681644" y="5151773"/>
              <a:ext cx="87644" cy="59900"/>
              <a:chOff x="4681644" y="5151773"/>
              <a:chExt cx="87644" cy="59900"/>
            </a:xfrm>
            <a:solidFill>
              <a:srgbClr val="F2F2F2"/>
            </a:solidFill>
          </p:grpSpPr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B72EA6A5-075B-0E5A-CDA5-9D75CBFA0C89}"/>
                  </a:ext>
                </a:extLst>
              </p:cNvPr>
              <p:cNvSpPr/>
              <p:nvPr/>
            </p:nvSpPr>
            <p:spPr>
              <a:xfrm>
                <a:off x="4681644" y="5175581"/>
                <a:ext cx="32951" cy="36092"/>
              </a:xfrm>
              <a:custGeom>
                <a:avLst/>
                <a:gdLst>
                  <a:gd name="connsiteX0" fmla="*/ 21141 w 32951"/>
                  <a:gd name="connsiteY0" fmla="*/ 36696 h 36092"/>
                  <a:gd name="connsiteX1" fmla="*/ 25709 w 32951"/>
                  <a:gd name="connsiteY1" fmla="*/ 35896 h 36092"/>
                  <a:gd name="connsiteX2" fmla="*/ 29608 w 32951"/>
                  <a:gd name="connsiteY2" fmla="*/ 33386 h 36092"/>
                  <a:gd name="connsiteX3" fmla="*/ 32226 w 32951"/>
                  <a:gd name="connsiteY3" fmla="*/ 29559 h 36092"/>
                  <a:gd name="connsiteX4" fmla="*/ 33151 w 32951"/>
                  <a:gd name="connsiteY4" fmla="*/ 25015 h 36092"/>
                  <a:gd name="connsiteX5" fmla="*/ 32239 w 32951"/>
                  <a:gd name="connsiteY5" fmla="*/ 20469 h 36092"/>
                  <a:gd name="connsiteX6" fmla="*/ 29633 w 32951"/>
                  <a:gd name="connsiteY6" fmla="*/ 16633 h 36092"/>
                  <a:gd name="connsiteX7" fmla="*/ 25742 w 32951"/>
                  <a:gd name="connsiteY7" fmla="*/ 14110 h 36092"/>
                  <a:gd name="connsiteX8" fmla="*/ 21178 w 32951"/>
                  <a:gd name="connsiteY8" fmla="*/ 13297 h 36092"/>
                  <a:gd name="connsiteX9" fmla="*/ 21227 w 32951"/>
                  <a:gd name="connsiteY9" fmla="*/ 12297 h 36092"/>
                  <a:gd name="connsiteX10" fmla="*/ 17709 w 32951"/>
                  <a:gd name="connsiteY10" fmla="*/ 4000 h 36092"/>
                  <a:gd name="connsiteX11" fmla="*/ 9361 w 32951"/>
                  <a:gd name="connsiteY11" fmla="*/ 608 h 36092"/>
                  <a:gd name="connsiteX12" fmla="*/ 587 w 32951"/>
                  <a:gd name="connsiteY12" fmla="*/ 608 h 36092"/>
                  <a:gd name="connsiteX13" fmla="*/ 2273 w 32951"/>
                  <a:gd name="connsiteY13" fmla="*/ 19919 h 36092"/>
                  <a:gd name="connsiteX14" fmla="*/ 11982 w 32951"/>
                  <a:gd name="connsiteY14" fmla="*/ 36696 h 36092"/>
                  <a:gd name="connsiteX15" fmla="*/ 21141 w 32951"/>
                  <a:gd name="connsiteY15" fmla="*/ 36696 h 360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2951" h="36092">
                    <a:moveTo>
                      <a:pt x="21141" y="36696"/>
                    </a:moveTo>
                    <a:cubicBezTo>
                      <a:pt x="22702" y="36737"/>
                      <a:pt x="24255" y="36465"/>
                      <a:pt x="25709" y="35896"/>
                    </a:cubicBezTo>
                    <a:cubicBezTo>
                      <a:pt x="27163" y="35328"/>
                      <a:pt x="28489" y="34474"/>
                      <a:pt x="29608" y="33386"/>
                    </a:cubicBezTo>
                    <a:cubicBezTo>
                      <a:pt x="30727" y="32298"/>
                      <a:pt x="31617" y="30997"/>
                      <a:pt x="32226" y="29559"/>
                    </a:cubicBezTo>
                    <a:cubicBezTo>
                      <a:pt x="32834" y="28121"/>
                      <a:pt x="33149" y="26576"/>
                      <a:pt x="33151" y="25015"/>
                    </a:cubicBezTo>
                    <a:cubicBezTo>
                      <a:pt x="33154" y="23454"/>
                      <a:pt x="32844" y="21907"/>
                      <a:pt x="32239" y="20469"/>
                    </a:cubicBezTo>
                    <a:cubicBezTo>
                      <a:pt x="31636" y="19029"/>
                      <a:pt x="30749" y="17725"/>
                      <a:pt x="29633" y="16633"/>
                    </a:cubicBezTo>
                    <a:cubicBezTo>
                      <a:pt x="28518" y="15541"/>
                      <a:pt x="27195" y="14683"/>
                      <a:pt x="25742" y="14110"/>
                    </a:cubicBezTo>
                    <a:cubicBezTo>
                      <a:pt x="24291" y="13538"/>
                      <a:pt x="22739" y="13261"/>
                      <a:pt x="21178" y="13297"/>
                    </a:cubicBezTo>
                    <a:cubicBezTo>
                      <a:pt x="21212" y="12965"/>
                      <a:pt x="21229" y="12631"/>
                      <a:pt x="21227" y="12297"/>
                    </a:cubicBezTo>
                    <a:cubicBezTo>
                      <a:pt x="21199" y="9175"/>
                      <a:pt x="19934" y="6191"/>
                      <a:pt x="17709" y="4000"/>
                    </a:cubicBezTo>
                    <a:cubicBezTo>
                      <a:pt x="15485" y="1809"/>
                      <a:pt x="12482" y="589"/>
                      <a:pt x="9361" y="608"/>
                    </a:cubicBezTo>
                    <a:lnTo>
                      <a:pt x="587" y="608"/>
                    </a:lnTo>
                    <a:cubicBezTo>
                      <a:pt x="-272" y="7091"/>
                      <a:pt x="304" y="13683"/>
                      <a:pt x="2273" y="19919"/>
                    </a:cubicBezTo>
                    <a:cubicBezTo>
                      <a:pt x="4242" y="26155"/>
                      <a:pt x="7557" y="31881"/>
                      <a:pt x="11982" y="36696"/>
                    </a:cubicBezTo>
                    <a:lnTo>
                      <a:pt x="21141" y="36696"/>
                    </a:lnTo>
                    <a:close/>
                  </a:path>
                </a:pathLst>
              </a:custGeom>
              <a:solidFill>
                <a:srgbClr val="F2F2F2"/>
              </a:solidFill>
              <a:ln w="8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EF0801CE-1035-9723-E85E-9A7AB5B0A937}"/>
                  </a:ext>
                </a:extLst>
              </p:cNvPr>
              <p:cNvSpPr/>
              <p:nvPr/>
            </p:nvSpPr>
            <p:spPr>
              <a:xfrm>
                <a:off x="4726856" y="5151773"/>
                <a:ext cx="42432" cy="37104"/>
              </a:xfrm>
              <a:custGeom>
                <a:avLst/>
                <a:gdLst>
                  <a:gd name="connsiteX0" fmla="*/ 42633 w 42432"/>
                  <a:gd name="connsiteY0" fmla="*/ 22637 h 37104"/>
                  <a:gd name="connsiteX1" fmla="*/ 42583 w 42432"/>
                  <a:gd name="connsiteY1" fmla="*/ 22323 h 37104"/>
                  <a:gd name="connsiteX2" fmla="*/ 32538 w 42432"/>
                  <a:gd name="connsiteY2" fmla="*/ 1746 h 37104"/>
                  <a:gd name="connsiteX3" fmla="*/ 30473 w 42432"/>
                  <a:gd name="connsiteY3" fmla="*/ 1103 h 37104"/>
                  <a:gd name="connsiteX4" fmla="*/ 24698 w 42432"/>
                  <a:gd name="connsiteY4" fmla="*/ 803 h 37104"/>
                  <a:gd name="connsiteX5" fmla="*/ 19372 w 42432"/>
                  <a:gd name="connsiteY5" fmla="*/ 3055 h 37104"/>
                  <a:gd name="connsiteX6" fmla="*/ 15565 w 42432"/>
                  <a:gd name="connsiteY6" fmla="*/ 7407 h 37104"/>
                  <a:gd name="connsiteX7" fmla="*/ 14040 w 42432"/>
                  <a:gd name="connsiteY7" fmla="*/ 12985 h 37104"/>
                  <a:gd name="connsiteX8" fmla="*/ 12611 w 42432"/>
                  <a:gd name="connsiteY8" fmla="*/ 12892 h 37104"/>
                  <a:gd name="connsiteX9" fmla="*/ 4614 w 42432"/>
                  <a:gd name="connsiteY9" fmla="*/ 15811 h 37104"/>
                  <a:gd name="connsiteX10" fmla="*/ 380 w 42432"/>
                  <a:gd name="connsiteY10" fmla="*/ 23196 h 37104"/>
                  <a:gd name="connsiteX11" fmla="*/ 1901 w 42432"/>
                  <a:gd name="connsiteY11" fmla="*/ 31572 h 37104"/>
                  <a:gd name="connsiteX12" fmla="*/ 8460 w 42432"/>
                  <a:gd name="connsiteY12" fmla="*/ 36998 h 37104"/>
                  <a:gd name="connsiteX13" fmla="*/ 12326 w 42432"/>
                  <a:gd name="connsiteY13" fmla="*/ 37712 h 37104"/>
                  <a:gd name="connsiteX14" fmla="*/ 26829 w 42432"/>
                  <a:gd name="connsiteY14" fmla="*/ 37712 h 37104"/>
                  <a:gd name="connsiteX15" fmla="*/ 42633 w 42432"/>
                  <a:gd name="connsiteY15" fmla="*/ 22637 h 37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2432" h="37104">
                    <a:moveTo>
                      <a:pt x="42633" y="22637"/>
                    </a:moveTo>
                    <a:cubicBezTo>
                      <a:pt x="42633" y="22530"/>
                      <a:pt x="42633" y="22423"/>
                      <a:pt x="42583" y="22323"/>
                    </a:cubicBezTo>
                    <a:cubicBezTo>
                      <a:pt x="41170" y="14678"/>
                      <a:pt x="37697" y="7563"/>
                      <a:pt x="32538" y="1746"/>
                    </a:cubicBezTo>
                    <a:cubicBezTo>
                      <a:pt x="31869" y="1475"/>
                      <a:pt x="31178" y="1260"/>
                      <a:pt x="30473" y="1103"/>
                    </a:cubicBezTo>
                    <a:cubicBezTo>
                      <a:pt x="28596" y="568"/>
                      <a:pt x="26621" y="465"/>
                      <a:pt x="24698" y="803"/>
                    </a:cubicBezTo>
                    <a:cubicBezTo>
                      <a:pt x="22776" y="1141"/>
                      <a:pt x="20954" y="1911"/>
                      <a:pt x="19372" y="3055"/>
                    </a:cubicBezTo>
                    <a:cubicBezTo>
                      <a:pt x="17791" y="4199"/>
                      <a:pt x="16489" y="5687"/>
                      <a:pt x="15565" y="7407"/>
                    </a:cubicBezTo>
                    <a:cubicBezTo>
                      <a:pt x="14641" y="9127"/>
                      <a:pt x="14120" y="11034"/>
                      <a:pt x="14040" y="12985"/>
                    </a:cubicBezTo>
                    <a:cubicBezTo>
                      <a:pt x="13566" y="12930"/>
                      <a:pt x="13089" y="12899"/>
                      <a:pt x="12611" y="12892"/>
                    </a:cubicBezTo>
                    <a:cubicBezTo>
                      <a:pt x="9685" y="12892"/>
                      <a:pt x="6853" y="13926"/>
                      <a:pt x="4614" y="15811"/>
                    </a:cubicBezTo>
                    <a:cubicBezTo>
                      <a:pt x="2377" y="17697"/>
                      <a:pt x="877" y="20312"/>
                      <a:pt x="380" y="23196"/>
                    </a:cubicBezTo>
                    <a:cubicBezTo>
                      <a:pt x="-117" y="26080"/>
                      <a:pt x="422" y="29047"/>
                      <a:pt x="1901" y="31572"/>
                    </a:cubicBezTo>
                    <a:cubicBezTo>
                      <a:pt x="3379" y="34098"/>
                      <a:pt x="5703" y="36020"/>
                      <a:pt x="8460" y="36998"/>
                    </a:cubicBezTo>
                    <a:cubicBezTo>
                      <a:pt x="9691" y="37480"/>
                      <a:pt x="11004" y="37723"/>
                      <a:pt x="12326" y="37712"/>
                    </a:cubicBezTo>
                    <a:lnTo>
                      <a:pt x="26829" y="37712"/>
                    </a:lnTo>
                    <a:cubicBezTo>
                      <a:pt x="32653" y="33305"/>
                      <a:pt x="37955" y="28246"/>
                      <a:pt x="42633" y="22637"/>
                    </a:cubicBezTo>
                    <a:close/>
                  </a:path>
                </a:pathLst>
              </a:custGeom>
              <a:solidFill>
                <a:srgbClr val="F2F2F2"/>
              </a:solidFill>
              <a:ln w="8029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</p:grp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C27297A5-4EAC-B9C8-5B18-ACEDA6E23D5C}"/>
                </a:ext>
              </a:extLst>
            </p:cNvPr>
            <p:cNvSpPr/>
            <p:nvPr/>
          </p:nvSpPr>
          <p:spPr>
            <a:xfrm>
              <a:off x="4665366" y="5136427"/>
              <a:ext cx="121457" cy="87874"/>
            </a:xfrm>
            <a:custGeom>
              <a:avLst/>
              <a:gdLst>
                <a:gd name="connsiteX0" fmla="*/ 119452 w 121457"/>
                <a:gd name="connsiteY0" fmla="*/ 9526 h 87874"/>
                <a:gd name="connsiteX1" fmla="*/ 89765 w 121457"/>
                <a:gd name="connsiteY1" fmla="*/ 1316 h 87874"/>
                <a:gd name="connsiteX2" fmla="*/ 74890 w 121457"/>
                <a:gd name="connsiteY2" fmla="*/ 4546 h 87874"/>
                <a:gd name="connsiteX3" fmla="*/ 85807 w 121457"/>
                <a:gd name="connsiteY3" fmla="*/ 10026 h 87874"/>
                <a:gd name="connsiteX4" fmla="*/ 90916 w 121457"/>
                <a:gd name="connsiteY4" fmla="*/ 8947 h 87874"/>
                <a:gd name="connsiteX5" fmla="*/ 98796 w 121457"/>
                <a:gd name="connsiteY5" fmla="*/ 8311 h 87874"/>
                <a:gd name="connsiteX6" fmla="*/ 106452 w 121457"/>
                <a:gd name="connsiteY6" fmla="*/ 9123 h 87874"/>
                <a:gd name="connsiteX7" fmla="*/ 112792 w 121457"/>
                <a:gd name="connsiteY7" fmla="*/ 13491 h 87874"/>
                <a:gd name="connsiteX8" fmla="*/ 106463 w 121457"/>
                <a:gd name="connsiteY8" fmla="*/ 34925 h 87874"/>
                <a:gd name="connsiteX9" fmla="*/ 72532 w 121457"/>
                <a:gd name="connsiteY9" fmla="*/ 63868 h 87874"/>
                <a:gd name="connsiteX10" fmla="*/ 30922 w 121457"/>
                <a:gd name="connsiteY10" fmla="*/ 80029 h 87874"/>
                <a:gd name="connsiteX11" fmla="*/ 9023 w 121457"/>
                <a:gd name="connsiteY11" fmla="*/ 75485 h 87874"/>
                <a:gd name="connsiteX12" fmla="*/ 15354 w 121457"/>
                <a:gd name="connsiteY12" fmla="*/ 54087 h 87874"/>
                <a:gd name="connsiteX13" fmla="*/ 17347 w 121457"/>
                <a:gd name="connsiteY13" fmla="*/ 51286 h 87874"/>
                <a:gd name="connsiteX14" fmla="*/ 17533 w 121457"/>
                <a:gd name="connsiteY14" fmla="*/ 39640 h 87874"/>
                <a:gd name="connsiteX15" fmla="*/ 9174 w 121457"/>
                <a:gd name="connsiteY15" fmla="*/ 49443 h 87874"/>
                <a:gd name="connsiteX16" fmla="*/ 2408 w 121457"/>
                <a:gd name="connsiteY16" fmla="*/ 79408 h 87874"/>
                <a:gd name="connsiteX17" fmla="*/ 11575 w 121457"/>
                <a:gd name="connsiteY17" fmla="*/ 86638 h 87874"/>
                <a:gd name="connsiteX18" fmla="*/ 23127 w 121457"/>
                <a:gd name="connsiteY18" fmla="*/ 88331 h 87874"/>
                <a:gd name="connsiteX19" fmla="*/ 32065 w 121457"/>
                <a:gd name="connsiteY19" fmla="*/ 87617 h 87874"/>
                <a:gd name="connsiteX20" fmla="*/ 76498 w 121457"/>
                <a:gd name="connsiteY20" fmla="*/ 70470 h 87874"/>
                <a:gd name="connsiteX21" fmla="*/ 112656 w 121457"/>
                <a:gd name="connsiteY21" fmla="*/ 39519 h 87874"/>
                <a:gd name="connsiteX22" fmla="*/ 119452 w 121457"/>
                <a:gd name="connsiteY22" fmla="*/ 9526 h 87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21457" h="87874">
                  <a:moveTo>
                    <a:pt x="119452" y="9526"/>
                  </a:moveTo>
                  <a:cubicBezTo>
                    <a:pt x="114958" y="2045"/>
                    <a:pt x="104448" y="-870"/>
                    <a:pt x="89765" y="1316"/>
                  </a:cubicBezTo>
                  <a:cubicBezTo>
                    <a:pt x="84735" y="2029"/>
                    <a:pt x="79764" y="3108"/>
                    <a:pt x="74890" y="4546"/>
                  </a:cubicBezTo>
                  <a:cubicBezTo>
                    <a:pt x="78756" y="5881"/>
                    <a:pt x="82427" y="7723"/>
                    <a:pt x="85807" y="10026"/>
                  </a:cubicBezTo>
                  <a:cubicBezTo>
                    <a:pt x="87529" y="9647"/>
                    <a:pt x="89258" y="9197"/>
                    <a:pt x="90916" y="8947"/>
                  </a:cubicBezTo>
                  <a:cubicBezTo>
                    <a:pt x="93523" y="8541"/>
                    <a:pt x="96157" y="8328"/>
                    <a:pt x="98796" y="8311"/>
                  </a:cubicBezTo>
                  <a:cubicBezTo>
                    <a:pt x="101376" y="7939"/>
                    <a:pt x="104008" y="8218"/>
                    <a:pt x="106452" y="9123"/>
                  </a:cubicBezTo>
                  <a:cubicBezTo>
                    <a:pt x="108897" y="10027"/>
                    <a:pt x="111076" y="11529"/>
                    <a:pt x="112792" y="13491"/>
                  </a:cubicBezTo>
                  <a:cubicBezTo>
                    <a:pt x="115529" y="18049"/>
                    <a:pt x="113222" y="25844"/>
                    <a:pt x="106463" y="34925"/>
                  </a:cubicBezTo>
                  <a:cubicBezTo>
                    <a:pt x="97069" y="46617"/>
                    <a:pt x="85559" y="56436"/>
                    <a:pt x="72532" y="63868"/>
                  </a:cubicBezTo>
                  <a:cubicBezTo>
                    <a:pt x="59798" y="71816"/>
                    <a:pt x="45683" y="77299"/>
                    <a:pt x="30922" y="80029"/>
                  </a:cubicBezTo>
                  <a:cubicBezTo>
                    <a:pt x="19747" y="81701"/>
                    <a:pt x="11760" y="80029"/>
                    <a:pt x="9023" y="75485"/>
                  </a:cubicBezTo>
                  <a:cubicBezTo>
                    <a:pt x="6287" y="70941"/>
                    <a:pt x="8595" y="63125"/>
                    <a:pt x="15354" y="54087"/>
                  </a:cubicBezTo>
                  <a:cubicBezTo>
                    <a:pt x="16190" y="52965"/>
                    <a:pt x="16396" y="52415"/>
                    <a:pt x="17347" y="51286"/>
                  </a:cubicBezTo>
                  <a:cubicBezTo>
                    <a:pt x="16900" y="47413"/>
                    <a:pt x="16963" y="43497"/>
                    <a:pt x="17533" y="39640"/>
                  </a:cubicBezTo>
                  <a:cubicBezTo>
                    <a:pt x="14495" y="42685"/>
                    <a:pt x="11700" y="45963"/>
                    <a:pt x="9174" y="49443"/>
                  </a:cubicBezTo>
                  <a:cubicBezTo>
                    <a:pt x="321" y="61282"/>
                    <a:pt x="-2079" y="71927"/>
                    <a:pt x="2408" y="79408"/>
                  </a:cubicBezTo>
                  <a:cubicBezTo>
                    <a:pt x="4778" y="82579"/>
                    <a:pt x="7939" y="85072"/>
                    <a:pt x="11575" y="86638"/>
                  </a:cubicBezTo>
                  <a:cubicBezTo>
                    <a:pt x="15211" y="88204"/>
                    <a:pt x="19194" y="88788"/>
                    <a:pt x="23127" y="88331"/>
                  </a:cubicBezTo>
                  <a:cubicBezTo>
                    <a:pt x="26120" y="88316"/>
                    <a:pt x="29107" y="88076"/>
                    <a:pt x="32065" y="87617"/>
                  </a:cubicBezTo>
                  <a:cubicBezTo>
                    <a:pt x="47821" y="84741"/>
                    <a:pt x="62895" y="78924"/>
                    <a:pt x="76498" y="70470"/>
                  </a:cubicBezTo>
                  <a:cubicBezTo>
                    <a:pt x="90390" y="62519"/>
                    <a:pt x="102658" y="52018"/>
                    <a:pt x="112656" y="39519"/>
                  </a:cubicBezTo>
                  <a:cubicBezTo>
                    <a:pt x="121537" y="27652"/>
                    <a:pt x="123938" y="17013"/>
                    <a:pt x="119452" y="9526"/>
                  </a:cubicBezTo>
                  <a:close/>
                </a:path>
              </a:pathLst>
            </a:custGeom>
            <a:solidFill>
              <a:srgbClr val="50E6FF"/>
            </a:solidFill>
            <a:ln w="8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</p:grp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5F7B5CF6-155C-29F8-7769-7A0595E79CF9}"/>
              </a:ext>
            </a:extLst>
          </p:cNvPr>
          <p:cNvSpPr/>
          <p:nvPr/>
        </p:nvSpPr>
        <p:spPr>
          <a:xfrm>
            <a:off x="1501177" y="4549714"/>
            <a:ext cx="110245" cy="185551"/>
          </a:xfrm>
          <a:custGeom>
            <a:avLst/>
            <a:gdLst>
              <a:gd name="connsiteX0" fmla="*/ 43233 w 43032"/>
              <a:gd name="connsiteY0" fmla="*/ 7453 h 72426"/>
              <a:gd name="connsiteX1" fmla="*/ 31954 w 43032"/>
              <a:gd name="connsiteY1" fmla="*/ 2266 h 72426"/>
              <a:gd name="connsiteX2" fmla="*/ 2586 w 43032"/>
              <a:gd name="connsiteY2" fmla="*/ 27439 h 72426"/>
              <a:gd name="connsiteX3" fmla="*/ 1891 w 43032"/>
              <a:gd name="connsiteY3" fmla="*/ 37125 h 72426"/>
              <a:gd name="connsiteX4" fmla="*/ 31259 w 43032"/>
              <a:gd name="connsiteY4" fmla="*/ 70688 h 72426"/>
              <a:gd name="connsiteX5" fmla="*/ 43233 w 43032"/>
              <a:gd name="connsiteY5" fmla="*/ 66189 h 72426"/>
              <a:gd name="connsiteX6" fmla="*/ 43233 w 43032"/>
              <a:gd name="connsiteY6" fmla="*/ 7453 h 7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32" h="72426">
                <a:moveTo>
                  <a:pt x="43233" y="7453"/>
                </a:moveTo>
                <a:cubicBezTo>
                  <a:pt x="43233" y="1616"/>
                  <a:pt x="36386" y="-1533"/>
                  <a:pt x="31954" y="2266"/>
                </a:cubicBezTo>
                <a:lnTo>
                  <a:pt x="2586" y="27439"/>
                </a:lnTo>
                <a:cubicBezTo>
                  <a:pt x="-300" y="29912"/>
                  <a:pt x="-612" y="34264"/>
                  <a:pt x="1891" y="37125"/>
                </a:cubicBezTo>
                <a:lnTo>
                  <a:pt x="31259" y="70688"/>
                </a:lnTo>
                <a:cubicBezTo>
                  <a:pt x="35413" y="75436"/>
                  <a:pt x="43233" y="72497"/>
                  <a:pt x="43233" y="66189"/>
                </a:cubicBezTo>
                <a:lnTo>
                  <a:pt x="43233" y="7453"/>
                </a:lnTo>
                <a:close/>
              </a:path>
            </a:pathLst>
          </a:custGeom>
          <a:gradFill>
            <a:gsLst>
              <a:gs pos="0">
                <a:srgbClr val="008EE6"/>
              </a:gs>
              <a:gs pos="50000">
                <a:srgbClr val="0077BD"/>
              </a:gs>
              <a:gs pos="100000">
                <a:srgbClr val="006094"/>
              </a:gs>
            </a:gsLst>
            <a:lin ang="3144885" scaled="1"/>
          </a:gradFill>
          <a:ln w="8029" cap="flat">
            <a:noFill/>
            <a:prstDash val="solid"/>
            <a:miter/>
          </a:ln>
        </p:spPr>
        <p:txBody>
          <a:bodyPr rtlCol="0" anchor="ctr"/>
          <a:lstStyle/>
          <a:p>
            <a:endParaRPr lang="en-CH"/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C0663D2B-EBB6-A6B0-230D-CD1B4DE34AD6}"/>
              </a:ext>
            </a:extLst>
          </p:cNvPr>
          <p:cNvSpPr/>
          <p:nvPr/>
        </p:nvSpPr>
        <p:spPr>
          <a:xfrm>
            <a:off x="1632005" y="4549714"/>
            <a:ext cx="110245" cy="185551"/>
          </a:xfrm>
          <a:custGeom>
            <a:avLst/>
            <a:gdLst>
              <a:gd name="connsiteX0" fmla="*/ 200 w 43032"/>
              <a:gd name="connsiteY0" fmla="*/ 7453 h 72426"/>
              <a:gd name="connsiteX1" fmla="*/ 11479 w 43032"/>
              <a:gd name="connsiteY1" fmla="*/ 2266 h 72426"/>
              <a:gd name="connsiteX2" fmla="*/ 40847 w 43032"/>
              <a:gd name="connsiteY2" fmla="*/ 27439 h 72426"/>
              <a:gd name="connsiteX3" fmla="*/ 41542 w 43032"/>
              <a:gd name="connsiteY3" fmla="*/ 37125 h 72426"/>
              <a:gd name="connsiteX4" fmla="*/ 12174 w 43032"/>
              <a:gd name="connsiteY4" fmla="*/ 70688 h 72426"/>
              <a:gd name="connsiteX5" fmla="*/ 200 w 43032"/>
              <a:gd name="connsiteY5" fmla="*/ 66189 h 72426"/>
              <a:gd name="connsiteX6" fmla="*/ 200 w 43032"/>
              <a:gd name="connsiteY6" fmla="*/ 7453 h 7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032" h="72426">
                <a:moveTo>
                  <a:pt x="200" y="7453"/>
                </a:moveTo>
                <a:cubicBezTo>
                  <a:pt x="200" y="1616"/>
                  <a:pt x="7047" y="-1533"/>
                  <a:pt x="11479" y="2266"/>
                </a:cubicBezTo>
                <a:lnTo>
                  <a:pt x="40847" y="27439"/>
                </a:lnTo>
                <a:cubicBezTo>
                  <a:pt x="43732" y="29912"/>
                  <a:pt x="44045" y="34264"/>
                  <a:pt x="41542" y="37125"/>
                </a:cubicBezTo>
                <a:lnTo>
                  <a:pt x="12174" y="70688"/>
                </a:lnTo>
                <a:cubicBezTo>
                  <a:pt x="8020" y="75436"/>
                  <a:pt x="200" y="72497"/>
                  <a:pt x="200" y="66189"/>
                </a:cubicBezTo>
                <a:lnTo>
                  <a:pt x="200" y="7453"/>
                </a:lnTo>
                <a:close/>
              </a:path>
            </a:pathLst>
          </a:custGeom>
          <a:gradFill>
            <a:gsLst>
              <a:gs pos="0">
                <a:srgbClr val="008EE6"/>
              </a:gs>
              <a:gs pos="50000">
                <a:srgbClr val="0077BD"/>
              </a:gs>
              <a:gs pos="100000">
                <a:srgbClr val="006094"/>
              </a:gs>
            </a:gsLst>
            <a:lin ang="3144885" scaled="1"/>
          </a:gradFill>
          <a:ln w="8029" cap="flat">
            <a:noFill/>
            <a:prstDash val="solid"/>
            <a:miter/>
          </a:ln>
        </p:spPr>
        <p:txBody>
          <a:bodyPr rtlCol="0" anchor="ctr"/>
          <a:lstStyle/>
          <a:p>
            <a:endParaRPr lang="en-CH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512BE3CE-0735-18EB-0837-0375437C3672}"/>
              </a:ext>
            </a:extLst>
          </p:cNvPr>
          <p:cNvSpPr/>
          <p:nvPr/>
        </p:nvSpPr>
        <p:spPr>
          <a:xfrm>
            <a:off x="1480585" y="4529083"/>
            <a:ext cx="282255" cy="226818"/>
          </a:xfrm>
          <a:custGeom>
            <a:avLst/>
            <a:gdLst>
              <a:gd name="connsiteX0" fmla="*/ 33247 w 110173"/>
              <a:gd name="connsiteY0" fmla="*/ 84034 h 88534"/>
              <a:gd name="connsiteX1" fmla="*/ 3879 w 110173"/>
              <a:gd name="connsiteY1" fmla="*/ 50471 h 88534"/>
              <a:gd name="connsiteX2" fmla="*/ 5393 w 110173"/>
              <a:gd name="connsiteY2" fmla="*/ 29389 h 88534"/>
              <a:gd name="connsiteX3" fmla="*/ 34761 w 110173"/>
              <a:gd name="connsiteY3" fmla="*/ 4216 h 88534"/>
              <a:gd name="connsiteX4" fmla="*/ 55287 w 110173"/>
              <a:gd name="connsiteY4" fmla="*/ 5301 h 88534"/>
              <a:gd name="connsiteX5" fmla="*/ 75813 w 110173"/>
              <a:gd name="connsiteY5" fmla="*/ 4216 h 88534"/>
              <a:gd name="connsiteX6" fmla="*/ 105181 w 110173"/>
              <a:gd name="connsiteY6" fmla="*/ 29389 h 88534"/>
              <a:gd name="connsiteX7" fmla="*/ 106695 w 110173"/>
              <a:gd name="connsiteY7" fmla="*/ 50471 h 88534"/>
              <a:gd name="connsiteX8" fmla="*/ 77326 w 110173"/>
              <a:gd name="connsiteY8" fmla="*/ 84034 h 88534"/>
              <a:gd name="connsiteX9" fmla="*/ 55287 w 110173"/>
              <a:gd name="connsiteY9" fmla="*/ 84472 h 88534"/>
              <a:gd name="connsiteX10" fmla="*/ 33247 w 110173"/>
              <a:gd name="connsiteY10" fmla="*/ 84034 h 88534"/>
              <a:gd name="connsiteX11" fmla="*/ 51267 w 110173"/>
              <a:gd name="connsiteY11" fmla="*/ 74449 h 88534"/>
              <a:gd name="connsiteX12" fmla="*/ 39296 w 110173"/>
              <a:gd name="connsiteY12" fmla="*/ 78742 h 88534"/>
              <a:gd name="connsiteX13" fmla="*/ 9928 w 110173"/>
              <a:gd name="connsiteY13" fmla="*/ 45178 h 88534"/>
              <a:gd name="connsiteX14" fmla="*/ 10623 w 110173"/>
              <a:gd name="connsiteY14" fmla="*/ 35492 h 88534"/>
              <a:gd name="connsiteX15" fmla="*/ 39992 w 110173"/>
              <a:gd name="connsiteY15" fmla="*/ 10319 h 88534"/>
              <a:gd name="connsiteX16" fmla="*/ 51267 w 110173"/>
              <a:gd name="connsiteY16" fmla="*/ 15301 h 88534"/>
              <a:gd name="connsiteX17" fmla="*/ 51270 w 110173"/>
              <a:gd name="connsiteY17" fmla="*/ 15506 h 88534"/>
              <a:gd name="connsiteX18" fmla="*/ 51270 w 110173"/>
              <a:gd name="connsiteY18" fmla="*/ 74243 h 88534"/>
              <a:gd name="connsiteX19" fmla="*/ 51267 w 110173"/>
              <a:gd name="connsiteY19" fmla="*/ 74449 h 88534"/>
              <a:gd name="connsiteX20" fmla="*/ 59306 w 110173"/>
              <a:gd name="connsiteY20" fmla="*/ 74449 h 88534"/>
              <a:gd name="connsiteX21" fmla="*/ 71278 w 110173"/>
              <a:gd name="connsiteY21" fmla="*/ 78742 h 88534"/>
              <a:gd name="connsiteX22" fmla="*/ 100645 w 110173"/>
              <a:gd name="connsiteY22" fmla="*/ 45178 h 88534"/>
              <a:gd name="connsiteX23" fmla="*/ 99950 w 110173"/>
              <a:gd name="connsiteY23" fmla="*/ 35492 h 88534"/>
              <a:gd name="connsiteX24" fmla="*/ 70582 w 110173"/>
              <a:gd name="connsiteY24" fmla="*/ 10319 h 88534"/>
              <a:gd name="connsiteX25" fmla="*/ 59306 w 110173"/>
              <a:gd name="connsiteY25" fmla="*/ 15301 h 88534"/>
              <a:gd name="connsiteX26" fmla="*/ 59304 w 110173"/>
              <a:gd name="connsiteY26" fmla="*/ 15506 h 88534"/>
              <a:gd name="connsiteX27" fmla="*/ 59304 w 110173"/>
              <a:gd name="connsiteY27" fmla="*/ 74243 h 88534"/>
              <a:gd name="connsiteX28" fmla="*/ 59306 w 110173"/>
              <a:gd name="connsiteY28" fmla="*/ 74449 h 88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10173" h="88534">
                <a:moveTo>
                  <a:pt x="33247" y="84034"/>
                </a:moveTo>
                <a:lnTo>
                  <a:pt x="3879" y="50471"/>
                </a:lnTo>
                <a:cubicBezTo>
                  <a:pt x="-1567" y="44246"/>
                  <a:pt x="-887" y="34772"/>
                  <a:pt x="5393" y="29389"/>
                </a:cubicBezTo>
                <a:lnTo>
                  <a:pt x="34761" y="4216"/>
                </a:lnTo>
                <a:cubicBezTo>
                  <a:pt x="41275" y="-1368"/>
                  <a:pt x="50188" y="-53"/>
                  <a:pt x="55287" y="5301"/>
                </a:cubicBezTo>
                <a:cubicBezTo>
                  <a:pt x="60386" y="-53"/>
                  <a:pt x="69298" y="-1368"/>
                  <a:pt x="75813" y="4216"/>
                </a:cubicBezTo>
                <a:lnTo>
                  <a:pt x="105181" y="29389"/>
                </a:lnTo>
                <a:cubicBezTo>
                  <a:pt x="111461" y="34772"/>
                  <a:pt x="112142" y="44246"/>
                  <a:pt x="106695" y="50471"/>
                </a:cubicBezTo>
                <a:lnTo>
                  <a:pt x="77326" y="84034"/>
                </a:lnTo>
                <a:cubicBezTo>
                  <a:pt x="71035" y="91224"/>
                  <a:pt x="60882" y="90315"/>
                  <a:pt x="55287" y="84472"/>
                </a:cubicBezTo>
                <a:cubicBezTo>
                  <a:pt x="49692" y="90315"/>
                  <a:pt x="39538" y="91224"/>
                  <a:pt x="33247" y="84034"/>
                </a:cubicBezTo>
                <a:close/>
                <a:moveTo>
                  <a:pt x="51267" y="74449"/>
                </a:moveTo>
                <a:cubicBezTo>
                  <a:pt x="51098" y="80614"/>
                  <a:pt x="43405" y="83437"/>
                  <a:pt x="39296" y="78742"/>
                </a:cubicBezTo>
                <a:lnTo>
                  <a:pt x="9928" y="45178"/>
                </a:lnTo>
                <a:cubicBezTo>
                  <a:pt x="7426" y="42318"/>
                  <a:pt x="7738" y="37965"/>
                  <a:pt x="10623" y="35492"/>
                </a:cubicBezTo>
                <a:lnTo>
                  <a:pt x="39992" y="10319"/>
                </a:lnTo>
                <a:cubicBezTo>
                  <a:pt x="44372" y="6565"/>
                  <a:pt x="51109" y="9596"/>
                  <a:pt x="51267" y="15301"/>
                </a:cubicBezTo>
                <a:cubicBezTo>
                  <a:pt x="51270" y="15369"/>
                  <a:pt x="51270" y="15438"/>
                  <a:pt x="51270" y="15506"/>
                </a:cubicBezTo>
                <a:lnTo>
                  <a:pt x="51270" y="74243"/>
                </a:lnTo>
                <a:cubicBezTo>
                  <a:pt x="51270" y="74312"/>
                  <a:pt x="51270" y="74381"/>
                  <a:pt x="51267" y="74449"/>
                </a:cubicBezTo>
                <a:close/>
                <a:moveTo>
                  <a:pt x="59306" y="74449"/>
                </a:moveTo>
                <a:cubicBezTo>
                  <a:pt x="59475" y="80614"/>
                  <a:pt x="67169" y="83437"/>
                  <a:pt x="71278" y="78742"/>
                </a:cubicBezTo>
                <a:lnTo>
                  <a:pt x="100645" y="45178"/>
                </a:lnTo>
                <a:cubicBezTo>
                  <a:pt x="103148" y="42318"/>
                  <a:pt x="102836" y="37965"/>
                  <a:pt x="99950" y="35492"/>
                </a:cubicBezTo>
                <a:lnTo>
                  <a:pt x="70582" y="10319"/>
                </a:lnTo>
                <a:cubicBezTo>
                  <a:pt x="66203" y="6565"/>
                  <a:pt x="59465" y="9596"/>
                  <a:pt x="59306" y="15301"/>
                </a:cubicBezTo>
                <a:cubicBezTo>
                  <a:pt x="59305" y="15369"/>
                  <a:pt x="59304" y="15438"/>
                  <a:pt x="59304" y="15506"/>
                </a:cubicBezTo>
                <a:lnTo>
                  <a:pt x="59304" y="74243"/>
                </a:lnTo>
                <a:cubicBezTo>
                  <a:pt x="59304" y="74312"/>
                  <a:pt x="59305" y="74381"/>
                  <a:pt x="59306" y="74449"/>
                </a:cubicBezTo>
                <a:close/>
              </a:path>
            </a:pathLst>
          </a:custGeom>
          <a:solidFill>
            <a:srgbClr val="F5F5F5"/>
          </a:solidFill>
          <a:ln w="8029" cap="flat">
            <a:noFill/>
            <a:prstDash val="solid"/>
            <a:miter/>
          </a:ln>
        </p:spPr>
        <p:txBody>
          <a:bodyPr rtlCol="0" anchor="ctr"/>
          <a:lstStyle/>
          <a:p>
            <a:endParaRPr lang="en-CH"/>
          </a:p>
        </p:txBody>
      </p:sp>
      <p:grpSp>
        <p:nvGrpSpPr>
          <p:cNvPr id="92" name="Graphic 5">
            <a:extLst>
              <a:ext uri="{FF2B5EF4-FFF2-40B4-BE49-F238E27FC236}">
                <a16:creationId xmlns:a16="http://schemas.microsoft.com/office/drawing/2014/main" id="{ADB785A6-BC54-D7FB-0E96-F67DD23ABA90}"/>
              </a:ext>
            </a:extLst>
          </p:cNvPr>
          <p:cNvGrpSpPr/>
          <p:nvPr/>
        </p:nvGrpSpPr>
        <p:grpSpPr>
          <a:xfrm>
            <a:off x="1189278" y="1970518"/>
            <a:ext cx="573562" cy="553591"/>
            <a:chOff x="7643798" y="5399288"/>
            <a:chExt cx="233175" cy="225056"/>
          </a:xfrm>
        </p:grpSpPr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83BAD61-B129-6DC4-2CAB-3C8099F7D552}"/>
                </a:ext>
              </a:extLst>
            </p:cNvPr>
            <p:cNvSpPr/>
            <p:nvPr/>
          </p:nvSpPr>
          <p:spPr>
            <a:xfrm>
              <a:off x="7643798" y="5399288"/>
              <a:ext cx="208981" cy="208981"/>
            </a:xfrm>
            <a:custGeom>
              <a:avLst/>
              <a:gdLst>
                <a:gd name="connsiteX0" fmla="*/ 576 w 208981"/>
                <a:gd name="connsiteY0" fmla="*/ 28780 h 208981"/>
                <a:gd name="connsiteX1" fmla="*/ 28708 w 208981"/>
                <a:gd name="connsiteY1" fmla="*/ 648 h 208981"/>
                <a:gd name="connsiteX2" fmla="*/ 181425 w 208981"/>
                <a:gd name="connsiteY2" fmla="*/ 648 h 208981"/>
                <a:gd name="connsiteX3" fmla="*/ 209557 w 208981"/>
                <a:gd name="connsiteY3" fmla="*/ 28780 h 208981"/>
                <a:gd name="connsiteX4" fmla="*/ 209557 w 208981"/>
                <a:gd name="connsiteY4" fmla="*/ 181497 h 208981"/>
                <a:gd name="connsiteX5" fmla="*/ 181425 w 208981"/>
                <a:gd name="connsiteY5" fmla="*/ 209629 h 208981"/>
                <a:gd name="connsiteX6" fmla="*/ 28708 w 208981"/>
                <a:gd name="connsiteY6" fmla="*/ 209629 h 208981"/>
                <a:gd name="connsiteX7" fmla="*/ 576 w 208981"/>
                <a:gd name="connsiteY7" fmla="*/ 181497 h 208981"/>
                <a:gd name="connsiteX8" fmla="*/ 576 w 208981"/>
                <a:gd name="connsiteY8" fmla="*/ 28780 h 208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8981" h="208981">
                  <a:moveTo>
                    <a:pt x="576" y="28780"/>
                  </a:moveTo>
                  <a:cubicBezTo>
                    <a:pt x="576" y="13243"/>
                    <a:pt x="13171" y="648"/>
                    <a:pt x="28708" y="648"/>
                  </a:cubicBezTo>
                  <a:lnTo>
                    <a:pt x="181425" y="648"/>
                  </a:lnTo>
                  <a:cubicBezTo>
                    <a:pt x="196962" y="648"/>
                    <a:pt x="209557" y="13243"/>
                    <a:pt x="209557" y="28780"/>
                  </a:cubicBezTo>
                  <a:lnTo>
                    <a:pt x="209557" y="181497"/>
                  </a:lnTo>
                  <a:cubicBezTo>
                    <a:pt x="209557" y="197034"/>
                    <a:pt x="196962" y="209629"/>
                    <a:pt x="181425" y="209629"/>
                  </a:cubicBezTo>
                  <a:lnTo>
                    <a:pt x="28708" y="209629"/>
                  </a:lnTo>
                  <a:cubicBezTo>
                    <a:pt x="13171" y="209629"/>
                    <a:pt x="576" y="197034"/>
                    <a:pt x="576" y="181497"/>
                  </a:cubicBezTo>
                  <a:lnTo>
                    <a:pt x="576" y="28780"/>
                  </a:lnTo>
                  <a:close/>
                </a:path>
              </a:pathLst>
            </a:custGeom>
            <a:gradFill>
              <a:gsLst>
                <a:gs pos="0">
                  <a:srgbClr val="FFFFFF"/>
                </a:gs>
                <a:gs pos="50000">
                  <a:srgbClr val="F5F5F5"/>
                </a:gs>
                <a:gs pos="100000">
                  <a:srgbClr val="EBEBEB"/>
                </a:gs>
              </a:gsLst>
              <a:lin ang="4972497" scaled="1"/>
            </a:gradFill>
            <a:ln w="8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B972543-F137-62E1-547A-B530EAD8BB99}"/>
                </a:ext>
              </a:extLst>
            </p:cNvPr>
            <p:cNvSpPr/>
            <p:nvPr/>
          </p:nvSpPr>
          <p:spPr>
            <a:xfrm>
              <a:off x="7643798" y="5399288"/>
              <a:ext cx="208981" cy="208981"/>
            </a:xfrm>
            <a:custGeom>
              <a:avLst/>
              <a:gdLst>
                <a:gd name="connsiteX0" fmla="*/ 576 w 208981"/>
                <a:gd name="connsiteY0" fmla="*/ 28780 h 208981"/>
                <a:gd name="connsiteX1" fmla="*/ 28708 w 208981"/>
                <a:gd name="connsiteY1" fmla="*/ 648 h 208981"/>
                <a:gd name="connsiteX2" fmla="*/ 181425 w 208981"/>
                <a:gd name="connsiteY2" fmla="*/ 648 h 208981"/>
                <a:gd name="connsiteX3" fmla="*/ 209557 w 208981"/>
                <a:gd name="connsiteY3" fmla="*/ 28780 h 208981"/>
                <a:gd name="connsiteX4" fmla="*/ 209557 w 208981"/>
                <a:gd name="connsiteY4" fmla="*/ 181497 h 208981"/>
                <a:gd name="connsiteX5" fmla="*/ 181425 w 208981"/>
                <a:gd name="connsiteY5" fmla="*/ 209629 h 208981"/>
                <a:gd name="connsiteX6" fmla="*/ 28708 w 208981"/>
                <a:gd name="connsiteY6" fmla="*/ 209629 h 208981"/>
                <a:gd name="connsiteX7" fmla="*/ 576 w 208981"/>
                <a:gd name="connsiteY7" fmla="*/ 181497 h 208981"/>
                <a:gd name="connsiteX8" fmla="*/ 576 w 208981"/>
                <a:gd name="connsiteY8" fmla="*/ 28780 h 208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8981" h="208981">
                  <a:moveTo>
                    <a:pt x="576" y="28780"/>
                  </a:moveTo>
                  <a:cubicBezTo>
                    <a:pt x="576" y="13243"/>
                    <a:pt x="13171" y="648"/>
                    <a:pt x="28708" y="648"/>
                  </a:cubicBezTo>
                  <a:lnTo>
                    <a:pt x="181425" y="648"/>
                  </a:lnTo>
                  <a:cubicBezTo>
                    <a:pt x="196962" y="648"/>
                    <a:pt x="209557" y="13243"/>
                    <a:pt x="209557" y="28780"/>
                  </a:cubicBezTo>
                  <a:lnTo>
                    <a:pt x="209557" y="181497"/>
                  </a:lnTo>
                  <a:cubicBezTo>
                    <a:pt x="209557" y="197034"/>
                    <a:pt x="196962" y="209629"/>
                    <a:pt x="181425" y="209629"/>
                  </a:cubicBezTo>
                  <a:lnTo>
                    <a:pt x="28708" y="209629"/>
                  </a:lnTo>
                  <a:cubicBezTo>
                    <a:pt x="13171" y="209629"/>
                    <a:pt x="576" y="197034"/>
                    <a:pt x="576" y="181497"/>
                  </a:cubicBezTo>
                  <a:lnTo>
                    <a:pt x="576" y="28780"/>
                  </a:lnTo>
                  <a:close/>
                </a:path>
              </a:pathLst>
            </a:custGeom>
            <a:solidFill>
              <a:srgbClr val="FFFFFF">
                <a:alpha val="20000"/>
              </a:srgbClr>
            </a:solidFill>
            <a:ln w="8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D3DE8BEE-0D1A-B168-5C6B-DE9D7EC6F054}"/>
                </a:ext>
              </a:extLst>
            </p:cNvPr>
            <p:cNvSpPr/>
            <p:nvPr/>
          </p:nvSpPr>
          <p:spPr>
            <a:xfrm>
              <a:off x="7643798" y="5399288"/>
              <a:ext cx="208981" cy="208981"/>
            </a:xfrm>
            <a:custGeom>
              <a:avLst/>
              <a:gdLst>
                <a:gd name="connsiteX0" fmla="*/ 181425 w 208981"/>
                <a:gd name="connsiteY0" fmla="*/ 8686 h 208981"/>
                <a:gd name="connsiteX1" fmla="*/ 28708 w 208981"/>
                <a:gd name="connsiteY1" fmla="*/ 8686 h 208981"/>
                <a:gd name="connsiteX2" fmla="*/ 8614 w 208981"/>
                <a:gd name="connsiteY2" fmla="*/ 28780 h 208981"/>
                <a:gd name="connsiteX3" fmla="*/ 8614 w 208981"/>
                <a:gd name="connsiteY3" fmla="*/ 181497 h 208981"/>
                <a:gd name="connsiteX4" fmla="*/ 28708 w 208981"/>
                <a:gd name="connsiteY4" fmla="*/ 201592 h 208981"/>
                <a:gd name="connsiteX5" fmla="*/ 181425 w 208981"/>
                <a:gd name="connsiteY5" fmla="*/ 201592 h 208981"/>
                <a:gd name="connsiteX6" fmla="*/ 201520 w 208981"/>
                <a:gd name="connsiteY6" fmla="*/ 181497 h 208981"/>
                <a:gd name="connsiteX7" fmla="*/ 201520 w 208981"/>
                <a:gd name="connsiteY7" fmla="*/ 28780 h 208981"/>
                <a:gd name="connsiteX8" fmla="*/ 181425 w 208981"/>
                <a:gd name="connsiteY8" fmla="*/ 8686 h 208981"/>
                <a:gd name="connsiteX9" fmla="*/ 28708 w 208981"/>
                <a:gd name="connsiteY9" fmla="*/ 648 h 208981"/>
                <a:gd name="connsiteX10" fmla="*/ 576 w 208981"/>
                <a:gd name="connsiteY10" fmla="*/ 28780 h 208981"/>
                <a:gd name="connsiteX11" fmla="*/ 576 w 208981"/>
                <a:gd name="connsiteY11" fmla="*/ 181497 h 208981"/>
                <a:gd name="connsiteX12" fmla="*/ 28708 w 208981"/>
                <a:gd name="connsiteY12" fmla="*/ 209629 h 208981"/>
                <a:gd name="connsiteX13" fmla="*/ 181425 w 208981"/>
                <a:gd name="connsiteY13" fmla="*/ 209629 h 208981"/>
                <a:gd name="connsiteX14" fmla="*/ 209557 w 208981"/>
                <a:gd name="connsiteY14" fmla="*/ 181497 h 208981"/>
                <a:gd name="connsiteX15" fmla="*/ 209557 w 208981"/>
                <a:gd name="connsiteY15" fmla="*/ 28780 h 208981"/>
                <a:gd name="connsiteX16" fmla="*/ 181425 w 208981"/>
                <a:gd name="connsiteY16" fmla="*/ 648 h 208981"/>
                <a:gd name="connsiteX17" fmla="*/ 28708 w 208981"/>
                <a:gd name="connsiteY17" fmla="*/ 648 h 208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08981" h="208981">
                  <a:moveTo>
                    <a:pt x="181425" y="8686"/>
                  </a:moveTo>
                  <a:lnTo>
                    <a:pt x="28708" y="8686"/>
                  </a:lnTo>
                  <a:cubicBezTo>
                    <a:pt x="17610" y="8686"/>
                    <a:pt x="8614" y="17682"/>
                    <a:pt x="8614" y="28780"/>
                  </a:cubicBezTo>
                  <a:lnTo>
                    <a:pt x="8614" y="181497"/>
                  </a:lnTo>
                  <a:cubicBezTo>
                    <a:pt x="8614" y="192595"/>
                    <a:pt x="17610" y="201592"/>
                    <a:pt x="28708" y="201592"/>
                  </a:cubicBezTo>
                  <a:lnTo>
                    <a:pt x="181425" y="201592"/>
                  </a:lnTo>
                  <a:cubicBezTo>
                    <a:pt x="192523" y="201592"/>
                    <a:pt x="201520" y="192595"/>
                    <a:pt x="201520" y="181497"/>
                  </a:cubicBezTo>
                  <a:lnTo>
                    <a:pt x="201520" y="28780"/>
                  </a:lnTo>
                  <a:cubicBezTo>
                    <a:pt x="201520" y="17682"/>
                    <a:pt x="192523" y="8686"/>
                    <a:pt x="181425" y="8686"/>
                  </a:cubicBezTo>
                  <a:close/>
                  <a:moveTo>
                    <a:pt x="28708" y="648"/>
                  </a:moveTo>
                  <a:cubicBezTo>
                    <a:pt x="13171" y="648"/>
                    <a:pt x="576" y="13243"/>
                    <a:pt x="576" y="28780"/>
                  </a:cubicBezTo>
                  <a:lnTo>
                    <a:pt x="576" y="181497"/>
                  </a:lnTo>
                  <a:cubicBezTo>
                    <a:pt x="576" y="197034"/>
                    <a:pt x="13171" y="209629"/>
                    <a:pt x="28708" y="209629"/>
                  </a:cubicBezTo>
                  <a:lnTo>
                    <a:pt x="181425" y="209629"/>
                  </a:lnTo>
                  <a:cubicBezTo>
                    <a:pt x="196962" y="209629"/>
                    <a:pt x="209557" y="197034"/>
                    <a:pt x="209557" y="181497"/>
                  </a:cubicBezTo>
                  <a:lnTo>
                    <a:pt x="209557" y="28780"/>
                  </a:lnTo>
                  <a:cubicBezTo>
                    <a:pt x="209557" y="13243"/>
                    <a:pt x="196962" y="648"/>
                    <a:pt x="181425" y="648"/>
                  </a:cubicBezTo>
                  <a:lnTo>
                    <a:pt x="28708" y="648"/>
                  </a:lnTo>
                  <a:close/>
                </a:path>
              </a:pathLst>
            </a:custGeom>
            <a:gradFill>
              <a:gsLst>
                <a:gs pos="0">
                  <a:srgbClr val="BBBBBB"/>
                </a:gs>
                <a:gs pos="50000">
                  <a:srgbClr val="A1A1A1"/>
                </a:gs>
                <a:gs pos="100000">
                  <a:srgbClr val="888888"/>
                </a:gs>
              </a:gsLst>
              <a:lin ang="4944313" scaled="1"/>
            </a:gradFill>
            <a:ln w="8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363F7AF1-E93D-5546-0E65-8A70B223ED47}"/>
                </a:ext>
              </a:extLst>
            </p:cNvPr>
            <p:cNvSpPr/>
            <p:nvPr/>
          </p:nvSpPr>
          <p:spPr>
            <a:xfrm>
              <a:off x="7708100" y="5477662"/>
              <a:ext cx="80377" cy="74343"/>
            </a:xfrm>
            <a:custGeom>
              <a:avLst/>
              <a:gdLst>
                <a:gd name="connsiteX0" fmla="*/ 40765 w 80377"/>
                <a:gd name="connsiteY0" fmla="*/ 10689 h 74343"/>
                <a:gd name="connsiteX1" fmla="*/ 72167 w 80377"/>
                <a:gd name="connsiteY1" fmla="*/ 5406 h 74343"/>
                <a:gd name="connsiteX2" fmla="*/ 80953 w 80377"/>
                <a:gd name="connsiteY2" fmla="*/ 648 h 74343"/>
                <a:gd name="connsiteX3" fmla="*/ 80953 w 80377"/>
                <a:gd name="connsiteY3" fmla="*/ 54897 h 74343"/>
                <a:gd name="connsiteX4" fmla="*/ 40765 w 80377"/>
                <a:gd name="connsiteY4" fmla="*/ 74992 h 74343"/>
                <a:gd name="connsiteX5" fmla="*/ 576 w 80377"/>
                <a:gd name="connsiteY5" fmla="*/ 54897 h 74343"/>
                <a:gd name="connsiteX6" fmla="*/ 576 w 80377"/>
                <a:gd name="connsiteY6" fmla="*/ 648 h 74343"/>
                <a:gd name="connsiteX7" fmla="*/ 9362 w 80377"/>
                <a:gd name="connsiteY7" fmla="*/ 5406 h 74343"/>
                <a:gd name="connsiteX8" fmla="*/ 40765 w 80377"/>
                <a:gd name="connsiteY8" fmla="*/ 10689 h 74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377" h="74343">
                  <a:moveTo>
                    <a:pt x="40765" y="10689"/>
                  </a:moveTo>
                  <a:cubicBezTo>
                    <a:pt x="52624" y="10689"/>
                    <a:pt x="63729" y="8781"/>
                    <a:pt x="72167" y="5406"/>
                  </a:cubicBezTo>
                  <a:cubicBezTo>
                    <a:pt x="75340" y="4136"/>
                    <a:pt x="78363" y="2570"/>
                    <a:pt x="80953" y="648"/>
                  </a:cubicBezTo>
                  <a:lnTo>
                    <a:pt x="80953" y="54897"/>
                  </a:lnTo>
                  <a:cubicBezTo>
                    <a:pt x="80953" y="66351"/>
                    <a:pt x="63680" y="74992"/>
                    <a:pt x="40765" y="74992"/>
                  </a:cubicBezTo>
                  <a:cubicBezTo>
                    <a:pt x="17849" y="74992"/>
                    <a:pt x="576" y="66351"/>
                    <a:pt x="576" y="54897"/>
                  </a:cubicBezTo>
                  <a:lnTo>
                    <a:pt x="576" y="648"/>
                  </a:lnTo>
                  <a:cubicBezTo>
                    <a:pt x="3167" y="2570"/>
                    <a:pt x="6190" y="4136"/>
                    <a:pt x="9362" y="5406"/>
                  </a:cubicBezTo>
                  <a:cubicBezTo>
                    <a:pt x="17800" y="8781"/>
                    <a:pt x="28906" y="10689"/>
                    <a:pt x="40765" y="10689"/>
                  </a:cubicBezTo>
                  <a:close/>
                </a:path>
              </a:pathLst>
            </a:custGeom>
            <a:gradFill>
              <a:gsLst>
                <a:gs pos="0">
                  <a:srgbClr val="008EE6"/>
                </a:gs>
                <a:gs pos="50000">
                  <a:srgbClr val="0077BD"/>
                </a:gs>
                <a:gs pos="100000">
                  <a:srgbClr val="006094"/>
                </a:gs>
              </a:gsLst>
              <a:lin ang="2254105" scaled="1"/>
            </a:gradFill>
            <a:ln w="8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096C899-DFBF-9BC8-A902-C21675E0AF20}"/>
                </a:ext>
              </a:extLst>
            </p:cNvPr>
            <p:cNvSpPr/>
            <p:nvPr/>
          </p:nvSpPr>
          <p:spPr>
            <a:xfrm>
              <a:off x="7708100" y="5447514"/>
              <a:ext cx="80377" cy="32150"/>
            </a:xfrm>
            <a:custGeom>
              <a:avLst/>
              <a:gdLst>
                <a:gd name="connsiteX0" fmla="*/ 576 w 80377"/>
                <a:gd name="connsiteY0" fmla="*/ 16723 h 32150"/>
                <a:gd name="connsiteX1" fmla="*/ 40765 w 80377"/>
                <a:gd name="connsiteY1" fmla="*/ 32799 h 32150"/>
                <a:gd name="connsiteX2" fmla="*/ 80953 w 80377"/>
                <a:gd name="connsiteY2" fmla="*/ 16723 h 32150"/>
                <a:gd name="connsiteX3" fmla="*/ 80945 w 80377"/>
                <a:gd name="connsiteY3" fmla="*/ 16378 h 32150"/>
                <a:gd name="connsiteX4" fmla="*/ 40765 w 80377"/>
                <a:gd name="connsiteY4" fmla="*/ 648 h 32150"/>
                <a:gd name="connsiteX5" fmla="*/ 3734 w 80377"/>
                <a:gd name="connsiteY5" fmla="*/ 10466 h 32150"/>
                <a:gd name="connsiteX6" fmla="*/ 585 w 80377"/>
                <a:gd name="connsiteY6" fmla="*/ 16378 h 32150"/>
                <a:gd name="connsiteX7" fmla="*/ 576 w 80377"/>
                <a:gd name="connsiteY7" fmla="*/ 16723 h 3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377" h="32150">
                  <a:moveTo>
                    <a:pt x="576" y="16723"/>
                  </a:moveTo>
                  <a:cubicBezTo>
                    <a:pt x="576" y="25602"/>
                    <a:pt x="18569" y="32799"/>
                    <a:pt x="40765" y="32799"/>
                  </a:cubicBezTo>
                  <a:cubicBezTo>
                    <a:pt x="62960" y="32799"/>
                    <a:pt x="80953" y="25602"/>
                    <a:pt x="80953" y="16723"/>
                  </a:cubicBezTo>
                  <a:cubicBezTo>
                    <a:pt x="80953" y="16608"/>
                    <a:pt x="80950" y="16493"/>
                    <a:pt x="80945" y="16378"/>
                  </a:cubicBezTo>
                  <a:cubicBezTo>
                    <a:pt x="80485" y="7659"/>
                    <a:pt x="62672" y="648"/>
                    <a:pt x="40765" y="648"/>
                  </a:cubicBezTo>
                  <a:cubicBezTo>
                    <a:pt x="24118" y="648"/>
                    <a:pt x="9835" y="4696"/>
                    <a:pt x="3734" y="10466"/>
                  </a:cubicBezTo>
                  <a:cubicBezTo>
                    <a:pt x="1807" y="12289"/>
                    <a:pt x="696" y="14285"/>
                    <a:pt x="585" y="16378"/>
                  </a:cubicBezTo>
                  <a:cubicBezTo>
                    <a:pt x="579" y="16493"/>
                    <a:pt x="576" y="16608"/>
                    <a:pt x="576" y="16723"/>
                  </a:cubicBezTo>
                  <a:close/>
                </a:path>
              </a:pathLst>
            </a:custGeom>
            <a:gradFill>
              <a:gsLst>
                <a:gs pos="0">
                  <a:srgbClr val="008EE6"/>
                </a:gs>
                <a:gs pos="50000">
                  <a:srgbClr val="0077BD"/>
                </a:gs>
                <a:gs pos="100000">
                  <a:srgbClr val="006094"/>
                </a:gs>
              </a:gsLst>
              <a:lin ang="2254105" scaled="1"/>
            </a:gradFill>
            <a:ln w="8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23C96BF-490F-EE65-2053-41FA3D10E11B}"/>
                </a:ext>
              </a:extLst>
            </p:cNvPr>
            <p:cNvSpPr/>
            <p:nvPr/>
          </p:nvSpPr>
          <p:spPr>
            <a:xfrm>
              <a:off x="7731946" y="5560043"/>
              <a:ext cx="145027" cy="64301"/>
            </a:xfrm>
            <a:custGeom>
              <a:avLst/>
              <a:gdLst>
                <a:gd name="connsiteX0" fmla="*/ 142227 w 145027"/>
                <a:gd name="connsiteY0" fmla="*/ 44373 h 64301"/>
                <a:gd name="connsiteX1" fmla="*/ 133707 w 145027"/>
                <a:gd name="connsiteY1" fmla="*/ 40837 h 64301"/>
                <a:gd name="connsiteX2" fmla="*/ 121651 w 145027"/>
                <a:gd name="connsiteY2" fmla="*/ 40837 h 64301"/>
                <a:gd name="connsiteX3" fmla="*/ 121651 w 145027"/>
                <a:gd name="connsiteY3" fmla="*/ 12705 h 64301"/>
                <a:gd name="connsiteX4" fmla="*/ 109594 w 145027"/>
                <a:gd name="connsiteY4" fmla="*/ 648 h 64301"/>
                <a:gd name="connsiteX5" fmla="*/ 97537 w 145027"/>
                <a:gd name="connsiteY5" fmla="*/ 12705 h 64301"/>
                <a:gd name="connsiteX6" fmla="*/ 97537 w 145027"/>
                <a:gd name="connsiteY6" fmla="*/ 27816 h 64301"/>
                <a:gd name="connsiteX7" fmla="*/ 89017 w 145027"/>
                <a:gd name="connsiteY7" fmla="*/ 8364 h 64301"/>
                <a:gd name="connsiteX8" fmla="*/ 69405 w 145027"/>
                <a:gd name="connsiteY8" fmla="*/ 648 h 64301"/>
                <a:gd name="connsiteX9" fmla="*/ 49793 w 145027"/>
                <a:gd name="connsiteY9" fmla="*/ 8364 h 64301"/>
                <a:gd name="connsiteX10" fmla="*/ 47543 w 145027"/>
                <a:gd name="connsiteY10" fmla="*/ 10776 h 64301"/>
                <a:gd name="connsiteX11" fmla="*/ 44086 w 145027"/>
                <a:gd name="connsiteY11" fmla="*/ 6596 h 64301"/>
                <a:gd name="connsiteX12" fmla="*/ 26644 w 145027"/>
                <a:gd name="connsiteY12" fmla="*/ 648 h 64301"/>
                <a:gd name="connsiteX13" fmla="*/ 24555 w 145027"/>
                <a:gd name="connsiteY13" fmla="*/ 648 h 64301"/>
                <a:gd name="connsiteX14" fmla="*/ 23429 w 145027"/>
                <a:gd name="connsiteY14" fmla="*/ 648 h 64301"/>
                <a:gd name="connsiteX15" fmla="*/ 16838 w 145027"/>
                <a:gd name="connsiteY15" fmla="*/ 1613 h 64301"/>
                <a:gd name="connsiteX16" fmla="*/ 8720 w 145027"/>
                <a:gd name="connsiteY16" fmla="*/ 5953 h 64301"/>
                <a:gd name="connsiteX17" fmla="*/ 3094 w 145027"/>
                <a:gd name="connsiteY17" fmla="*/ 13107 h 64301"/>
                <a:gd name="connsiteX18" fmla="*/ 602 w 145027"/>
                <a:gd name="connsiteY18" fmla="*/ 21948 h 64301"/>
                <a:gd name="connsiteX19" fmla="*/ 602 w 145027"/>
                <a:gd name="connsiteY19" fmla="*/ 22832 h 64301"/>
                <a:gd name="connsiteX20" fmla="*/ 7836 w 145027"/>
                <a:gd name="connsiteY20" fmla="*/ 38024 h 64301"/>
                <a:gd name="connsiteX21" fmla="*/ 3255 w 145027"/>
                <a:gd name="connsiteY21" fmla="*/ 41480 h 64301"/>
                <a:gd name="connsiteX22" fmla="*/ 5023 w 145027"/>
                <a:gd name="connsiteY22" fmla="*/ 58439 h 64301"/>
                <a:gd name="connsiteX23" fmla="*/ 23269 w 145027"/>
                <a:gd name="connsiteY23" fmla="*/ 64870 h 64301"/>
                <a:gd name="connsiteX24" fmla="*/ 24876 w 145027"/>
                <a:gd name="connsiteY24" fmla="*/ 64870 h 64301"/>
                <a:gd name="connsiteX25" fmla="*/ 39344 w 145027"/>
                <a:gd name="connsiteY25" fmla="*/ 60770 h 64301"/>
                <a:gd name="connsiteX26" fmla="*/ 46096 w 145027"/>
                <a:gd name="connsiteY26" fmla="*/ 53054 h 64301"/>
                <a:gd name="connsiteX27" fmla="*/ 49713 w 145027"/>
                <a:gd name="connsiteY27" fmla="*/ 57234 h 64301"/>
                <a:gd name="connsiteX28" fmla="*/ 69325 w 145027"/>
                <a:gd name="connsiteY28" fmla="*/ 64950 h 64301"/>
                <a:gd name="connsiteX29" fmla="*/ 82105 w 145027"/>
                <a:gd name="connsiteY29" fmla="*/ 61976 h 64301"/>
                <a:gd name="connsiteX30" fmla="*/ 82828 w 145027"/>
                <a:gd name="connsiteY30" fmla="*/ 62539 h 64301"/>
                <a:gd name="connsiteX31" fmla="*/ 90062 w 145027"/>
                <a:gd name="connsiteY31" fmla="*/ 64950 h 64301"/>
                <a:gd name="connsiteX32" fmla="*/ 99708 w 145027"/>
                <a:gd name="connsiteY32" fmla="*/ 60127 h 64301"/>
                <a:gd name="connsiteX33" fmla="*/ 99788 w 145027"/>
                <a:gd name="connsiteY33" fmla="*/ 59967 h 64301"/>
                <a:gd name="connsiteX34" fmla="*/ 109433 w 145027"/>
                <a:gd name="connsiteY34" fmla="*/ 64870 h 64301"/>
                <a:gd name="connsiteX35" fmla="*/ 133546 w 145027"/>
                <a:gd name="connsiteY35" fmla="*/ 64870 h 64301"/>
                <a:gd name="connsiteX36" fmla="*/ 145603 w 145027"/>
                <a:gd name="connsiteY36" fmla="*/ 52893 h 64301"/>
                <a:gd name="connsiteX37" fmla="*/ 142067 w 145027"/>
                <a:gd name="connsiteY37" fmla="*/ 44373 h 64301"/>
                <a:gd name="connsiteX38" fmla="*/ 142227 w 145027"/>
                <a:gd name="connsiteY38" fmla="*/ 44373 h 64301"/>
                <a:gd name="connsiteX39" fmla="*/ 41273 w 145027"/>
                <a:gd name="connsiteY39" fmla="*/ 27414 h 64301"/>
                <a:gd name="connsiteX40" fmla="*/ 41193 w 145027"/>
                <a:gd name="connsiteY40" fmla="*/ 27414 h 64301"/>
                <a:gd name="connsiteX41" fmla="*/ 41273 w 145027"/>
                <a:gd name="connsiteY41" fmla="*/ 27414 h 643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45027" h="64301">
                  <a:moveTo>
                    <a:pt x="142227" y="44373"/>
                  </a:moveTo>
                  <a:cubicBezTo>
                    <a:pt x="139977" y="42123"/>
                    <a:pt x="136922" y="40837"/>
                    <a:pt x="133707" y="40837"/>
                  </a:cubicBezTo>
                  <a:lnTo>
                    <a:pt x="121651" y="40837"/>
                  </a:lnTo>
                  <a:lnTo>
                    <a:pt x="121651" y="12705"/>
                  </a:lnTo>
                  <a:cubicBezTo>
                    <a:pt x="121651" y="6033"/>
                    <a:pt x="116265" y="648"/>
                    <a:pt x="109594" y="648"/>
                  </a:cubicBezTo>
                  <a:cubicBezTo>
                    <a:pt x="102923" y="648"/>
                    <a:pt x="97537" y="6033"/>
                    <a:pt x="97537" y="12705"/>
                  </a:cubicBezTo>
                  <a:lnTo>
                    <a:pt x="97537" y="27816"/>
                  </a:lnTo>
                  <a:cubicBezTo>
                    <a:pt x="97537" y="20501"/>
                    <a:pt x="94403" y="13428"/>
                    <a:pt x="89017" y="8364"/>
                  </a:cubicBezTo>
                  <a:cubicBezTo>
                    <a:pt x="83712" y="3381"/>
                    <a:pt x="76800" y="648"/>
                    <a:pt x="69405" y="648"/>
                  </a:cubicBezTo>
                  <a:cubicBezTo>
                    <a:pt x="62011" y="648"/>
                    <a:pt x="55098" y="3381"/>
                    <a:pt x="49793" y="8364"/>
                  </a:cubicBezTo>
                  <a:cubicBezTo>
                    <a:pt x="48989" y="9088"/>
                    <a:pt x="48266" y="9891"/>
                    <a:pt x="47543" y="10776"/>
                  </a:cubicBezTo>
                  <a:cubicBezTo>
                    <a:pt x="46739" y="9168"/>
                    <a:pt x="45533" y="7721"/>
                    <a:pt x="44086" y="6596"/>
                  </a:cubicBezTo>
                  <a:cubicBezTo>
                    <a:pt x="39103" y="2818"/>
                    <a:pt x="32914" y="648"/>
                    <a:pt x="26644" y="648"/>
                  </a:cubicBezTo>
                  <a:cubicBezTo>
                    <a:pt x="25921" y="648"/>
                    <a:pt x="25278" y="648"/>
                    <a:pt x="24555" y="648"/>
                  </a:cubicBezTo>
                  <a:cubicBezTo>
                    <a:pt x="24153" y="648"/>
                    <a:pt x="23831" y="648"/>
                    <a:pt x="23429" y="648"/>
                  </a:cubicBezTo>
                  <a:cubicBezTo>
                    <a:pt x="21179" y="648"/>
                    <a:pt x="19009" y="970"/>
                    <a:pt x="16838" y="1613"/>
                  </a:cubicBezTo>
                  <a:cubicBezTo>
                    <a:pt x="13864" y="2497"/>
                    <a:pt x="11132" y="3943"/>
                    <a:pt x="8720" y="5953"/>
                  </a:cubicBezTo>
                  <a:cubicBezTo>
                    <a:pt x="6470" y="7962"/>
                    <a:pt x="4541" y="10374"/>
                    <a:pt x="3094" y="13107"/>
                  </a:cubicBezTo>
                  <a:cubicBezTo>
                    <a:pt x="1647" y="15920"/>
                    <a:pt x="843" y="18894"/>
                    <a:pt x="602" y="21948"/>
                  </a:cubicBezTo>
                  <a:lnTo>
                    <a:pt x="602" y="22832"/>
                  </a:lnTo>
                  <a:cubicBezTo>
                    <a:pt x="602" y="28861"/>
                    <a:pt x="3174" y="34085"/>
                    <a:pt x="7836" y="38024"/>
                  </a:cubicBezTo>
                  <a:cubicBezTo>
                    <a:pt x="6068" y="38747"/>
                    <a:pt x="4460" y="39953"/>
                    <a:pt x="3255" y="41480"/>
                  </a:cubicBezTo>
                  <a:cubicBezTo>
                    <a:pt x="-925" y="46624"/>
                    <a:pt x="-121" y="54260"/>
                    <a:pt x="5023" y="58439"/>
                  </a:cubicBezTo>
                  <a:cubicBezTo>
                    <a:pt x="10167" y="62619"/>
                    <a:pt x="16597" y="64870"/>
                    <a:pt x="23269" y="64870"/>
                  </a:cubicBezTo>
                  <a:cubicBezTo>
                    <a:pt x="23992" y="64870"/>
                    <a:pt x="24715" y="64870"/>
                    <a:pt x="24876" y="64870"/>
                  </a:cubicBezTo>
                  <a:cubicBezTo>
                    <a:pt x="30503" y="64870"/>
                    <a:pt x="35406" y="63503"/>
                    <a:pt x="39344" y="60770"/>
                  </a:cubicBezTo>
                  <a:cubicBezTo>
                    <a:pt x="42318" y="58761"/>
                    <a:pt x="44569" y="56108"/>
                    <a:pt x="46096" y="53054"/>
                  </a:cubicBezTo>
                  <a:cubicBezTo>
                    <a:pt x="47141" y="54581"/>
                    <a:pt x="48346" y="55948"/>
                    <a:pt x="49713" y="57234"/>
                  </a:cubicBezTo>
                  <a:cubicBezTo>
                    <a:pt x="55018" y="62217"/>
                    <a:pt x="61930" y="64950"/>
                    <a:pt x="69325" y="64950"/>
                  </a:cubicBezTo>
                  <a:cubicBezTo>
                    <a:pt x="73746" y="64950"/>
                    <a:pt x="78166" y="63905"/>
                    <a:pt x="82105" y="61976"/>
                  </a:cubicBezTo>
                  <a:lnTo>
                    <a:pt x="82828" y="62539"/>
                  </a:lnTo>
                  <a:cubicBezTo>
                    <a:pt x="84918" y="64146"/>
                    <a:pt x="87410" y="64950"/>
                    <a:pt x="90062" y="64950"/>
                  </a:cubicBezTo>
                  <a:cubicBezTo>
                    <a:pt x="93840" y="64950"/>
                    <a:pt x="97457" y="63182"/>
                    <a:pt x="99708" y="60127"/>
                  </a:cubicBezTo>
                  <a:cubicBezTo>
                    <a:pt x="99708" y="60127"/>
                    <a:pt x="99708" y="60047"/>
                    <a:pt x="99788" y="59967"/>
                  </a:cubicBezTo>
                  <a:cubicBezTo>
                    <a:pt x="101958" y="62941"/>
                    <a:pt x="105495" y="64870"/>
                    <a:pt x="109433" y="64870"/>
                  </a:cubicBezTo>
                  <a:lnTo>
                    <a:pt x="133546" y="64870"/>
                  </a:lnTo>
                  <a:cubicBezTo>
                    <a:pt x="140137" y="64870"/>
                    <a:pt x="145603" y="59565"/>
                    <a:pt x="145603" y="52893"/>
                  </a:cubicBezTo>
                  <a:cubicBezTo>
                    <a:pt x="145603" y="49678"/>
                    <a:pt x="144397" y="46624"/>
                    <a:pt x="142067" y="44373"/>
                  </a:cubicBezTo>
                  <a:lnTo>
                    <a:pt x="142227" y="44373"/>
                  </a:lnTo>
                  <a:close/>
                  <a:moveTo>
                    <a:pt x="41273" y="27414"/>
                  </a:moveTo>
                  <a:cubicBezTo>
                    <a:pt x="41273" y="27414"/>
                    <a:pt x="41273" y="27414"/>
                    <a:pt x="41193" y="27414"/>
                  </a:cubicBezTo>
                  <a:lnTo>
                    <a:pt x="41273" y="27414"/>
                  </a:lnTo>
                  <a:close/>
                </a:path>
              </a:pathLst>
            </a:custGeom>
            <a:solidFill>
              <a:srgbClr val="F5F5F5"/>
            </a:solidFill>
            <a:ln w="8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1BDF17B0-71A8-96D1-2630-7E69FBFDBB70}"/>
                </a:ext>
              </a:extLst>
            </p:cNvPr>
            <p:cNvSpPr/>
            <p:nvPr/>
          </p:nvSpPr>
          <p:spPr>
            <a:xfrm>
              <a:off x="7780691" y="5568081"/>
              <a:ext cx="44821" cy="48227"/>
            </a:xfrm>
            <a:custGeom>
              <a:avLst/>
              <a:gdLst>
                <a:gd name="connsiteX0" fmla="*/ 20670 w 44821"/>
                <a:gd name="connsiteY0" fmla="*/ 648 h 48227"/>
                <a:gd name="connsiteX1" fmla="*/ 6555 w 44821"/>
                <a:gd name="connsiteY1" fmla="*/ 6149 h 48227"/>
                <a:gd name="connsiteX2" fmla="*/ 576 w 44821"/>
                <a:gd name="connsiteY2" fmla="*/ 19738 h 48227"/>
                <a:gd name="connsiteX3" fmla="*/ 576 w 44821"/>
                <a:gd name="connsiteY3" fmla="*/ 29785 h 48227"/>
                <a:gd name="connsiteX4" fmla="*/ 6555 w 44821"/>
                <a:gd name="connsiteY4" fmla="*/ 43373 h 48227"/>
                <a:gd name="connsiteX5" fmla="*/ 20670 w 44821"/>
                <a:gd name="connsiteY5" fmla="*/ 48874 h 48227"/>
                <a:gd name="connsiteX6" fmla="*/ 33827 w 44821"/>
                <a:gd name="connsiteY6" fmla="*/ 44217 h 48227"/>
                <a:gd name="connsiteX7" fmla="*/ 38968 w 44821"/>
                <a:gd name="connsiteY7" fmla="*/ 48072 h 48227"/>
                <a:gd name="connsiteX8" fmla="*/ 44594 w 44821"/>
                <a:gd name="connsiteY8" fmla="*/ 47268 h 48227"/>
                <a:gd name="connsiteX9" fmla="*/ 43790 w 44821"/>
                <a:gd name="connsiteY9" fmla="*/ 41641 h 48227"/>
                <a:gd name="connsiteX10" fmla="*/ 38845 w 44821"/>
                <a:gd name="connsiteY10" fmla="*/ 37932 h 48227"/>
                <a:gd name="connsiteX11" fmla="*/ 40765 w 44821"/>
                <a:gd name="connsiteY11" fmla="*/ 29785 h 48227"/>
                <a:gd name="connsiteX12" fmla="*/ 40765 w 44821"/>
                <a:gd name="connsiteY12" fmla="*/ 19738 h 48227"/>
                <a:gd name="connsiteX13" fmla="*/ 34786 w 44821"/>
                <a:gd name="connsiteY13" fmla="*/ 6149 h 48227"/>
                <a:gd name="connsiteX14" fmla="*/ 20670 w 44821"/>
                <a:gd name="connsiteY14" fmla="*/ 648 h 48227"/>
                <a:gd name="connsiteX15" fmla="*/ 27714 w 44821"/>
                <a:gd name="connsiteY15" fmla="*/ 29584 h 48227"/>
                <a:gd name="connsiteX16" fmla="*/ 32217 w 44821"/>
                <a:gd name="connsiteY16" fmla="*/ 32962 h 48227"/>
                <a:gd name="connsiteX17" fmla="*/ 32727 w 44821"/>
                <a:gd name="connsiteY17" fmla="*/ 29785 h 48227"/>
                <a:gd name="connsiteX18" fmla="*/ 32727 w 44821"/>
                <a:gd name="connsiteY18" fmla="*/ 19738 h 48227"/>
                <a:gd name="connsiteX19" fmla="*/ 29289 w 44821"/>
                <a:gd name="connsiteY19" fmla="*/ 12013 h 48227"/>
                <a:gd name="connsiteX20" fmla="*/ 20670 w 44821"/>
                <a:gd name="connsiteY20" fmla="*/ 8686 h 48227"/>
                <a:gd name="connsiteX21" fmla="*/ 12052 w 44821"/>
                <a:gd name="connsiteY21" fmla="*/ 12013 h 48227"/>
                <a:gd name="connsiteX22" fmla="*/ 8614 w 44821"/>
                <a:gd name="connsiteY22" fmla="*/ 19738 h 48227"/>
                <a:gd name="connsiteX23" fmla="*/ 8614 w 44821"/>
                <a:gd name="connsiteY23" fmla="*/ 29785 h 48227"/>
                <a:gd name="connsiteX24" fmla="*/ 12052 w 44821"/>
                <a:gd name="connsiteY24" fmla="*/ 37510 h 48227"/>
                <a:gd name="connsiteX25" fmla="*/ 20670 w 44821"/>
                <a:gd name="connsiteY25" fmla="*/ 40837 h 48227"/>
                <a:gd name="connsiteX26" fmla="*/ 27070 w 44821"/>
                <a:gd name="connsiteY26" fmla="*/ 39149 h 48227"/>
                <a:gd name="connsiteX27" fmla="*/ 22891 w 44821"/>
                <a:gd name="connsiteY27" fmla="*/ 36014 h 48227"/>
                <a:gd name="connsiteX28" fmla="*/ 22087 w 44821"/>
                <a:gd name="connsiteY28" fmla="*/ 30388 h 48227"/>
                <a:gd name="connsiteX29" fmla="*/ 27714 w 44821"/>
                <a:gd name="connsiteY29" fmla="*/ 29584 h 482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44821" h="48227">
                  <a:moveTo>
                    <a:pt x="20670" y="648"/>
                  </a:moveTo>
                  <a:cubicBezTo>
                    <a:pt x="15422" y="648"/>
                    <a:pt x="10340" y="2600"/>
                    <a:pt x="6555" y="6149"/>
                  </a:cubicBezTo>
                  <a:cubicBezTo>
                    <a:pt x="2761" y="9706"/>
                    <a:pt x="576" y="14588"/>
                    <a:pt x="576" y="19738"/>
                  </a:cubicBezTo>
                  <a:lnTo>
                    <a:pt x="576" y="29785"/>
                  </a:lnTo>
                  <a:cubicBezTo>
                    <a:pt x="576" y="34935"/>
                    <a:pt x="2761" y="39817"/>
                    <a:pt x="6555" y="43373"/>
                  </a:cubicBezTo>
                  <a:cubicBezTo>
                    <a:pt x="10340" y="46922"/>
                    <a:pt x="15422" y="48874"/>
                    <a:pt x="20670" y="48874"/>
                  </a:cubicBezTo>
                  <a:cubicBezTo>
                    <a:pt x="25488" y="48874"/>
                    <a:pt x="30165" y="47230"/>
                    <a:pt x="33827" y="44217"/>
                  </a:cubicBezTo>
                  <a:lnTo>
                    <a:pt x="38968" y="48072"/>
                  </a:lnTo>
                  <a:cubicBezTo>
                    <a:pt x="40743" y="49403"/>
                    <a:pt x="43262" y="49043"/>
                    <a:pt x="44594" y="47268"/>
                  </a:cubicBezTo>
                  <a:cubicBezTo>
                    <a:pt x="45926" y="45492"/>
                    <a:pt x="45566" y="42973"/>
                    <a:pt x="43790" y="41641"/>
                  </a:cubicBezTo>
                  <a:lnTo>
                    <a:pt x="38845" y="37932"/>
                  </a:lnTo>
                  <a:cubicBezTo>
                    <a:pt x="40092" y="35419"/>
                    <a:pt x="40765" y="32643"/>
                    <a:pt x="40765" y="29785"/>
                  </a:cubicBezTo>
                  <a:lnTo>
                    <a:pt x="40765" y="19738"/>
                  </a:lnTo>
                  <a:cubicBezTo>
                    <a:pt x="40765" y="14588"/>
                    <a:pt x="38581" y="9706"/>
                    <a:pt x="34786" y="6149"/>
                  </a:cubicBezTo>
                  <a:cubicBezTo>
                    <a:pt x="31001" y="2600"/>
                    <a:pt x="25920" y="648"/>
                    <a:pt x="20670" y="648"/>
                  </a:cubicBezTo>
                  <a:close/>
                  <a:moveTo>
                    <a:pt x="27714" y="29584"/>
                  </a:moveTo>
                  <a:lnTo>
                    <a:pt x="32217" y="32962"/>
                  </a:lnTo>
                  <a:cubicBezTo>
                    <a:pt x="32554" y="31934"/>
                    <a:pt x="32727" y="30863"/>
                    <a:pt x="32727" y="29785"/>
                  </a:cubicBezTo>
                  <a:lnTo>
                    <a:pt x="32727" y="19738"/>
                  </a:lnTo>
                  <a:cubicBezTo>
                    <a:pt x="32727" y="16893"/>
                    <a:pt x="31525" y="14109"/>
                    <a:pt x="29289" y="12013"/>
                  </a:cubicBezTo>
                  <a:cubicBezTo>
                    <a:pt x="27045" y="9909"/>
                    <a:pt x="23949" y="8686"/>
                    <a:pt x="20670" y="8686"/>
                  </a:cubicBezTo>
                  <a:cubicBezTo>
                    <a:pt x="17393" y="8686"/>
                    <a:pt x="14296" y="9909"/>
                    <a:pt x="12052" y="12013"/>
                  </a:cubicBezTo>
                  <a:cubicBezTo>
                    <a:pt x="9817" y="14109"/>
                    <a:pt x="8614" y="16893"/>
                    <a:pt x="8614" y="19738"/>
                  </a:cubicBezTo>
                  <a:lnTo>
                    <a:pt x="8614" y="29785"/>
                  </a:lnTo>
                  <a:cubicBezTo>
                    <a:pt x="8614" y="32629"/>
                    <a:pt x="9817" y="35414"/>
                    <a:pt x="12052" y="37510"/>
                  </a:cubicBezTo>
                  <a:cubicBezTo>
                    <a:pt x="14296" y="39613"/>
                    <a:pt x="17393" y="40837"/>
                    <a:pt x="20670" y="40837"/>
                  </a:cubicBezTo>
                  <a:cubicBezTo>
                    <a:pt x="22971" y="40837"/>
                    <a:pt x="25181" y="40235"/>
                    <a:pt x="27070" y="39149"/>
                  </a:cubicBezTo>
                  <a:lnTo>
                    <a:pt x="22891" y="36014"/>
                  </a:lnTo>
                  <a:cubicBezTo>
                    <a:pt x="21115" y="34682"/>
                    <a:pt x="20756" y="32163"/>
                    <a:pt x="22087" y="30388"/>
                  </a:cubicBezTo>
                  <a:cubicBezTo>
                    <a:pt x="23418" y="28612"/>
                    <a:pt x="25938" y="28252"/>
                    <a:pt x="27714" y="29584"/>
                  </a:cubicBezTo>
                  <a:close/>
                </a:path>
              </a:pathLst>
            </a:custGeom>
            <a:gradFill>
              <a:gsLst>
                <a:gs pos="0">
                  <a:srgbClr val="008EE6"/>
                </a:gs>
                <a:gs pos="50000">
                  <a:srgbClr val="0077BD"/>
                </a:gs>
                <a:gs pos="100000">
                  <a:srgbClr val="006094"/>
                </a:gs>
              </a:gsLst>
              <a:lin ang="4171004" scaled="1"/>
            </a:gradFill>
            <a:ln w="8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56148631-2557-A744-3FFB-C23A3790D952}"/>
                </a:ext>
              </a:extLst>
            </p:cNvPr>
            <p:cNvSpPr/>
            <p:nvPr/>
          </p:nvSpPr>
          <p:spPr>
            <a:xfrm>
              <a:off x="7740000" y="5568081"/>
              <a:ext cx="32153" cy="48226"/>
            </a:xfrm>
            <a:custGeom>
              <a:avLst/>
              <a:gdLst>
                <a:gd name="connsiteX0" fmla="*/ 31159 w 32153"/>
                <a:gd name="connsiteY0" fmla="*/ 4901 h 48226"/>
                <a:gd name="connsiteX1" fmla="*/ 16625 w 32153"/>
                <a:gd name="connsiteY1" fmla="*/ 747 h 48226"/>
                <a:gd name="connsiteX2" fmla="*/ 11166 w 32153"/>
                <a:gd name="connsiteY2" fmla="*/ 1321 h 48226"/>
                <a:gd name="connsiteX3" fmla="*/ 5912 w 32153"/>
                <a:gd name="connsiteY3" fmla="*/ 4131 h 48226"/>
                <a:gd name="connsiteX4" fmla="*/ 2183 w 32153"/>
                <a:gd name="connsiteY4" fmla="*/ 8776 h 48226"/>
                <a:gd name="connsiteX5" fmla="*/ 586 w 32153"/>
                <a:gd name="connsiteY5" fmla="*/ 14511 h 48226"/>
                <a:gd name="connsiteX6" fmla="*/ 577 w 32153"/>
                <a:gd name="connsiteY6" fmla="*/ 14650 h 48226"/>
                <a:gd name="connsiteX7" fmla="*/ 577 w 32153"/>
                <a:gd name="connsiteY7" fmla="*/ 14789 h 48226"/>
                <a:gd name="connsiteX8" fmla="*/ 7060 w 32153"/>
                <a:gd name="connsiteY8" fmla="*/ 25312 h 48226"/>
                <a:gd name="connsiteX9" fmla="*/ 15356 w 32153"/>
                <a:gd name="connsiteY9" fmla="*/ 28601 h 48226"/>
                <a:gd name="connsiteX10" fmla="*/ 15565 w 32153"/>
                <a:gd name="connsiteY10" fmla="*/ 28659 h 48226"/>
                <a:gd name="connsiteX11" fmla="*/ 16201 w 32153"/>
                <a:gd name="connsiteY11" fmla="*/ 28837 h 48226"/>
                <a:gd name="connsiteX12" fmla="*/ 21865 w 32153"/>
                <a:gd name="connsiteY12" fmla="*/ 30958 h 48226"/>
                <a:gd name="connsiteX13" fmla="*/ 24269 w 32153"/>
                <a:gd name="connsiteY13" fmla="*/ 34793 h 48226"/>
                <a:gd name="connsiteX14" fmla="*/ 22315 w 32153"/>
                <a:gd name="connsiteY14" fmla="*/ 39471 h 48226"/>
                <a:gd name="connsiteX15" fmla="*/ 16653 w 32153"/>
                <a:gd name="connsiteY15" fmla="*/ 40776 h 48226"/>
                <a:gd name="connsiteX16" fmla="*/ 16482 w 32153"/>
                <a:gd name="connsiteY16" fmla="*/ 40776 h 48226"/>
                <a:gd name="connsiteX17" fmla="*/ 16311 w 32153"/>
                <a:gd name="connsiteY17" fmla="*/ 40791 h 48226"/>
                <a:gd name="connsiteX18" fmla="*/ 7131 w 32153"/>
                <a:gd name="connsiteY18" fmla="*/ 37967 h 48226"/>
                <a:gd name="connsiteX19" fmla="*/ 1478 w 32153"/>
                <a:gd name="connsiteY19" fmla="*/ 38548 h 48226"/>
                <a:gd name="connsiteX20" fmla="*/ 2059 w 32153"/>
                <a:gd name="connsiteY20" fmla="*/ 44202 h 48226"/>
                <a:gd name="connsiteX21" fmla="*/ 16822 w 32153"/>
                <a:gd name="connsiteY21" fmla="*/ 48813 h 48226"/>
                <a:gd name="connsiteX22" fmla="*/ 26832 w 32153"/>
                <a:gd name="connsiteY22" fmla="*/ 46119 h 48226"/>
                <a:gd name="connsiteX23" fmla="*/ 32307 w 32153"/>
                <a:gd name="connsiteY23" fmla="*/ 34793 h 48226"/>
                <a:gd name="connsiteX24" fmla="*/ 26037 w 32153"/>
                <a:gd name="connsiteY24" fmla="*/ 24088 h 48226"/>
                <a:gd name="connsiteX25" fmla="*/ 18344 w 32153"/>
                <a:gd name="connsiteY25" fmla="*/ 21089 h 48226"/>
                <a:gd name="connsiteX26" fmla="*/ 17740 w 32153"/>
                <a:gd name="connsiteY26" fmla="*/ 20922 h 48226"/>
                <a:gd name="connsiteX27" fmla="*/ 11227 w 32153"/>
                <a:gd name="connsiteY27" fmla="*/ 18439 h 48226"/>
                <a:gd name="connsiteX28" fmla="*/ 8616 w 32153"/>
                <a:gd name="connsiteY28" fmla="*/ 14919 h 48226"/>
                <a:gd name="connsiteX29" fmla="*/ 9335 w 32153"/>
                <a:gd name="connsiteY29" fmla="*/ 12446 h 48226"/>
                <a:gd name="connsiteX30" fmla="*/ 11044 w 32153"/>
                <a:gd name="connsiteY30" fmla="*/ 10317 h 48226"/>
                <a:gd name="connsiteX31" fmla="*/ 13464 w 32153"/>
                <a:gd name="connsiteY31" fmla="*/ 9024 h 48226"/>
                <a:gd name="connsiteX32" fmla="*/ 16203 w 32153"/>
                <a:gd name="connsiteY32" fmla="*/ 8780 h 48226"/>
                <a:gd name="connsiteX33" fmla="*/ 16669 w 32153"/>
                <a:gd name="connsiteY33" fmla="*/ 8833 h 48226"/>
                <a:gd name="connsiteX34" fmla="*/ 17135 w 32153"/>
                <a:gd name="connsiteY34" fmla="*/ 8776 h 48226"/>
                <a:gd name="connsiteX35" fmla="*/ 26261 w 32153"/>
                <a:gd name="connsiteY35" fmla="*/ 11274 h 48226"/>
                <a:gd name="connsiteX36" fmla="*/ 31897 w 32153"/>
                <a:gd name="connsiteY36" fmla="*/ 10537 h 48226"/>
                <a:gd name="connsiteX37" fmla="*/ 31159 w 32153"/>
                <a:gd name="connsiteY37" fmla="*/ 4901 h 48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32153" h="48226">
                  <a:moveTo>
                    <a:pt x="31159" y="4901"/>
                  </a:moveTo>
                  <a:cubicBezTo>
                    <a:pt x="27018" y="1717"/>
                    <a:pt x="21816" y="236"/>
                    <a:pt x="16625" y="747"/>
                  </a:cubicBezTo>
                  <a:cubicBezTo>
                    <a:pt x="14787" y="600"/>
                    <a:pt x="12936" y="793"/>
                    <a:pt x="11166" y="1321"/>
                  </a:cubicBezTo>
                  <a:cubicBezTo>
                    <a:pt x="9244" y="1895"/>
                    <a:pt x="7456" y="2850"/>
                    <a:pt x="5912" y="4131"/>
                  </a:cubicBezTo>
                  <a:cubicBezTo>
                    <a:pt x="4368" y="5412"/>
                    <a:pt x="3100" y="6991"/>
                    <a:pt x="2183" y="8776"/>
                  </a:cubicBezTo>
                  <a:cubicBezTo>
                    <a:pt x="1268" y="10560"/>
                    <a:pt x="724" y="12511"/>
                    <a:pt x="586" y="14511"/>
                  </a:cubicBezTo>
                  <a:lnTo>
                    <a:pt x="577" y="14650"/>
                  </a:lnTo>
                  <a:lnTo>
                    <a:pt x="577" y="14789"/>
                  </a:lnTo>
                  <a:cubicBezTo>
                    <a:pt x="577" y="20099"/>
                    <a:pt x="3921" y="23410"/>
                    <a:pt x="7060" y="25312"/>
                  </a:cubicBezTo>
                  <a:cubicBezTo>
                    <a:pt x="10016" y="27103"/>
                    <a:pt x="13423" y="28059"/>
                    <a:pt x="15356" y="28601"/>
                  </a:cubicBezTo>
                  <a:lnTo>
                    <a:pt x="15565" y="28659"/>
                  </a:lnTo>
                  <a:lnTo>
                    <a:pt x="16201" y="28837"/>
                  </a:lnTo>
                  <a:cubicBezTo>
                    <a:pt x="18197" y="29392"/>
                    <a:pt x="20208" y="29951"/>
                    <a:pt x="21865" y="30958"/>
                  </a:cubicBezTo>
                  <a:cubicBezTo>
                    <a:pt x="23473" y="31934"/>
                    <a:pt x="24269" y="33022"/>
                    <a:pt x="24269" y="34793"/>
                  </a:cubicBezTo>
                  <a:cubicBezTo>
                    <a:pt x="24269" y="37622"/>
                    <a:pt x="23297" y="38803"/>
                    <a:pt x="22315" y="39471"/>
                  </a:cubicBezTo>
                  <a:cubicBezTo>
                    <a:pt x="21066" y="40320"/>
                    <a:pt x="19098" y="40776"/>
                    <a:pt x="16653" y="40776"/>
                  </a:cubicBezTo>
                  <a:lnTo>
                    <a:pt x="16482" y="40776"/>
                  </a:lnTo>
                  <a:lnTo>
                    <a:pt x="16311" y="40791"/>
                  </a:lnTo>
                  <a:cubicBezTo>
                    <a:pt x="12996" y="41074"/>
                    <a:pt x="9703" y="40059"/>
                    <a:pt x="7131" y="37967"/>
                  </a:cubicBezTo>
                  <a:cubicBezTo>
                    <a:pt x="5410" y="36566"/>
                    <a:pt x="2879" y="36827"/>
                    <a:pt x="1478" y="38548"/>
                  </a:cubicBezTo>
                  <a:cubicBezTo>
                    <a:pt x="77" y="40270"/>
                    <a:pt x="337" y="42801"/>
                    <a:pt x="2059" y="44202"/>
                  </a:cubicBezTo>
                  <a:cubicBezTo>
                    <a:pt x="6205" y="47575"/>
                    <a:pt x="11493" y="49223"/>
                    <a:pt x="16822" y="48813"/>
                  </a:cubicBezTo>
                  <a:cubicBezTo>
                    <a:pt x="19951" y="48794"/>
                    <a:pt x="23720" y="48233"/>
                    <a:pt x="26832" y="46119"/>
                  </a:cubicBezTo>
                  <a:cubicBezTo>
                    <a:pt x="30266" y="43786"/>
                    <a:pt x="32307" y="39967"/>
                    <a:pt x="32307" y="34793"/>
                  </a:cubicBezTo>
                  <a:cubicBezTo>
                    <a:pt x="32307" y="29403"/>
                    <a:pt x="29260" y="26045"/>
                    <a:pt x="26037" y="24088"/>
                  </a:cubicBezTo>
                  <a:cubicBezTo>
                    <a:pt x="23353" y="22458"/>
                    <a:pt x="20224" y="21602"/>
                    <a:pt x="18344" y="21089"/>
                  </a:cubicBezTo>
                  <a:cubicBezTo>
                    <a:pt x="18125" y="21028"/>
                    <a:pt x="17923" y="20973"/>
                    <a:pt x="17740" y="20922"/>
                  </a:cubicBezTo>
                  <a:cubicBezTo>
                    <a:pt x="15679" y="20342"/>
                    <a:pt x="13202" y="19635"/>
                    <a:pt x="11227" y="18439"/>
                  </a:cubicBezTo>
                  <a:cubicBezTo>
                    <a:pt x="9384" y="17322"/>
                    <a:pt x="8661" y="16223"/>
                    <a:pt x="8616" y="14919"/>
                  </a:cubicBezTo>
                  <a:cubicBezTo>
                    <a:pt x="8695" y="14057"/>
                    <a:pt x="8938" y="13218"/>
                    <a:pt x="9335" y="12446"/>
                  </a:cubicBezTo>
                  <a:cubicBezTo>
                    <a:pt x="9753" y="11630"/>
                    <a:pt x="10334" y="10906"/>
                    <a:pt x="11044" y="10317"/>
                  </a:cubicBezTo>
                  <a:cubicBezTo>
                    <a:pt x="11753" y="9729"/>
                    <a:pt x="12576" y="9288"/>
                    <a:pt x="13464" y="9024"/>
                  </a:cubicBezTo>
                  <a:cubicBezTo>
                    <a:pt x="14350" y="8760"/>
                    <a:pt x="15282" y="8676"/>
                    <a:pt x="16203" y="8780"/>
                  </a:cubicBezTo>
                  <a:lnTo>
                    <a:pt x="16669" y="8833"/>
                  </a:lnTo>
                  <a:lnTo>
                    <a:pt x="17135" y="8776"/>
                  </a:lnTo>
                  <a:cubicBezTo>
                    <a:pt x="20391" y="8383"/>
                    <a:pt x="23670" y="9281"/>
                    <a:pt x="26261" y="11274"/>
                  </a:cubicBezTo>
                  <a:cubicBezTo>
                    <a:pt x="28021" y="12626"/>
                    <a:pt x="30544" y="12296"/>
                    <a:pt x="31897" y="10537"/>
                  </a:cubicBezTo>
                  <a:cubicBezTo>
                    <a:pt x="33249" y="8776"/>
                    <a:pt x="32920" y="6253"/>
                    <a:pt x="31159" y="4901"/>
                  </a:cubicBezTo>
                  <a:close/>
                </a:path>
              </a:pathLst>
            </a:custGeom>
            <a:gradFill>
              <a:gsLst>
                <a:gs pos="0">
                  <a:srgbClr val="008EE6"/>
                </a:gs>
                <a:gs pos="50000">
                  <a:srgbClr val="0077BD"/>
                </a:gs>
                <a:gs pos="100000">
                  <a:srgbClr val="006094"/>
                </a:gs>
              </a:gsLst>
              <a:lin ang="4171004" scaled="1"/>
            </a:gradFill>
            <a:ln w="8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A51471DF-420B-0E70-7C01-E02F7ECDED7A}"/>
                </a:ext>
              </a:extLst>
            </p:cNvPr>
            <p:cNvSpPr/>
            <p:nvPr/>
          </p:nvSpPr>
          <p:spPr>
            <a:xfrm>
              <a:off x="7836955" y="5568081"/>
              <a:ext cx="32151" cy="48226"/>
            </a:xfrm>
            <a:custGeom>
              <a:avLst/>
              <a:gdLst>
                <a:gd name="connsiteX0" fmla="*/ 8614 w 32151"/>
                <a:gd name="connsiteY0" fmla="*/ 4667 h 48226"/>
                <a:gd name="connsiteX1" fmla="*/ 4595 w 32151"/>
                <a:gd name="connsiteY1" fmla="*/ 648 h 48226"/>
                <a:gd name="connsiteX2" fmla="*/ 576 w 32151"/>
                <a:gd name="connsiteY2" fmla="*/ 4667 h 48226"/>
                <a:gd name="connsiteX3" fmla="*/ 576 w 32151"/>
                <a:gd name="connsiteY3" fmla="*/ 44788 h 48226"/>
                <a:gd name="connsiteX4" fmla="*/ 4584 w 32151"/>
                <a:gd name="connsiteY4" fmla="*/ 48807 h 48226"/>
                <a:gd name="connsiteX5" fmla="*/ 28698 w 32151"/>
                <a:gd name="connsiteY5" fmla="*/ 48874 h 48226"/>
                <a:gd name="connsiteX6" fmla="*/ 32727 w 32151"/>
                <a:gd name="connsiteY6" fmla="*/ 44867 h 48226"/>
                <a:gd name="connsiteX7" fmla="*/ 28719 w 32151"/>
                <a:gd name="connsiteY7" fmla="*/ 40837 h 48226"/>
                <a:gd name="connsiteX8" fmla="*/ 8614 w 32151"/>
                <a:gd name="connsiteY8" fmla="*/ 40780 h 48226"/>
                <a:gd name="connsiteX9" fmla="*/ 8614 w 32151"/>
                <a:gd name="connsiteY9" fmla="*/ 4667 h 482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151" h="48226">
                  <a:moveTo>
                    <a:pt x="8614" y="4667"/>
                  </a:moveTo>
                  <a:cubicBezTo>
                    <a:pt x="8614" y="2448"/>
                    <a:pt x="6815" y="648"/>
                    <a:pt x="4595" y="648"/>
                  </a:cubicBezTo>
                  <a:cubicBezTo>
                    <a:pt x="2376" y="648"/>
                    <a:pt x="576" y="2448"/>
                    <a:pt x="576" y="4667"/>
                  </a:cubicBezTo>
                  <a:lnTo>
                    <a:pt x="576" y="44788"/>
                  </a:lnTo>
                  <a:cubicBezTo>
                    <a:pt x="576" y="47003"/>
                    <a:pt x="2369" y="48801"/>
                    <a:pt x="4584" y="48807"/>
                  </a:cubicBezTo>
                  <a:lnTo>
                    <a:pt x="28698" y="48874"/>
                  </a:lnTo>
                  <a:cubicBezTo>
                    <a:pt x="30917" y="48881"/>
                    <a:pt x="32721" y="47086"/>
                    <a:pt x="32727" y="44867"/>
                  </a:cubicBezTo>
                  <a:cubicBezTo>
                    <a:pt x="32733" y="42648"/>
                    <a:pt x="30939" y="40843"/>
                    <a:pt x="28719" y="40837"/>
                  </a:cubicBezTo>
                  <a:lnTo>
                    <a:pt x="8614" y="40780"/>
                  </a:lnTo>
                  <a:lnTo>
                    <a:pt x="8614" y="4667"/>
                  </a:lnTo>
                  <a:close/>
                </a:path>
              </a:pathLst>
            </a:custGeom>
            <a:gradFill>
              <a:gsLst>
                <a:gs pos="0">
                  <a:srgbClr val="008EE6"/>
                </a:gs>
                <a:gs pos="50000">
                  <a:srgbClr val="0077BD"/>
                </a:gs>
                <a:gs pos="100000">
                  <a:srgbClr val="006094"/>
                </a:gs>
              </a:gsLst>
              <a:lin ang="4171004" scaled="1"/>
            </a:gradFill>
            <a:ln w="80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</p:grpSp>
      <p:grpSp>
        <p:nvGrpSpPr>
          <p:cNvPr id="102" name="Content Placeholder 3">
            <a:extLst>
              <a:ext uri="{FF2B5EF4-FFF2-40B4-BE49-F238E27FC236}">
                <a16:creationId xmlns:a16="http://schemas.microsoft.com/office/drawing/2014/main" id="{A17D49E6-EFA4-409B-A07C-57589051AEF5}"/>
              </a:ext>
            </a:extLst>
          </p:cNvPr>
          <p:cNvGrpSpPr/>
          <p:nvPr/>
        </p:nvGrpSpPr>
        <p:grpSpPr>
          <a:xfrm>
            <a:off x="1089481" y="5246746"/>
            <a:ext cx="600594" cy="514801"/>
            <a:chOff x="8900859" y="3687570"/>
            <a:chExt cx="86596" cy="74226"/>
          </a:xfrm>
        </p:grpSpPr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5570019-53C0-5987-C6B2-350B56677DD7}"/>
                </a:ext>
              </a:extLst>
            </p:cNvPr>
            <p:cNvSpPr/>
            <p:nvPr/>
          </p:nvSpPr>
          <p:spPr>
            <a:xfrm>
              <a:off x="8922507" y="3717358"/>
              <a:ext cx="64948" cy="44438"/>
            </a:xfrm>
            <a:custGeom>
              <a:avLst/>
              <a:gdLst>
                <a:gd name="connsiteX0" fmla="*/ 36730 w 64948"/>
                <a:gd name="connsiteY0" fmla="*/ 8285 h 44438"/>
                <a:gd name="connsiteX1" fmla="*/ 18922 w 64948"/>
                <a:gd name="connsiteY1" fmla="*/ 960 h 44438"/>
                <a:gd name="connsiteX2" fmla="*/ 2709 w 64948"/>
                <a:gd name="connsiteY2" fmla="*/ 8285 h 44438"/>
                <a:gd name="connsiteX3" fmla="*/ 2709 w 64948"/>
                <a:gd name="connsiteY3" fmla="*/ 41791 h 44438"/>
                <a:gd name="connsiteX4" fmla="*/ 3766 w 64948"/>
                <a:gd name="connsiteY4" fmla="*/ 44342 h 44438"/>
                <a:gd name="connsiteX5" fmla="*/ 6317 w 64948"/>
                <a:gd name="connsiteY5" fmla="*/ 45398 h 44438"/>
                <a:gd name="connsiteX6" fmla="*/ 64050 w 64948"/>
                <a:gd name="connsiteY6" fmla="*/ 45398 h 44438"/>
                <a:gd name="connsiteX7" fmla="*/ 66601 w 64948"/>
                <a:gd name="connsiteY7" fmla="*/ 44342 h 44438"/>
                <a:gd name="connsiteX8" fmla="*/ 67658 w 64948"/>
                <a:gd name="connsiteY8" fmla="*/ 41791 h 44438"/>
                <a:gd name="connsiteX9" fmla="*/ 67658 w 64948"/>
                <a:gd name="connsiteY9" fmla="*/ 26842 h 44438"/>
                <a:gd name="connsiteX10" fmla="*/ 36730 w 64948"/>
                <a:gd name="connsiteY10" fmla="*/ 8285 h 4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948" h="44438">
                  <a:moveTo>
                    <a:pt x="36730" y="8285"/>
                  </a:moveTo>
                  <a:lnTo>
                    <a:pt x="18922" y="960"/>
                  </a:lnTo>
                  <a:lnTo>
                    <a:pt x="2709" y="8285"/>
                  </a:lnTo>
                  <a:lnTo>
                    <a:pt x="2709" y="41791"/>
                  </a:lnTo>
                  <a:cubicBezTo>
                    <a:pt x="2709" y="42748"/>
                    <a:pt x="3089" y="43665"/>
                    <a:pt x="3766" y="44342"/>
                  </a:cubicBezTo>
                  <a:cubicBezTo>
                    <a:pt x="4443" y="45018"/>
                    <a:pt x="5360" y="45398"/>
                    <a:pt x="6317" y="45398"/>
                  </a:cubicBezTo>
                  <a:lnTo>
                    <a:pt x="64050" y="45398"/>
                  </a:lnTo>
                  <a:cubicBezTo>
                    <a:pt x="65007" y="45398"/>
                    <a:pt x="65924" y="45018"/>
                    <a:pt x="66601" y="44342"/>
                  </a:cubicBezTo>
                  <a:cubicBezTo>
                    <a:pt x="67277" y="43665"/>
                    <a:pt x="67657" y="42748"/>
                    <a:pt x="67658" y="41791"/>
                  </a:cubicBezTo>
                  <a:lnTo>
                    <a:pt x="67658" y="26842"/>
                  </a:lnTo>
                  <a:lnTo>
                    <a:pt x="36730" y="8285"/>
                  </a:lnTo>
                  <a:close/>
                </a:path>
              </a:pathLst>
            </a:custGeom>
            <a:solidFill>
              <a:srgbClr val="185C37"/>
            </a:solidFill>
            <a:ln w="30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0639A7A2-6596-4433-B261-2956BC2B3C0B}"/>
                </a:ext>
              </a:extLst>
            </p:cNvPr>
            <p:cNvSpPr/>
            <p:nvPr/>
          </p:nvSpPr>
          <p:spPr>
            <a:xfrm>
              <a:off x="8922507" y="3687570"/>
              <a:ext cx="64948" cy="44438"/>
            </a:xfrm>
            <a:custGeom>
              <a:avLst/>
              <a:gdLst>
                <a:gd name="connsiteX0" fmla="*/ 36730 w 64948"/>
                <a:gd name="connsiteY0" fmla="*/ 960 h 44438"/>
                <a:gd name="connsiteX1" fmla="*/ 6317 w 64948"/>
                <a:gd name="connsiteY1" fmla="*/ 960 h 44438"/>
                <a:gd name="connsiteX2" fmla="*/ 3766 w 64948"/>
                <a:gd name="connsiteY2" fmla="*/ 2017 h 44438"/>
                <a:gd name="connsiteX3" fmla="*/ 2709 w 64948"/>
                <a:gd name="connsiteY3" fmla="*/ 4568 h 44438"/>
                <a:gd name="connsiteX4" fmla="*/ 2709 w 64948"/>
                <a:gd name="connsiteY4" fmla="*/ 19517 h 44438"/>
                <a:gd name="connsiteX5" fmla="*/ 36730 w 64948"/>
                <a:gd name="connsiteY5" fmla="*/ 38073 h 44438"/>
                <a:gd name="connsiteX6" fmla="*/ 52194 w 64948"/>
                <a:gd name="connsiteY6" fmla="*/ 45398 h 44438"/>
                <a:gd name="connsiteX7" fmla="*/ 67658 w 64948"/>
                <a:gd name="connsiteY7" fmla="*/ 38073 h 44438"/>
                <a:gd name="connsiteX8" fmla="*/ 67658 w 64948"/>
                <a:gd name="connsiteY8" fmla="*/ 19517 h 44438"/>
                <a:gd name="connsiteX9" fmla="*/ 36730 w 64948"/>
                <a:gd name="connsiteY9" fmla="*/ 960 h 44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4948" h="44438">
                  <a:moveTo>
                    <a:pt x="36730" y="960"/>
                  </a:moveTo>
                  <a:lnTo>
                    <a:pt x="6317" y="960"/>
                  </a:lnTo>
                  <a:cubicBezTo>
                    <a:pt x="5360" y="960"/>
                    <a:pt x="4442" y="1340"/>
                    <a:pt x="3766" y="2017"/>
                  </a:cubicBezTo>
                  <a:cubicBezTo>
                    <a:pt x="3089" y="2693"/>
                    <a:pt x="2709" y="3611"/>
                    <a:pt x="2709" y="4568"/>
                  </a:cubicBezTo>
                  <a:lnTo>
                    <a:pt x="2709" y="19517"/>
                  </a:lnTo>
                  <a:lnTo>
                    <a:pt x="36730" y="38073"/>
                  </a:lnTo>
                  <a:lnTo>
                    <a:pt x="52194" y="45398"/>
                  </a:lnTo>
                  <a:lnTo>
                    <a:pt x="67658" y="38073"/>
                  </a:lnTo>
                  <a:lnTo>
                    <a:pt x="67658" y="19517"/>
                  </a:lnTo>
                  <a:lnTo>
                    <a:pt x="36730" y="960"/>
                  </a:lnTo>
                  <a:close/>
                </a:path>
              </a:pathLst>
            </a:custGeom>
            <a:solidFill>
              <a:srgbClr val="21A366"/>
            </a:solidFill>
            <a:ln w="30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D575E6E2-558E-ECF6-B8C7-CAC77E85E948}"/>
                </a:ext>
              </a:extLst>
            </p:cNvPr>
            <p:cNvSpPr/>
            <p:nvPr/>
          </p:nvSpPr>
          <p:spPr>
            <a:xfrm>
              <a:off x="8956528" y="3687570"/>
              <a:ext cx="30927" cy="18556"/>
            </a:xfrm>
            <a:custGeom>
              <a:avLst/>
              <a:gdLst>
                <a:gd name="connsiteX0" fmla="*/ 30029 w 30927"/>
                <a:gd name="connsiteY0" fmla="*/ 960 h 18556"/>
                <a:gd name="connsiteX1" fmla="*/ 2709 w 30927"/>
                <a:gd name="connsiteY1" fmla="*/ 960 h 18556"/>
                <a:gd name="connsiteX2" fmla="*/ 2709 w 30927"/>
                <a:gd name="connsiteY2" fmla="*/ 19517 h 18556"/>
                <a:gd name="connsiteX3" fmla="*/ 33637 w 30927"/>
                <a:gd name="connsiteY3" fmla="*/ 19517 h 18556"/>
                <a:gd name="connsiteX4" fmla="*/ 33637 w 30927"/>
                <a:gd name="connsiteY4" fmla="*/ 4568 h 18556"/>
                <a:gd name="connsiteX5" fmla="*/ 32580 w 30927"/>
                <a:gd name="connsiteY5" fmla="*/ 2017 h 18556"/>
                <a:gd name="connsiteX6" fmla="*/ 30029 w 30927"/>
                <a:gd name="connsiteY6" fmla="*/ 960 h 18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927" h="18556">
                  <a:moveTo>
                    <a:pt x="30029" y="960"/>
                  </a:moveTo>
                  <a:lnTo>
                    <a:pt x="2709" y="960"/>
                  </a:lnTo>
                  <a:lnTo>
                    <a:pt x="2709" y="19517"/>
                  </a:lnTo>
                  <a:lnTo>
                    <a:pt x="33637" y="19517"/>
                  </a:lnTo>
                  <a:lnTo>
                    <a:pt x="33637" y="4568"/>
                  </a:lnTo>
                  <a:cubicBezTo>
                    <a:pt x="33637" y="3611"/>
                    <a:pt x="33256" y="2694"/>
                    <a:pt x="32580" y="2017"/>
                  </a:cubicBezTo>
                  <a:cubicBezTo>
                    <a:pt x="31903" y="1340"/>
                    <a:pt x="30986" y="960"/>
                    <a:pt x="30029" y="960"/>
                  </a:cubicBezTo>
                  <a:close/>
                </a:path>
              </a:pathLst>
            </a:custGeom>
            <a:solidFill>
              <a:srgbClr val="33C481"/>
            </a:solidFill>
            <a:ln w="30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9E14494C-C87D-FED4-752F-C43F28E95AB1}"/>
                </a:ext>
              </a:extLst>
            </p:cNvPr>
            <p:cNvSpPr/>
            <p:nvPr/>
          </p:nvSpPr>
          <p:spPr>
            <a:xfrm>
              <a:off x="8922507" y="3706126"/>
              <a:ext cx="34020" cy="18556"/>
            </a:xfrm>
            <a:custGeom>
              <a:avLst/>
              <a:gdLst>
                <a:gd name="connsiteX0" fmla="*/ 36730 w 34020"/>
                <a:gd name="connsiteY0" fmla="*/ 960 h 18556"/>
                <a:gd name="connsiteX1" fmla="*/ 2709 w 34020"/>
                <a:gd name="connsiteY1" fmla="*/ 960 h 18556"/>
                <a:gd name="connsiteX2" fmla="*/ 2709 w 34020"/>
                <a:gd name="connsiteY2" fmla="*/ 19517 h 18556"/>
                <a:gd name="connsiteX3" fmla="*/ 36730 w 34020"/>
                <a:gd name="connsiteY3" fmla="*/ 19517 h 18556"/>
                <a:gd name="connsiteX4" fmla="*/ 36730 w 34020"/>
                <a:gd name="connsiteY4" fmla="*/ 960 h 18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020" h="18556">
                  <a:moveTo>
                    <a:pt x="36730" y="960"/>
                  </a:moveTo>
                  <a:lnTo>
                    <a:pt x="2709" y="960"/>
                  </a:lnTo>
                  <a:lnTo>
                    <a:pt x="2709" y="19517"/>
                  </a:lnTo>
                  <a:lnTo>
                    <a:pt x="36730" y="19517"/>
                  </a:lnTo>
                  <a:lnTo>
                    <a:pt x="36730" y="960"/>
                  </a:lnTo>
                  <a:close/>
                </a:path>
              </a:pathLst>
            </a:custGeom>
            <a:solidFill>
              <a:srgbClr val="107C41"/>
            </a:solidFill>
            <a:ln w="30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C494099C-5BFD-2E8F-4AEB-39C7545DC717}"/>
                </a:ext>
              </a:extLst>
            </p:cNvPr>
            <p:cNvSpPr/>
            <p:nvPr/>
          </p:nvSpPr>
          <p:spPr>
            <a:xfrm>
              <a:off x="8956528" y="3724683"/>
              <a:ext cx="30927" cy="18556"/>
            </a:xfrm>
            <a:custGeom>
              <a:avLst/>
              <a:gdLst>
                <a:gd name="connsiteX0" fmla="*/ 33637 w 30927"/>
                <a:gd name="connsiteY0" fmla="*/ 960 h 18556"/>
                <a:gd name="connsiteX1" fmla="*/ 2709 w 30927"/>
                <a:gd name="connsiteY1" fmla="*/ 960 h 18556"/>
                <a:gd name="connsiteX2" fmla="*/ 2709 w 30927"/>
                <a:gd name="connsiteY2" fmla="*/ 19517 h 18556"/>
                <a:gd name="connsiteX3" fmla="*/ 33637 w 30927"/>
                <a:gd name="connsiteY3" fmla="*/ 19517 h 18556"/>
                <a:gd name="connsiteX4" fmla="*/ 33637 w 30927"/>
                <a:gd name="connsiteY4" fmla="*/ 960 h 18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27" h="18556">
                  <a:moveTo>
                    <a:pt x="33637" y="960"/>
                  </a:moveTo>
                  <a:lnTo>
                    <a:pt x="2709" y="960"/>
                  </a:lnTo>
                  <a:lnTo>
                    <a:pt x="2709" y="19517"/>
                  </a:lnTo>
                  <a:lnTo>
                    <a:pt x="33637" y="19517"/>
                  </a:lnTo>
                  <a:lnTo>
                    <a:pt x="33637" y="960"/>
                  </a:lnTo>
                  <a:close/>
                </a:path>
              </a:pathLst>
            </a:custGeom>
            <a:solidFill>
              <a:srgbClr val="107C41"/>
            </a:solidFill>
            <a:ln w="30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59BCAE0F-D4BE-5211-F1F2-6064DC449422}"/>
                </a:ext>
              </a:extLst>
            </p:cNvPr>
            <p:cNvSpPr/>
            <p:nvPr/>
          </p:nvSpPr>
          <p:spPr>
            <a:xfrm>
              <a:off x="8922507" y="3706126"/>
              <a:ext cx="24742" cy="43299"/>
            </a:xfrm>
            <a:custGeom>
              <a:avLst/>
              <a:gdLst>
                <a:gd name="connsiteX0" fmla="*/ 27451 w 24742"/>
                <a:gd name="connsiteY0" fmla="*/ 4053 h 43299"/>
                <a:gd name="connsiteX1" fmla="*/ 27451 w 24742"/>
                <a:gd name="connsiteY1" fmla="*/ 40641 h 43299"/>
                <a:gd name="connsiteX2" fmla="*/ 26384 w 24742"/>
                <a:gd name="connsiteY2" fmla="*/ 43192 h 43299"/>
                <a:gd name="connsiteX3" fmla="*/ 23833 w 24742"/>
                <a:gd name="connsiteY3" fmla="*/ 44259 h 43299"/>
                <a:gd name="connsiteX4" fmla="*/ 2709 w 24742"/>
                <a:gd name="connsiteY4" fmla="*/ 44259 h 43299"/>
                <a:gd name="connsiteX5" fmla="*/ 2709 w 24742"/>
                <a:gd name="connsiteY5" fmla="*/ 960 h 43299"/>
                <a:gd name="connsiteX6" fmla="*/ 24359 w 24742"/>
                <a:gd name="connsiteY6" fmla="*/ 960 h 43299"/>
                <a:gd name="connsiteX7" fmla="*/ 26543 w 24742"/>
                <a:gd name="connsiteY7" fmla="*/ 1869 h 43299"/>
                <a:gd name="connsiteX8" fmla="*/ 27451 w 24742"/>
                <a:gd name="connsiteY8" fmla="*/ 4053 h 432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742" h="43299">
                  <a:moveTo>
                    <a:pt x="27451" y="4053"/>
                  </a:moveTo>
                  <a:lnTo>
                    <a:pt x="27451" y="40641"/>
                  </a:lnTo>
                  <a:cubicBezTo>
                    <a:pt x="27445" y="41598"/>
                    <a:pt x="27061" y="42515"/>
                    <a:pt x="26384" y="43192"/>
                  </a:cubicBezTo>
                  <a:cubicBezTo>
                    <a:pt x="25707" y="43869"/>
                    <a:pt x="24791" y="44253"/>
                    <a:pt x="23833" y="44259"/>
                  </a:cubicBezTo>
                  <a:lnTo>
                    <a:pt x="2709" y="44259"/>
                  </a:lnTo>
                  <a:lnTo>
                    <a:pt x="2709" y="960"/>
                  </a:lnTo>
                  <a:lnTo>
                    <a:pt x="24359" y="960"/>
                  </a:lnTo>
                  <a:cubicBezTo>
                    <a:pt x="25178" y="962"/>
                    <a:pt x="25963" y="1289"/>
                    <a:pt x="26543" y="1869"/>
                  </a:cubicBezTo>
                  <a:cubicBezTo>
                    <a:pt x="27122" y="2448"/>
                    <a:pt x="27449" y="3233"/>
                    <a:pt x="27451" y="4053"/>
                  </a:cubicBezTo>
                  <a:close/>
                </a:path>
              </a:pathLst>
            </a:custGeom>
            <a:solidFill>
              <a:srgbClr val="000000">
                <a:alpha val="50000"/>
              </a:srgbClr>
            </a:solidFill>
            <a:ln w="30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AACDFB75-6962-A4F1-9828-14059F0C6B99}"/>
                </a:ext>
              </a:extLst>
            </p:cNvPr>
            <p:cNvSpPr/>
            <p:nvPr/>
          </p:nvSpPr>
          <p:spPr>
            <a:xfrm>
              <a:off x="8900859" y="3703034"/>
              <a:ext cx="43296" cy="43296"/>
            </a:xfrm>
            <a:custGeom>
              <a:avLst/>
              <a:gdLst>
                <a:gd name="connsiteX0" fmla="*/ 42397 w 43296"/>
                <a:gd name="connsiteY0" fmla="*/ 960 h 43296"/>
                <a:gd name="connsiteX1" fmla="*/ 6317 w 43296"/>
                <a:gd name="connsiteY1" fmla="*/ 960 h 43296"/>
                <a:gd name="connsiteX2" fmla="*/ 2709 w 43296"/>
                <a:gd name="connsiteY2" fmla="*/ 4568 h 43296"/>
                <a:gd name="connsiteX3" fmla="*/ 2709 w 43296"/>
                <a:gd name="connsiteY3" fmla="*/ 40648 h 43296"/>
                <a:gd name="connsiteX4" fmla="*/ 6317 w 43296"/>
                <a:gd name="connsiteY4" fmla="*/ 44256 h 43296"/>
                <a:gd name="connsiteX5" fmla="*/ 42397 w 43296"/>
                <a:gd name="connsiteY5" fmla="*/ 44256 h 43296"/>
                <a:gd name="connsiteX6" fmla="*/ 46005 w 43296"/>
                <a:gd name="connsiteY6" fmla="*/ 40648 h 43296"/>
                <a:gd name="connsiteX7" fmla="*/ 46005 w 43296"/>
                <a:gd name="connsiteY7" fmla="*/ 4568 h 43296"/>
                <a:gd name="connsiteX8" fmla="*/ 42397 w 43296"/>
                <a:gd name="connsiteY8" fmla="*/ 960 h 432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296" h="43296">
                  <a:moveTo>
                    <a:pt x="42397" y="960"/>
                  </a:moveTo>
                  <a:lnTo>
                    <a:pt x="6317" y="960"/>
                  </a:lnTo>
                  <a:cubicBezTo>
                    <a:pt x="4324" y="960"/>
                    <a:pt x="2709" y="2575"/>
                    <a:pt x="2709" y="4568"/>
                  </a:cubicBezTo>
                  <a:lnTo>
                    <a:pt x="2709" y="40648"/>
                  </a:lnTo>
                  <a:cubicBezTo>
                    <a:pt x="2709" y="42641"/>
                    <a:pt x="4324" y="44256"/>
                    <a:pt x="6317" y="44256"/>
                  </a:cubicBezTo>
                  <a:lnTo>
                    <a:pt x="42397" y="44256"/>
                  </a:lnTo>
                  <a:cubicBezTo>
                    <a:pt x="44390" y="44256"/>
                    <a:pt x="46005" y="42641"/>
                    <a:pt x="46005" y="40648"/>
                  </a:cubicBezTo>
                  <a:lnTo>
                    <a:pt x="46005" y="4568"/>
                  </a:lnTo>
                  <a:cubicBezTo>
                    <a:pt x="46005" y="2575"/>
                    <a:pt x="44390" y="960"/>
                    <a:pt x="42397" y="960"/>
                  </a:cubicBezTo>
                  <a:close/>
                </a:path>
              </a:pathLst>
            </a:custGeom>
            <a:solidFill>
              <a:srgbClr val="107C41"/>
            </a:solidFill>
            <a:ln w="30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84E49A89-E23C-7D7C-0626-D98D2EA526F8}"/>
                </a:ext>
              </a:extLst>
            </p:cNvPr>
            <p:cNvSpPr/>
            <p:nvPr/>
          </p:nvSpPr>
          <p:spPr>
            <a:xfrm>
              <a:off x="8910420" y="3711152"/>
              <a:ext cx="24174" cy="27061"/>
            </a:xfrm>
            <a:custGeom>
              <a:avLst/>
              <a:gdLst>
                <a:gd name="connsiteX0" fmla="*/ 2709 w 24174"/>
                <a:gd name="connsiteY0" fmla="*/ 28022 h 27061"/>
                <a:gd name="connsiteX1" fmla="*/ 11465 w 24174"/>
                <a:gd name="connsiteY1" fmla="*/ 14453 h 27061"/>
                <a:gd name="connsiteX2" fmla="*/ 3445 w 24174"/>
                <a:gd name="connsiteY2" fmla="*/ 960 h 27061"/>
                <a:gd name="connsiteX3" fmla="*/ 9899 w 24174"/>
                <a:gd name="connsiteY3" fmla="*/ 960 h 27061"/>
                <a:gd name="connsiteX4" fmla="*/ 14277 w 24174"/>
                <a:gd name="connsiteY4" fmla="*/ 9584 h 27061"/>
                <a:gd name="connsiteX5" fmla="*/ 15108 w 24174"/>
                <a:gd name="connsiteY5" fmla="*/ 11415 h 27061"/>
                <a:gd name="connsiteX6" fmla="*/ 15164 w 24174"/>
                <a:gd name="connsiteY6" fmla="*/ 11415 h 27061"/>
                <a:gd name="connsiteX7" fmla="*/ 16070 w 24174"/>
                <a:gd name="connsiteY7" fmla="*/ 9509 h 27061"/>
                <a:gd name="connsiteX8" fmla="*/ 20750 w 24174"/>
                <a:gd name="connsiteY8" fmla="*/ 960 h 27061"/>
                <a:gd name="connsiteX9" fmla="*/ 26676 w 24174"/>
                <a:gd name="connsiteY9" fmla="*/ 960 h 27061"/>
                <a:gd name="connsiteX10" fmla="*/ 18448 w 24174"/>
                <a:gd name="connsiteY10" fmla="*/ 14378 h 27061"/>
                <a:gd name="connsiteX11" fmla="*/ 26883 w 24174"/>
                <a:gd name="connsiteY11" fmla="*/ 28022 h 27061"/>
                <a:gd name="connsiteX12" fmla="*/ 20580 w 24174"/>
                <a:gd name="connsiteY12" fmla="*/ 28022 h 27061"/>
                <a:gd name="connsiteX13" fmla="*/ 15523 w 24174"/>
                <a:gd name="connsiteY13" fmla="*/ 18548 h 27061"/>
                <a:gd name="connsiteX14" fmla="*/ 14919 w 24174"/>
                <a:gd name="connsiteY14" fmla="*/ 17284 h 27061"/>
                <a:gd name="connsiteX15" fmla="*/ 14844 w 24174"/>
                <a:gd name="connsiteY15" fmla="*/ 17284 h 27061"/>
                <a:gd name="connsiteX16" fmla="*/ 14259 w 24174"/>
                <a:gd name="connsiteY16" fmla="*/ 18511 h 27061"/>
                <a:gd name="connsiteX17" fmla="*/ 9050 w 24174"/>
                <a:gd name="connsiteY17" fmla="*/ 28022 h 27061"/>
                <a:gd name="connsiteX18" fmla="*/ 2709 w 24174"/>
                <a:gd name="connsiteY18" fmla="*/ 28022 h 27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4174" h="27061">
                  <a:moveTo>
                    <a:pt x="2709" y="28022"/>
                  </a:moveTo>
                  <a:lnTo>
                    <a:pt x="11465" y="14453"/>
                  </a:lnTo>
                  <a:lnTo>
                    <a:pt x="3445" y="960"/>
                  </a:lnTo>
                  <a:lnTo>
                    <a:pt x="9899" y="960"/>
                  </a:lnTo>
                  <a:lnTo>
                    <a:pt x="14277" y="9584"/>
                  </a:lnTo>
                  <a:cubicBezTo>
                    <a:pt x="14680" y="10402"/>
                    <a:pt x="14957" y="11012"/>
                    <a:pt x="15108" y="11415"/>
                  </a:cubicBezTo>
                  <a:lnTo>
                    <a:pt x="15164" y="11415"/>
                  </a:lnTo>
                  <a:cubicBezTo>
                    <a:pt x="15453" y="10761"/>
                    <a:pt x="15755" y="10125"/>
                    <a:pt x="16070" y="9509"/>
                  </a:cubicBezTo>
                  <a:lnTo>
                    <a:pt x="20750" y="960"/>
                  </a:lnTo>
                  <a:lnTo>
                    <a:pt x="26676" y="960"/>
                  </a:lnTo>
                  <a:lnTo>
                    <a:pt x="18448" y="14378"/>
                  </a:lnTo>
                  <a:lnTo>
                    <a:pt x="26883" y="28022"/>
                  </a:lnTo>
                  <a:lnTo>
                    <a:pt x="20580" y="28022"/>
                  </a:lnTo>
                  <a:lnTo>
                    <a:pt x="15523" y="18548"/>
                  </a:lnTo>
                  <a:cubicBezTo>
                    <a:pt x="15285" y="18146"/>
                    <a:pt x="15083" y="17723"/>
                    <a:pt x="14919" y="17284"/>
                  </a:cubicBezTo>
                  <a:lnTo>
                    <a:pt x="14844" y="17284"/>
                  </a:lnTo>
                  <a:cubicBezTo>
                    <a:pt x="14696" y="17714"/>
                    <a:pt x="14500" y="18125"/>
                    <a:pt x="14259" y="18511"/>
                  </a:cubicBezTo>
                  <a:lnTo>
                    <a:pt x="9050" y="28022"/>
                  </a:lnTo>
                  <a:lnTo>
                    <a:pt x="2709" y="28022"/>
                  </a:lnTo>
                  <a:close/>
                </a:path>
              </a:pathLst>
            </a:custGeom>
            <a:solidFill>
              <a:srgbClr val="FFFFFF"/>
            </a:solidFill>
            <a:ln w="309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CH"/>
            </a:p>
          </p:txBody>
        </p:sp>
      </p:grpSp>
      <p:sp>
        <p:nvSpPr>
          <p:cNvPr id="17" name="Title 1">
            <a:extLst>
              <a:ext uri="{FF2B5EF4-FFF2-40B4-BE49-F238E27FC236}">
                <a16:creationId xmlns:a16="http://schemas.microsoft.com/office/drawing/2014/main" id="{6CB13382-C954-18BB-70E9-BCB529939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238" y="558800"/>
            <a:ext cx="10728325" cy="727075"/>
          </a:xfrm>
        </p:spPr>
        <p:txBody>
          <a:bodyPr/>
          <a:lstStyle/>
          <a:p>
            <a:r>
              <a:rPr lang="en-CH" dirty="0"/>
              <a:t>Designs : Multi Sources – Multi Targets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97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094EE-BF3C-CD65-A25A-983C6A6D0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115893-8D1D-352B-05E7-FD05EEDE72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t"/>
          <a:lstStyle/>
          <a:p>
            <a:pPr algn="ctr"/>
            <a:r>
              <a:rPr lang="en-CH" dirty="0"/>
              <a:t>E</a:t>
            </a:r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xamples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466194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FEE3D-B6FD-8242-68F7-BE705E997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Code Examples :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FAA87-D1DE-7BED-FDD5-5DE349305F4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8188" y="2700073"/>
            <a:ext cx="10924725" cy="3519572"/>
          </a:xfrm>
          <a:solidFill>
            <a:schemeClr val="bg1">
              <a:lumMod val="95000"/>
            </a:schemeClr>
          </a:solidFill>
          <a:ln>
            <a:solidFill>
              <a:srgbClr val="117865"/>
            </a:solidFill>
          </a:ln>
        </p:spPr>
        <p:txBody>
          <a:bodyPr lIns="180000" tIns="108000" bIns="108000"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000" dirty="0" err="1">
                <a:solidFill>
                  <a:srgbClr val="9933FF"/>
                </a:solidFill>
                <a:latin typeface="Consolas" panose="020B0609020204030204" pitchFamily="49" charset="0"/>
              </a:rPr>
              <a:t>import</a:t>
            </a:r>
            <a:r>
              <a:rPr lang="es-ES" sz="1000" dirty="0">
                <a:latin typeface="Consolas" panose="020B0609020204030204" pitchFamily="49" charset="0"/>
              </a:rPr>
              <a:t> pandas </a:t>
            </a:r>
            <a:r>
              <a:rPr lang="es-ES" sz="1000" dirty="0">
                <a:solidFill>
                  <a:srgbClr val="9933FF"/>
                </a:solidFill>
                <a:latin typeface="Consolas" panose="020B0609020204030204" pitchFamily="49" charset="0"/>
              </a:rPr>
              <a:t>as</a:t>
            </a:r>
            <a:r>
              <a:rPr lang="es-ES" sz="1000" dirty="0">
                <a:latin typeface="Consolas" panose="020B0609020204030204" pitchFamily="49" charset="0"/>
              </a:rPr>
              <a:t> </a:t>
            </a:r>
            <a:r>
              <a:rPr lang="es-ES" sz="1000" dirty="0" err="1">
                <a:latin typeface="Consolas" panose="020B0609020204030204" pitchFamily="49" charset="0"/>
              </a:rPr>
              <a:t>pd</a:t>
            </a:r>
            <a:endParaRPr lang="en-GB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solidFill>
                  <a:srgbClr val="9933FF"/>
                </a:solidFill>
                <a:latin typeface="Consolas" panose="020B0609020204030204" pitchFamily="49" charset="0"/>
              </a:rPr>
              <a:t>from</a:t>
            </a:r>
            <a:r>
              <a:rPr lang="en-GB" sz="1000" dirty="0">
                <a:latin typeface="Consolas" panose="020B0609020204030204" pitchFamily="49" charset="0"/>
              </a:rPr>
              <a:t> </a:t>
            </a:r>
            <a:r>
              <a:rPr lang="en-GB" sz="1000" dirty="0" err="1">
                <a:latin typeface="Consolas" panose="020B0609020204030204" pitchFamily="49" charset="0"/>
              </a:rPr>
              <a:t>sqlalchemy</a:t>
            </a:r>
            <a:r>
              <a:rPr lang="en-GB" sz="1000" dirty="0">
                <a:latin typeface="Consolas" panose="020B0609020204030204" pitchFamily="49" charset="0"/>
              </a:rPr>
              <a:t> </a:t>
            </a:r>
            <a:r>
              <a:rPr lang="en-GB" sz="1000" dirty="0">
                <a:solidFill>
                  <a:srgbClr val="9933FF"/>
                </a:solidFill>
                <a:latin typeface="Consolas" panose="020B0609020204030204" pitchFamily="49" charset="0"/>
              </a:rPr>
              <a:t>import</a:t>
            </a:r>
            <a:r>
              <a:rPr lang="en-GB" sz="1000" dirty="0">
                <a:latin typeface="Consolas" panose="020B0609020204030204" pitchFamily="49" charset="0"/>
              </a:rPr>
              <a:t> </a:t>
            </a:r>
            <a:r>
              <a:rPr lang="en-GB" sz="1000" dirty="0" err="1">
                <a:latin typeface="Consolas" panose="020B0609020204030204" pitchFamily="49" charset="0"/>
              </a:rPr>
              <a:t>create_engine</a:t>
            </a:r>
            <a:br>
              <a:rPr lang="en-CH" sz="1000" dirty="0">
                <a:latin typeface="Consolas" panose="020B0609020204030204" pitchFamily="49" charset="0"/>
              </a:rPr>
            </a:br>
            <a:endParaRPr lang="en-CH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H" sz="9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# local path where the .parquet file will be stored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000" dirty="0">
                <a:solidFill>
                  <a:srgbClr val="117865"/>
                </a:solidFill>
                <a:latin typeface="Consolas" panose="020B0609020204030204" pitchFamily="49" charset="0"/>
              </a:rPr>
              <a:t>parque</a:t>
            </a:r>
            <a:r>
              <a:rPr lang="en-CH" sz="1000" dirty="0">
                <a:solidFill>
                  <a:srgbClr val="117865"/>
                </a:solidFill>
                <a:latin typeface="Consolas" panose="020B0609020204030204" pitchFamily="49" charset="0"/>
              </a:rPr>
              <a:t>t</a:t>
            </a:r>
            <a:r>
              <a:rPr lang="es-ES" sz="1000" dirty="0">
                <a:solidFill>
                  <a:srgbClr val="117865"/>
                </a:solidFill>
                <a:latin typeface="Consolas" panose="020B0609020204030204" pitchFamily="49" charset="0"/>
              </a:rPr>
              <a:t>_</a:t>
            </a:r>
            <a:r>
              <a:rPr lang="es-ES" sz="1000" dirty="0" err="1">
                <a:solidFill>
                  <a:srgbClr val="117865"/>
                </a:solidFill>
                <a:latin typeface="Consolas" panose="020B0609020204030204" pitchFamily="49" charset="0"/>
              </a:rPr>
              <a:t>full_path</a:t>
            </a:r>
            <a:r>
              <a:rPr lang="es-ES" sz="1000" dirty="0">
                <a:solidFill>
                  <a:srgbClr val="117865"/>
                </a:solidFill>
                <a:latin typeface="Consolas" panose="020B0609020204030204" pitchFamily="49" charset="0"/>
              </a:rPr>
              <a:t> </a:t>
            </a:r>
            <a:r>
              <a:rPr lang="es-ES" sz="1000" dirty="0">
                <a:latin typeface="Consolas" panose="020B0609020204030204" pitchFamily="49" charset="0"/>
              </a:rPr>
              <a:t>=</a:t>
            </a:r>
            <a:r>
              <a:rPr lang="en-CH" sz="1000" dirty="0">
                <a:latin typeface="Consolas" panose="020B0609020204030204" pitchFamily="49" charset="0"/>
              </a:rPr>
              <a:t> </a:t>
            </a:r>
            <a:r>
              <a:rPr lang="es-ES" sz="1000" dirty="0">
                <a:latin typeface="Consolas" panose="020B0609020204030204" pitchFamily="49" charset="0"/>
              </a:rPr>
              <a:t>"</a:t>
            </a:r>
            <a:r>
              <a:rPr lang="en-CH" sz="1000" dirty="0">
                <a:solidFill>
                  <a:schemeClr val="accent5"/>
                </a:solidFill>
                <a:latin typeface="Consolas" panose="020B0609020204030204" pitchFamily="49" charset="0"/>
              </a:rPr>
              <a:t>c:\tmp\</a:t>
            </a:r>
            <a:r>
              <a:rPr lang="es-ES" sz="1000" dirty="0">
                <a:solidFill>
                  <a:schemeClr val="accent5"/>
                </a:solidFill>
                <a:latin typeface="Consolas" panose="020B0609020204030204" pitchFamily="49" charset="0"/>
              </a:rPr>
              <a:t>00000000000000000001.parquet</a:t>
            </a:r>
            <a:r>
              <a:rPr lang="es-ES" sz="1000" dirty="0">
                <a:latin typeface="Consolas" panose="020B0609020204030204" pitchFamily="49" charset="0"/>
              </a:rPr>
              <a:t>" </a:t>
            </a:r>
            <a:br>
              <a:rPr lang="en-CH" sz="1000" dirty="0">
                <a:latin typeface="Consolas" panose="020B0609020204030204" pitchFamily="49" charset="0"/>
              </a:rPr>
            </a:br>
            <a:endParaRPr lang="en-CH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H" sz="9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# connection string to a </a:t>
            </a:r>
            <a:r>
              <a:rPr lang="es-ES" sz="9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M</a:t>
            </a:r>
            <a:r>
              <a:rPr lang="en-CH" sz="9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icrosoft</a:t>
            </a:r>
            <a:r>
              <a:rPr lang="en-CH" sz="9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SQL server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H" sz="1000" dirty="0" err="1">
                <a:solidFill>
                  <a:srgbClr val="117865"/>
                </a:solidFill>
                <a:latin typeface="Consolas" panose="020B0609020204030204" pitchFamily="49" charset="0"/>
              </a:rPr>
              <a:t>connstring</a:t>
            </a:r>
            <a:r>
              <a:rPr lang="en-CH" sz="1000" dirty="0">
                <a:latin typeface="Consolas" panose="020B0609020204030204" pitchFamily="49" charset="0"/>
              </a:rPr>
              <a:t> = </a:t>
            </a:r>
            <a:r>
              <a:rPr lang="es-ES" sz="1000" dirty="0" err="1">
                <a:latin typeface="Consolas" panose="020B0609020204030204" pitchFamily="49" charset="0"/>
              </a:rPr>
              <a:t>f"</a:t>
            </a:r>
            <a:r>
              <a:rPr lang="es-ES" sz="1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mssql+pyodbc</a:t>
            </a:r>
            <a:r>
              <a:rPr lang="es-ES" sz="1000" dirty="0">
                <a:solidFill>
                  <a:schemeClr val="accent5"/>
                </a:solidFill>
                <a:latin typeface="Consolas" panose="020B0609020204030204" pitchFamily="49" charset="0"/>
              </a:rPr>
              <a:t>://</a:t>
            </a:r>
            <a:r>
              <a:rPr lang="es-ES" sz="1000" dirty="0">
                <a:solidFill>
                  <a:srgbClr val="117865"/>
                </a:solidFill>
                <a:latin typeface="Consolas" panose="020B0609020204030204" pitchFamily="49" charset="0"/>
              </a:rPr>
              <a:t>{</a:t>
            </a:r>
            <a:r>
              <a:rPr lang="es-ES" sz="1000" dirty="0" err="1">
                <a:solidFill>
                  <a:srgbClr val="117865"/>
                </a:solidFill>
                <a:latin typeface="Consolas" panose="020B0609020204030204" pitchFamily="49" charset="0"/>
              </a:rPr>
              <a:t>user</a:t>
            </a:r>
            <a:r>
              <a:rPr lang="es-ES" sz="1000" dirty="0">
                <a:solidFill>
                  <a:srgbClr val="117865"/>
                </a:solidFill>
                <a:latin typeface="Consolas" panose="020B0609020204030204" pitchFamily="49" charset="0"/>
              </a:rPr>
              <a:t>}</a:t>
            </a:r>
            <a:r>
              <a:rPr lang="es-ES" sz="1000" dirty="0">
                <a:solidFill>
                  <a:schemeClr val="accent5"/>
                </a:solidFill>
                <a:latin typeface="Consolas" panose="020B0609020204030204" pitchFamily="49" charset="0"/>
              </a:rPr>
              <a:t>:</a:t>
            </a:r>
            <a:r>
              <a:rPr lang="es-ES" sz="1000" dirty="0">
                <a:solidFill>
                  <a:srgbClr val="117865"/>
                </a:solidFill>
                <a:latin typeface="Consolas" panose="020B0609020204030204" pitchFamily="49" charset="0"/>
              </a:rPr>
              <a:t>{</a:t>
            </a:r>
            <a:r>
              <a:rPr lang="es-ES" sz="1000" dirty="0" err="1">
                <a:solidFill>
                  <a:srgbClr val="117865"/>
                </a:solidFill>
                <a:latin typeface="Consolas" panose="020B0609020204030204" pitchFamily="49" charset="0"/>
              </a:rPr>
              <a:t>password</a:t>
            </a:r>
            <a:r>
              <a:rPr lang="es-ES" sz="1000" dirty="0">
                <a:solidFill>
                  <a:srgbClr val="117865"/>
                </a:solidFill>
                <a:latin typeface="Consolas" panose="020B0609020204030204" pitchFamily="49" charset="0"/>
              </a:rPr>
              <a:t>}</a:t>
            </a:r>
            <a:r>
              <a:rPr lang="es-ES" sz="1000" dirty="0">
                <a:solidFill>
                  <a:schemeClr val="accent5"/>
                </a:solidFill>
                <a:latin typeface="Consolas" panose="020B0609020204030204" pitchFamily="49" charset="0"/>
              </a:rPr>
              <a:t>@</a:t>
            </a:r>
            <a:r>
              <a:rPr lang="es-ES" sz="1000" dirty="0">
                <a:solidFill>
                  <a:srgbClr val="117865"/>
                </a:solidFill>
                <a:latin typeface="Consolas" panose="020B0609020204030204" pitchFamily="49" charset="0"/>
              </a:rPr>
              <a:t>{server}</a:t>
            </a:r>
            <a:r>
              <a:rPr lang="es-ES" sz="1000" dirty="0">
                <a:solidFill>
                  <a:schemeClr val="accent5"/>
                </a:solidFill>
                <a:latin typeface="Consolas" panose="020B0609020204030204" pitchFamily="49" charset="0"/>
              </a:rPr>
              <a:t>,</a:t>
            </a:r>
            <a:r>
              <a:rPr lang="es-ES" sz="1000" dirty="0">
                <a:solidFill>
                  <a:srgbClr val="117865"/>
                </a:solidFill>
                <a:latin typeface="Consolas" panose="020B0609020204030204" pitchFamily="49" charset="0"/>
              </a:rPr>
              <a:t>{port}</a:t>
            </a:r>
            <a:r>
              <a:rPr lang="es-ES" sz="10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s-ES" sz="1000" dirty="0">
                <a:solidFill>
                  <a:srgbClr val="117865"/>
                </a:solidFill>
                <a:latin typeface="Consolas" panose="020B0609020204030204" pitchFamily="49" charset="0"/>
              </a:rPr>
              <a:t>{catalog}</a:t>
            </a:r>
            <a:r>
              <a:rPr lang="es-ES" sz="1000" dirty="0">
                <a:solidFill>
                  <a:schemeClr val="accent5"/>
                </a:solidFill>
                <a:latin typeface="Consolas" panose="020B0609020204030204" pitchFamily="49" charset="0"/>
              </a:rPr>
              <a:t>?driver=ODBC+Driver+18+for+SQL+Server&amp;TrustServerCertificate=yes</a:t>
            </a:r>
            <a:r>
              <a:rPr lang="es-ES" sz="1000" dirty="0">
                <a:latin typeface="Consolas" panose="020B0609020204030204" pitchFamily="49" charset="0"/>
              </a:rPr>
              <a:t>"</a:t>
            </a:r>
            <a:endParaRPr lang="en-CH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000" dirty="0" err="1">
                <a:solidFill>
                  <a:srgbClr val="117865"/>
                </a:solidFill>
                <a:latin typeface="Consolas" panose="020B0609020204030204" pitchFamily="49" charset="0"/>
              </a:rPr>
              <a:t>sql_source_engine</a:t>
            </a:r>
            <a:r>
              <a:rPr lang="es-ES" sz="1000" dirty="0">
                <a:solidFill>
                  <a:srgbClr val="117865"/>
                </a:solidFill>
                <a:latin typeface="Consolas" panose="020B0609020204030204" pitchFamily="49" charset="0"/>
              </a:rPr>
              <a:t> </a:t>
            </a:r>
            <a:r>
              <a:rPr lang="es-ES" sz="1000" dirty="0">
                <a:latin typeface="Consolas" panose="020B0609020204030204" pitchFamily="49" charset="0"/>
              </a:rPr>
              <a:t>= </a:t>
            </a:r>
            <a:r>
              <a:rPr lang="es-ES" sz="1000" dirty="0" err="1">
                <a:latin typeface="Consolas" panose="020B0609020204030204" pitchFamily="49" charset="0"/>
              </a:rPr>
              <a:t>create_engine</a:t>
            </a:r>
            <a:r>
              <a:rPr lang="es-ES" sz="1000" dirty="0">
                <a:latin typeface="Consolas" panose="020B0609020204030204" pitchFamily="49" charset="0"/>
              </a:rPr>
              <a:t>(</a:t>
            </a:r>
            <a:r>
              <a:rPr lang="en-CH" sz="1000" dirty="0" err="1">
                <a:solidFill>
                  <a:srgbClr val="117865"/>
                </a:solidFill>
                <a:latin typeface="Consolas" panose="020B0609020204030204" pitchFamily="49" charset="0"/>
              </a:rPr>
              <a:t>connstring</a:t>
            </a:r>
            <a:r>
              <a:rPr lang="es-ES" sz="1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000" dirty="0" err="1">
                <a:latin typeface="Consolas" panose="020B0609020204030204" pitchFamily="49" charset="0"/>
              </a:rPr>
              <a:t>with</a:t>
            </a:r>
            <a:r>
              <a:rPr lang="es-ES" sz="1000" dirty="0">
                <a:latin typeface="Consolas" panose="020B0609020204030204" pitchFamily="49" charset="0"/>
              </a:rPr>
              <a:t> </a:t>
            </a:r>
            <a:r>
              <a:rPr lang="es-ES" sz="1000" dirty="0" err="1">
                <a:solidFill>
                  <a:srgbClr val="117865"/>
                </a:solidFill>
                <a:latin typeface="Consolas" panose="020B0609020204030204" pitchFamily="49" charset="0"/>
              </a:rPr>
              <a:t>sql_source_engine</a:t>
            </a:r>
            <a:r>
              <a:rPr lang="es-ES" sz="1000" dirty="0" err="1">
                <a:latin typeface="Consolas" panose="020B0609020204030204" pitchFamily="49" charset="0"/>
              </a:rPr>
              <a:t>.connect</a:t>
            </a:r>
            <a:r>
              <a:rPr lang="es-ES" sz="1000" dirty="0">
                <a:latin typeface="Consolas" panose="020B0609020204030204" pitchFamily="49" charset="0"/>
              </a:rPr>
              <a:t>() as </a:t>
            </a:r>
            <a:r>
              <a:rPr lang="es-ES" sz="1000" dirty="0" err="1">
                <a:solidFill>
                  <a:srgbClr val="117865"/>
                </a:solidFill>
                <a:latin typeface="Consolas" panose="020B0609020204030204" pitchFamily="49" charset="0"/>
              </a:rPr>
              <a:t>conn</a:t>
            </a:r>
            <a:r>
              <a:rPr lang="es-ES" sz="10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CH" sz="1000" dirty="0">
                <a:latin typeface="Consolas" panose="020B0609020204030204" pitchFamily="49" charset="0"/>
              </a:rPr>
            </a:br>
            <a:r>
              <a:rPr lang="en-CH" sz="9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   # query to execute</a:t>
            </a:r>
            <a:endParaRPr lang="en-CH" sz="10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H" sz="1000" dirty="0">
                <a:latin typeface="Consolas" panose="020B0609020204030204" pitchFamily="49" charset="0"/>
              </a:rPr>
              <a:t>    </a:t>
            </a:r>
            <a:r>
              <a:rPr lang="es-ES" sz="1000" dirty="0" err="1">
                <a:solidFill>
                  <a:srgbClr val="117865"/>
                </a:solidFill>
                <a:latin typeface="Consolas" panose="020B0609020204030204" pitchFamily="49" charset="0"/>
              </a:rPr>
              <a:t>data_query</a:t>
            </a:r>
            <a:r>
              <a:rPr lang="es-ES" sz="1000" dirty="0">
                <a:solidFill>
                  <a:srgbClr val="117865"/>
                </a:solidFill>
                <a:latin typeface="Consolas" panose="020B0609020204030204" pitchFamily="49" charset="0"/>
              </a:rPr>
              <a:t> </a:t>
            </a:r>
            <a:r>
              <a:rPr lang="es-ES" sz="1000" dirty="0">
                <a:latin typeface="Consolas" panose="020B0609020204030204" pitchFamily="49" charset="0"/>
              </a:rPr>
              <a:t>= </a:t>
            </a:r>
            <a:r>
              <a:rPr lang="es-ES" sz="1000" dirty="0" err="1">
                <a:latin typeface="Consolas" panose="020B0609020204030204" pitchFamily="49" charset="0"/>
              </a:rPr>
              <a:t>f"</a:t>
            </a:r>
            <a:r>
              <a:rPr lang="es-ES" sz="1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SELECT</a:t>
            </a:r>
            <a:r>
              <a:rPr lang="es-ES" sz="1000" dirty="0">
                <a:solidFill>
                  <a:schemeClr val="accent5"/>
                </a:solidFill>
                <a:latin typeface="Consolas" panose="020B0609020204030204" pitchFamily="49" charset="0"/>
              </a:rPr>
              <a:t> * FROM [</a:t>
            </a:r>
            <a:r>
              <a:rPr lang="es-ES" sz="1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dbo</a:t>
            </a:r>
            <a:r>
              <a:rPr lang="es-ES" sz="1000" dirty="0">
                <a:solidFill>
                  <a:schemeClr val="accent5"/>
                </a:solidFill>
                <a:latin typeface="Consolas" panose="020B0609020204030204" pitchFamily="49" charset="0"/>
              </a:rPr>
              <a:t>].[</a:t>
            </a:r>
            <a:r>
              <a:rPr lang="en-CH" sz="1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my_table</a:t>
            </a:r>
            <a:r>
              <a:rPr lang="es-ES" sz="1000" dirty="0">
                <a:solidFill>
                  <a:schemeClr val="accent5"/>
                </a:solidFill>
                <a:latin typeface="Consolas" panose="020B0609020204030204" pitchFamily="49" charset="0"/>
              </a:rPr>
              <a:t>]</a:t>
            </a:r>
            <a:r>
              <a:rPr lang="es-ES" sz="1000" dirty="0">
                <a:latin typeface="Consolas" panose="020B0609020204030204" pitchFamily="49" charset="0"/>
              </a:rPr>
              <a:t>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CH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H" sz="9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   # read the data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H" sz="1000" dirty="0">
                <a:latin typeface="Consolas" panose="020B0609020204030204" pitchFamily="49" charset="0"/>
              </a:rPr>
              <a:t>    </a:t>
            </a:r>
            <a:r>
              <a:rPr lang="es-ES" sz="1000" dirty="0" err="1">
                <a:solidFill>
                  <a:srgbClr val="117865"/>
                </a:solidFill>
                <a:latin typeface="Consolas" panose="020B0609020204030204" pitchFamily="49" charset="0"/>
              </a:rPr>
              <a:t>data_df</a:t>
            </a:r>
            <a:r>
              <a:rPr lang="es-ES" sz="1000" dirty="0">
                <a:solidFill>
                  <a:srgbClr val="117865"/>
                </a:solidFill>
                <a:latin typeface="Consolas" panose="020B0609020204030204" pitchFamily="49" charset="0"/>
              </a:rPr>
              <a:t> </a:t>
            </a:r>
            <a:r>
              <a:rPr lang="es-ES" sz="1000" dirty="0">
                <a:latin typeface="Consolas" panose="020B0609020204030204" pitchFamily="49" charset="0"/>
              </a:rPr>
              <a:t>= </a:t>
            </a:r>
            <a:r>
              <a:rPr lang="es-ES" sz="1000" dirty="0" err="1">
                <a:latin typeface="Consolas" panose="020B0609020204030204" pitchFamily="49" charset="0"/>
              </a:rPr>
              <a:t>pd.read_sql</a:t>
            </a:r>
            <a:r>
              <a:rPr lang="es-ES" sz="1000" dirty="0">
                <a:latin typeface="Consolas" panose="020B0609020204030204" pitchFamily="49" charset="0"/>
              </a:rPr>
              <a:t>(</a:t>
            </a:r>
            <a:r>
              <a:rPr lang="es-ES" sz="1000" dirty="0" err="1">
                <a:solidFill>
                  <a:srgbClr val="117865"/>
                </a:solidFill>
                <a:latin typeface="Consolas" panose="020B0609020204030204" pitchFamily="49" charset="0"/>
              </a:rPr>
              <a:t>data_query</a:t>
            </a:r>
            <a:r>
              <a:rPr lang="es-ES" sz="1000" dirty="0">
                <a:latin typeface="Consolas" panose="020B0609020204030204" pitchFamily="49" charset="0"/>
              </a:rPr>
              <a:t>, </a:t>
            </a:r>
            <a:r>
              <a:rPr lang="es-ES" sz="1000" dirty="0" err="1">
                <a:solidFill>
                  <a:srgbClr val="117865"/>
                </a:solidFill>
                <a:latin typeface="Consolas" panose="020B0609020204030204" pitchFamily="49" charset="0"/>
              </a:rPr>
              <a:t>conn</a:t>
            </a:r>
            <a:r>
              <a:rPr lang="es-ES" sz="1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CH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H" sz="9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   # write into .</a:t>
            </a:r>
            <a:r>
              <a:rPr lang="en-CH" sz="9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parque</a:t>
            </a:r>
            <a:r>
              <a:rPr lang="en-CH" sz="9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file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H" sz="1000" dirty="0">
                <a:latin typeface="Consolas" panose="020B0609020204030204" pitchFamily="49" charset="0"/>
              </a:rPr>
              <a:t>    </a:t>
            </a:r>
            <a:r>
              <a:rPr lang="es-ES" sz="1000" dirty="0" err="1">
                <a:solidFill>
                  <a:srgbClr val="117865"/>
                </a:solidFill>
                <a:latin typeface="Consolas" panose="020B0609020204030204" pitchFamily="49" charset="0"/>
              </a:rPr>
              <a:t>data_df</a:t>
            </a:r>
            <a:r>
              <a:rPr lang="es-ES" sz="1000" dirty="0" err="1">
                <a:latin typeface="Consolas" panose="020B0609020204030204" pitchFamily="49" charset="0"/>
              </a:rPr>
              <a:t>.to_parquet</a:t>
            </a:r>
            <a:r>
              <a:rPr lang="es-ES" sz="1000" dirty="0">
                <a:latin typeface="Consolas" panose="020B0609020204030204" pitchFamily="49" charset="0"/>
              </a:rPr>
              <a:t>(</a:t>
            </a:r>
            <a:r>
              <a:rPr lang="es-ES" sz="1000" dirty="0">
                <a:solidFill>
                  <a:srgbClr val="117865"/>
                </a:solidFill>
                <a:latin typeface="Consolas" panose="020B0609020204030204" pitchFamily="49" charset="0"/>
              </a:rPr>
              <a:t>parque</a:t>
            </a:r>
            <a:r>
              <a:rPr lang="en-CH" sz="1000" dirty="0">
                <a:solidFill>
                  <a:srgbClr val="117865"/>
                </a:solidFill>
                <a:latin typeface="Consolas" panose="020B0609020204030204" pitchFamily="49" charset="0"/>
              </a:rPr>
              <a:t>t</a:t>
            </a:r>
            <a:r>
              <a:rPr lang="es-ES" sz="1000" dirty="0">
                <a:solidFill>
                  <a:srgbClr val="117865"/>
                </a:solidFill>
                <a:latin typeface="Consolas" panose="020B0609020204030204" pitchFamily="49" charset="0"/>
              </a:rPr>
              <a:t>_</a:t>
            </a:r>
            <a:r>
              <a:rPr lang="es-ES" sz="1000" dirty="0" err="1">
                <a:solidFill>
                  <a:srgbClr val="117865"/>
                </a:solidFill>
                <a:latin typeface="Consolas" panose="020B0609020204030204" pitchFamily="49" charset="0"/>
              </a:rPr>
              <a:t>full_path</a:t>
            </a:r>
            <a:r>
              <a:rPr lang="es-ES" sz="1000" dirty="0">
                <a:latin typeface="Consolas" panose="020B0609020204030204" pitchFamily="49" charset="0"/>
              </a:rPr>
              <a:t>, </a:t>
            </a:r>
            <a:r>
              <a:rPr lang="es-ES" sz="1000" dirty="0" err="1">
                <a:latin typeface="Consolas" panose="020B0609020204030204" pitchFamily="49" charset="0"/>
              </a:rPr>
              <a:t>engine</a:t>
            </a:r>
            <a:r>
              <a:rPr lang="es-ES" sz="1000" dirty="0">
                <a:latin typeface="Consolas" panose="020B0609020204030204" pitchFamily="49" charset="0"/>
              </a:rPr>
              <a:t>="</a:t>
            </a:r>
            <a:r>
              <a:rPr lang="es-ES" sz="1000" dirty="0" err="1">
                <a:latin typeface="Consolas" panose="020B0609020204030204" pitchFamily="49" charset="0"/>
              </a:rPr>
              <a:t>pyarrow</a:t>
            </a:r>
            <a:r>
              <a:rPr lang="es-ES" sz="1000" dirty="0">
                <a:latin typeface="Consolas" panose="020B0609020204030204" pitchFamily="49" charset="0"/>
              </a:rPr>
              <a:t>", </a:t>
            </a:r>
            <a:r>
              <a:rPr lang="es-ES" sz="1000" dirty="0" err="1">
                <a:latin typeface="Consolas" panose="020B0609020204030204" pitchFamily="49" charset="0"/>
              </a:rPr>
              <a:t>index</a:t>
            </a:r>
            <a:r>
              <a:rPr lang="es-ES" sz="1000" dirty="0">
                <a:latin typeface="Consolas" panose="020B0609020204030204" pitchFamily="49" charset="0"/>
              </a:rPr>
              <a:t>=False)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br>
              <a:rPr lang="en-CH" sz="1000" dirty="0">
                <a:latin typeface="Consolas" panose="020B0609020204030204" pitchFamily="49" charset="0"/>
              </a:rPr>
            </a:br>
            <a:endParaRPr lang="en-CH" sz="10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AABBE1-E86E-093A-E7DB-A31E92C6BFF6}"/>
              </a:ext>
            </a:extLst>
          </p:cNvPr>
          <p:cNvSpPr txBox="1"/>
          <p:nvPr/>
        </p:nvSpPr>
        <p:spPr>
          <a:xfrm>
            <a:off x="738187" y="1345589"/>
            <a:ext cx="9177337" cy="9490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117865"/>
            </a:solidFill>
          </a:ln>
        </p:spPr>
        <p:txBody>
          <a:bodyPr wrap="square" lIns="180000" tIns="108000" bIns="108000">
            <a:noAutofit/>
          </a:bodyPr>
          <a:lstStyle/>
          <a:p>
            <a:r>
              <a:rPr lang="en-CH" sz="1000" dirty="0">
                <a:latin typeface="Consolas" panose="020B0609020204030204" pitchFamily="49" charset="0"/>
              </a:rPr>
              <a:t>&gt; </a:t>
            </a:r>
            <a:r>
              <a:rPr lang="es-ES" sz="1000" dirty="0">
                <a:latin typeface="Consolas" panose="020B0609020204030204" pitchFamily="49" charset="0"/>
              </a:rPr>
              <a:t>sudo </a:t>
            </a:r>
            <a:r>
              <a:rPr lang="es-ES" sz="1000" dirty="0" err="1">
                <a:latin typeface="Consolas" panose="020B0609020204030204" pitchFamily="49" charset="0"/>
              </a:rPr>
              <a:t>apt-get</a:t>
            </a:r>
            <a:r>
              <a:rPr lang="es-ES" sz="1000" dirty="0">
                <a:latin typeface="Consolas" panose="020B0609020204030204" pitchFamily="49" charset="0"/>
              </a:rPr>
              <a:t> </a:t>
            </a:r>
            <a:r>
              <a:rPr lang="es-ES" sz="1000" dirty="0" err="1">
                <a:latin typeface="Consolas" panose="020B0609020204030204" pitchFamily="49" charset="0"/>
              </a:rPr>
              <a:t>install</a:t>
            </a:r>
            <a:r>
              <a:rPr lang="es-ES" sz="1000" dirty="0">
                <a:latin typeface="Consolas" panose="020B0609020204030204" pitchFamily="49" charset="0"/>
              </a:rPr>
              <a:t> -y </a:t>
            </a:r>
            <a:r>
              <a:rPr lang="es-ES" sz="1000" dirty="0" err="1">
                <a:latin typeface="Consolas" panose="020B0609020204030204" pitchFamily="49" charset="0"/>
              </a:rPr>
              <a:t>unixodbc</a:t>
            </a:r>
            <a:endParaRPr lang="es-ES" sz="1000" dirty="0">
              <a:latin typeface="Consolas" panose="020B0609020204030204" pitchFamily="49" charset="0"/>
            </a:endParaRPr>
          </a:p>
          <a:p>
            <a:r>
              <a:rPr lang="en-CH" sz="1000" dirty="0">
                <a:latin typeface="Consolas" panose="020B0609020204030204" pitchFamily="49" charset="0"/>
              </a:rPr>
              <a:t>&gt; </a:t>
            </a:r>
            <a:r>
              <a:rPr lang="es-ES" sz="1000" dirty="0">
                <a:latin typeface="Consolas" panose="020B0609020204030204" pitchFamily="49" charset="0"/>
              </a:rPr>
              <a:t>sudo </a:t>
            </a:r>
            <a:r>
              <a:rPr lang="es-ES" sz="1000" dirty="0" err="1">
                <a:latin typeface="Consolas" panose="020B0609020204030204" pitchFamily="49" charset="0"/>
              </a:rPr>
              <a:t>apt-get</a:t>
            </a:r>
            <a:r>
              <a:rPr lang="es-ES" sz="1000" dirty="0">
                <a:latin typeface="Consolas" panose="020B0609020204030204" pitchFamily="49" charset="0"/>
              </a:rPr>
              <a:t> </a:t>
            </a:r>
            <a:r>
              <a:rPr lang="es-ES" sz="1000" dirty="0" err="1">
                <a:latin typeface="Consolas" panose="020B0609020204030204" pitchFamily="49" charset="0"/>
              </a:rPr>
              <a:t>install</a:t>
            </a:r>
            <a:r>
              <a:rPr lang="es-ES" sz="1000" dirty="0">
                <a:latin typeface="Consolas" panose="020B0609020204030204" pitchFamily="49" charset="0"/>
              </a:rPr>
              <a:t> -y </a:t>
            </a:r>
            <a:r>
              <a:rPr lang="es-ES" sz="1000" dirty="0" err="1">
                <a:latin typeface="Consolas" panose="020B0609020204030204" pitchFamily="49" charset="0"/>
              </a:rPr>
              <a:t>unixodbc-dev</a:t>
            </a:r>
            <a:endParaRPr lang="en-CH" sz="1000" dirty="0">
              <a:latin typeface="Consolas" panose="020B0609020204030204" pitchFamily="49" charset="0"/>
            </a:endParaRPr>
          </a:p>
          <a:p>
            <a:r>
              <a:rPr lang="en-CH" sz="1000" dirty="0">
                <a:latin typeface="Consolas" panose="020B0609020204030204" pitchFamily="49" charset="0"/>
              </a:rPr>
              <a:t>&gt; </a:t>
            </a:r>
            <a:r>
              <a:rPr lang="es-ES" sz="1000" dirty="0">
                <a:latin typeface="Consolas" panose="020B0609020204030204" pitchFamily="49" charset="0"/>
              </a:rPr>
              <a:t>sudo ACCEPT_EULA=Y </a:t>
            </a:r>
            <a:r>
              <a:rPr lang="es-ES" sz="1000" dirty="0" err="1">
                <a:latin typeface="Consolas" panose="020B0609020204030204" pitchFamily="49" charset="0"/>
              </a:rPr>
              <a:t>apt-get</a:t>
            </a:r>
            <a:r>
              <a:rPr lang="es-ES" sz="1000" dirty="0">
                <a:latin typeface="Consolas" panose="020B0609020204030204" pitchFamily="49" charset="0"/>
              </a:rPr>
              <a:t> </a:t>
            </a:r>
            <a:r>
              <a:rPr lang="es-ES" sz="1000" dirty="0" err="1">
                <a:latin typeface="Consolas" panose="020B0609020204030204" pitchFamily="49" charset="0"/>
              </a:rPr>
              <a:t>install</a:t>
            </a:r>
            <a:r>
              <a:rPr lang="es-ES" sz="1000" dirty="0">
                <a:latin typeface="Consolas" panose="020B0609020204030204" pitchFamily="49" charset="0"/>
              </a:rPr>
              <a:t> -y msodbcsql18</a:t>
            </a:r>
            <a:endParaRPr lang="en-CH" sz="1000" dirty="0">
              <a:latin typeface="Consolas" panose="020B0609020204030204" pitchFamily="49" charset="0"/>
            </a:endParaRPr>
          </a:p>
          <a:p>
            <a:r>
              <a:rPr lang="en-CH" sz="1000" dirty="0">
                <a:latin typeface="Consolas" panose="020B0609020204030204" pitchFamily="49" charset="0"/>
              </a:rPr>
              <a:t>&gt; </a:t>
            </a:r>
            <a:r>
              <a:rPr lang="es-ES" sz="1000" dirty="0">
                <a:latin typeface="Consolas" panose="020B0609020204030204" pitchFamily="49" charset="0"/>
              </a:rPr>
              <a:t>sudo ACCEPT_EULA=Y </a:t>
            </a:r>
            <a:r>
              <a:rPr lang="es-ES" sz="1000" dirty="0" err="1">
                <a:latin typeface="Consolas" panose="020B0609020204030204" pitchFamily="49" charset="0"/>
              </a:rPr>
              <a:t>apt-get</a:t>
            </a:r>
            <a:r>
              <a:rPr lang="es-ES" sz="1000" dirty="0">
                <a:latin typeface="Consolas" panose="020B0609020204030204" pitchFamily="49" charset="0"/>
              </a:rPr>
              <a:t> </a:t>
            </a:r>
            <a:r>
              <a:rPr lang="es-ES" sz="1000" dirty="0" err="1">
                <a:latin typeface="Consolas" panose="020B0609020204030204" pitchFamily="49" charset="0"/>
              </a:rPr>
              <a:t>install</a:t>
            </a:r>
            <a:r>
              <a:rPr lang="es-ES" sz="1000" dirty="0">
                <a:latin typeface="Consolas" panose="020B0609020204030204" pitchFamily="49" charset="0"/>
              </a:rPr>
              <a:t> -y mssql-tools18</a:t>
            </a:r>
            <a:br>
              <a:rPr lang="en-CH" sz="1000" dirty="0">
                <a:latin typeface="Consolas" panose="020B0609020204030204" pitchFamily="49" charset="0"/>
              </a:rPr>
            </a:br>
            <a:r>
              <a:rPr lang="en-CH" sz="1000" dirty="0">
                <a:latin typeface="Consolas" panose="020B0609020204030204" pitchFamily="49" charset="0"/>
              </a:rPr>
              <a:t>&gt; pip install </a:t>
            </a:r>
            <a:r>
              <a:rPr lang="en-CH" sz="1000" dirty="0" err="1">
                <a:latin typeface="Consolas" panose="020B0609020204030204" pitchFamily="49" charset="0"/>
              </a:rPr>
              <a:t>pyarrow</a:t>
            </a:r>
            <a:r>
              <a:rPr lang="en-CH" sz="1000" dirty="0">
                <a:latin typeface="Consolas" panose="020B0609020204030204" pitchFamily="49" charset="0"/>
              </a:rPr>
              <a:t> </a:t>
            </a:r>
            <a:r>
              <a:rPr lang="en-CH" sz="1000" dirty="0" err="1">
                <a:latin typeface="Consolas" panose="020B0609020204030204" pitchFamily="49" charset="0"/>
              </a:rPr>
              <a:t>fastparquet</a:t>
            </a:r>
            <a:r>
              <a:rPr lang="en-CH" sz="1000" dirty="0">
                <a:latin typeface="Consolas" panose="020B0609020204030204" pitchFamily="49" charset="0"/>
              </a:rPr>
              <a:t> </a:t>
            </a:r>
            <a:r>
              <a:rPr lang="es-ES" sz="1000" dirty="0" err="1">
                <a:latin typeface="Consolas" panose="020B0609020204030204" pitchFamily="49" charset="0"/>
              </a:rPr>
              <a:t>sqlalchemy</a:t>
            </a:r>
            <a:r>
              <a:rPr lang="es-ES" sz="1000" dirty="0">
                <a:latin typeface="Consolas" panose="020B0609020204030204" pitchFamily="49" charset="0"/>
              </a:rPr>
              <a:t> </a:t>
            </a:r>
            <a:r>
              <a:rPr lang="es-ES" sz="1000" dirty="0" err="1">
                <a:latin typeface="Consolas" panose="020B0609020204030204" pitchFamily="49" charset="0"/>
              </a:rPr>
              <a:t>pyodbc</a:t>
            </a:r>
            <a:endParaRPr lang="es-ES" sz="1000" dirty="0">
              <a:latin typeface="Consolas" panose="020B0609020204030204" pitchFamily="49" charset="0"/>
            </a:endParaRPr>
          </a:p>
          <a:p>
            <a:endParaRPr lang="en-CH" sz="1000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B12EAE-B00A-0D2A-DD29-10549C68AD00}"/>
              </a:ext>
            </a:extLst>
          </p:cNvPr>
          <p:cNvSpPr/>
          <p:nvPr/>
        </p:nvSpPr>
        <p:spPr>
          <a:xfrm>
            <a:off x="738188" y="1155939"/>
            <a:ext cx="9177336" cy="189649"/>
          </a:xfrm>
          <a:prstGeom prst="rect">
            <a:avLst/>
          </a:prstGeom>
          <a:solidFill>
            <a:srgbClr val="117865"/>
          </a:solidFill>
          <a:ln>
            <a:solidFill>
              <a:srgbClr val="11786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CH" sz="1200" b="1" dirty="0"/>
              <a:t>Unix Environment Preparation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FA1319-5772-DFD2-C89A-1F9C2A086C1E}"/>
              </a:ext>
            </a:extLst>
          </p:cNvPr>
          <p:cNvSpPr/>
          <p:nvPr/>
        </p:nvSpPr>
        <p:spPr>
          <a:xfrm>
            <a:off x="738188" y="2510424"/>
            <a:ext cx="10924724" cy="189649"/>
          </a:xfrm>
          <a:prstGeom prst="rect">
            <a:avLst/>
          </a:prstGeom>
          <a:solidFill>
            <a:srgbClr val="117865"/>
          </a:solidFill>
          <a:ln>
            <a:solidFill>
              <a:srgbClr val="11786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CH" sz="1200" b="1" dirty="0"/>
              <a:t>Python : Save a .parquet file</a:t>
            </a:r>
          </a:p>
        </p:txBody>
      </p:sp>
    </p:spTree>
    <p:extLst>
      <p:ext uri="{BB962C8B-B14F-4D97-AF65-F5344CB8AC3E}">
        <p14:creationId xmlns:p14="http://schemas.microsoft.com/office/powerpoint/2010/main" val="66140301"/>
      </p:ext>
    </p:extLst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3223A4-7EB5-9E5E-0D53-5FAE868D1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AB905-D8F6-26BE-69A6-5E7E95E50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Code Examples : Python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7D619-CB1D-A48E-8146-5802B37154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8188" y="2700073"/>
            <a:ext cx="10924725" cy="3519572"/>
          </a:xfrm>
          <a:solidFill>
            <a:schemeClr val="bg1">
              <a:lumMod val="95000"/>
            </a:schemeClr>
          </a:solidFill>
          <a:ln>
            <a:solidFill>
              <a:srgbClr val="117865"/>
            </a:solidFill>
          </a:ln>
        </p:spPr>
        <p:txBody>
          <a:bodyPr lIns="180000" tIns="108000" bIns="108000"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000" dirty="0" err="1">
                <a:solidFill>
                  <a:srgbClr val="9933FF"/>
                </a:solidFill>
                <a:latin typeface="Consolas" panose="020B0609020204030204" pitchFamily="49" charset="0"/>
              </a:rPr>
              <a:t>from</a:t>
            </a:r>
            <a:r>
              <a:rPr lang="es-ES" sz="1000" dirty="0">
                <a:latin typeface="Consolas" panose="020B0609020204030204" pitchFamily="49" charset="0"/>
              </a:rPr>
              <a:t> </a:t>
            </a:r>
            <a:r>
              <a:rPr lang="es-ES" sz="1000" dirty="0" err="1">
                <a:latin typeface="Consolas" panose="020B0609020204030204" pitchFamily="49" charset="0"/>
              </a:rPr>
              <a:t>azure.identity</a:t>
            </a:r>
            <a:r>
              <a:rPr lang="es-ES" sz="1000" dirty="0">
                <a:latin typeface="Consolas" panose="020B0609020204030204" pitchFamily="49" charset="0"/>
              </a:rPr>
              <a:t> </a:t>
            </a:r>
            <a:r>
              <a:rPr lang="es-ES" sz="1000" dirty="0" err="1">
                <a:solidFill>
                  <a:srgbClr val="9933FF"/>
                </a:solidFill>
                <a:latin typeface="Consolas" panose="020B0609020204030204" pitchFamily="49" charset="0"/>
              </a:rPr>
              <a:t>import</a:t>
            </a:r>
            <a:r>
              <a:rPr lang="es-ES" sz="1000" dirty="0">
                <a:latin typeface="Consolas" panose="020B0609020204030204" pitchFamily="49" charset="0"/>
              </a:rPr>
              <a:t> </a:t>
            </a:r>
            <a:r>
              <a:rPr lang="es-ES" sz="1000" dirty="0" err="1">
                <a:latin typeface="Consolas" panose="020B0609020204030204" pitchFamily="49" charset="0"/>
              </a:rPr>
              <a:t>ClientSecretCredential</a:t>
            </a:r>
            <a:endParaRPr lang="es-ES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000" dirty="0" err="1">
                <a:solidFill>
                  <a:srgbClr val="9933FF"/>
                </a:solidFill>
                <a:latin typeface="Consolas" panose="020B0609020204030204" pitchFamily="49" charset="0"/>
              </a:rPr>
              <a:t>from</a:t>
            </a:r>
            <a:r>
              <a:rPr lang="es-ES" sz="1000" dirty="0">
                <a:latin typeface="Consolas" panose="020B0609020204030204" pitchFamily="49" charset="0"/>
              </a:rPr>
              <a:t> </a:t>
            </a:r>
            <a:r>
              <a:rPr lang="es-ES" sz="1000" dirty="0" err="1">
                <a:latin typeface="Consolas" panose="020B0609020204030204" pitchFamily="49" charset="0"/>
              </a:rPr>
              <a:t>azure.storage.filedatalake</a:t>
            </a:r>
            <a:r>
              <a:rPr lang="es-ES" sz="1000" dirty="0">
                <a:latin typeface="Consolas" panose="020B0609020204030204" pitchFamily="49" charset="0"/>
              </a:rPr>
              <a:t> </a:t>
            </a:r>
            <a:r>
              <a:rPr lang="es-ES" sz="1000" dirty="0" err="1">
                <a:solidFill>
                  <a:srgbClr val="9933FF"/>
                </a:solidFill>
                <a:latin typeface="Consolas" panose="020B0609020204030204" pitchFamily="49" charset="0"/>
              </a:rPr>
              <a:t>import</a:t>
            </a:r>
            <a:r>
              <a:rPr lang="es-ES" sz="1000" dirty="0">
                <a:latin typeface="Consolas" panose="020B0609020204030204" pitchFamily="49" charset="0"/>
              </a:rPr>
              <a:t> </a:t>
            </a:r>
            <a:r>
              <a:rPr lang="es-ES" sz="1000" dirty="0" err="1">
                <a:latin typeface="Consolas" panose="020B0609020204030204" pitchFamily="49" charset="0"/>
              </a:rPr>
              <a:t>DataLakeServiceClient</a:t>
            </a:r>
            <a:endParaRPr lang="en-CH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CH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H" sz="9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# local path where the .parquet file is stored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000" dirty="0">
                <a:solidFill>
                  <a:srgbClr val="117865"/>
                </a:solidFill>
                <a:latin typeface="Consolas" panose="020B0609020204030204" pitchFamily="49" charset="0"/>
              </a:rPr>
              <a:t>parque</a:t>
            </a:r>
            <a:r>
              <a:rPr lang="en-CH" sz="1000" dirty="0">
                <a:solidFill>
                  <a:srgbClr val="117865"/>
                </a:solidFill>
                <a:latin typeface="Consolas" panose="020B0609020204030204" pitchFamily="49" charset="0"/>
              </a:rPr>
              <a:t>t</a:t>
            </a:r>
            <a:r>
              <a:rPr lang="es-ES" sz="1000" dirty="0">
                <a:solidFill>
                  <a:srgbClr val="117865"/>
                </a:solidFill>
                <a:latin typeface="Consolas" panose="020B0609020204030204" pitchFamily="49" charset="0"/>
              </a:rPr>
              <a:t>_</a:t>
            </a:r>
            <a:r>
              <a:rPr lang="es-ES" sz="1000" dirty="0" err="1">
                <a:solidFill>
                  <a:srgbClr val="117865"/>
                </a:solidFill>
                <a:latin typeface="Consolas" panose="020B0609020204030204" pitchFamily="49" charset="0"/>
              </a:rPr>
              <a:t>full_path</a:t>
            </a:r>
            <a:r>
              <a:rPr lang="es-ES" sz="1000" dirty="0">
                <a:solidFill>
                  <a:srgbClr val="117865"/>
                </a:solidFill>
                <a:latin typeface="Consolas" panose="020B0609020204030204" pitchFamily="49" charset="0"/>
              </a:rPr>
              <a:t> </a:t>
            </a:r>
            <a:r>
              <a:rPr lang="es-ES" sz="1000" dirty="0">
                <a:latin typeface="Consolas" panose="020B0609020204030204" pitchFamily="49" charset="0"/>
              </a:rPr>
              <a:t>=</a:t>
            </a:r>
            <a:r>
              <a:rPr lang="en-CH" sz="1000" dirty="0">
                <a:latin typeface="Consolas" panose="020B0609020204030204" pitchFamily="49" charset="0"/>
              </a:rPr>
              <a:t> </a:t>
            </a:r>
            <a:r>
              <a:rPr lang="es-ES" sz="1000" dirty="0">
                <a:latin typeface="Consolas" panose="020B0609020204030204" pitchFamily="49" charset="0"/>
              </a:rPr>
              <a:t>"</a:t>
            </a:r>
            <a:r>
              <a:rPr lang="en-CH" sz="1000" dirty="0">
                <a:solidFill>
                  <a:schemeClr val="accent5"/>
                </a:solidFill>
                <a:latin typeface="Consolas" panose="020B0609020204030204" pitchFamily="49" charset="0"/>
              </a:rPr>
              <a:t>c:\tmp\</a:t>
            </a:r>
            <a:r>
              <a:rPr lang="es-ES" sz="1000" dirty="0">
                <a:solidFill>
                  <a:schemeClr val="accent5"/>
                </a:solidFill>
                <a:latin typeface="Consolas" panose="020B0609020204030204" pitchFamily="49" charset="0"/>
              </a:rPr>
              <a:t>00000000000000000001.parquet</a:t>
            </a:r>
            <a:r>
              <a:rPr lang="es-ES" sz="1000" dirty="0">
                <a:latin typeface="Consolas" panose="020B0609020204030204" pitchFamily="49" charset="0"/>
              </a:rPr>
              <a:t>"</a:t>
            </a:r>
            <a:endParaRPr lang="en-CH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H" sz="9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es-ES" sz="9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OneLake</a:t>
            </a:r>
            <a:r>
              <a:rPr lang="en-CH" sz="9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location where the folder for the table is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H" sz="1000" dirty="0" err="1">
                <a:solidFill>
                  <a:srgbClr val="117865"/>
                </a:solidFill>
                <a:latin typeface="Consolas" panose="020B0609020204030204" pitchFamily="49" charset="0"/>
              </a:rPr>
              <a:t>landing_table</a:t>
            </a:r>
            <a:r>
              <a:rPr lang="en-CH" sz="1000" dirty="0">
                <a:solidFill>
                  <a:srgbClr val="117865"/>
                </a:solidFill>
                <a:latin typeface="Consolas" panose="020B0609020204030204" pitchFamily="49" charset="0"/>
              </a:rPr>
              <a:t> </a:t>
            </a:r>
            <a:r>
              <a:rPr lang="en-CH" sz="1000" dirty="0">
                <a:latin typeface="Consolas" panose="020B0609020204030204" pitchFamily="49" charset="0"/>
              </a:rPr>
              <a:t>= f</a:t>
            </a:r>
            <a:r>
              <a:rPr lang="es-ES" sz="1000" dirty="0">
                <a:latin typeface="Consolas" panose="020B0609020204030204" pitchFamily="49" charset="0"/>
              </a:rPr>
              <a:t>"</a:t>
            </a:r>
            <a:r>
              <a:rPr lang="en-CH" sz="1000" dirty="0">
                <a:solidFill>
                  <a:srgbClr val="117865"/>
                </a:solidFill>
                <a:latin typeface="Consolas" panose="020B0609020204030204" pitchFamily="49" charset="0"/>
              </a:rPr>
              <a:t>{</a:t>
            </a:r>
            <a:r>
              <a:rPr lang="en-CH" sz="1000" dirty="0" err="1">
                <a:solidFill>
                  <a:srgbClr val="117865"/>
                </a:solidFill>
                <a:latin typeface="Consolas" panose="020B0609020204030204" pitchFamily="49" charset="0"/>
              </a:rPr>
              <a:t>mirrored_database_guid</a:t>
            </a:r>
            <a:r>
              <a:rPr lang="en-CH" sz="1000" dirty="0">
                <a:solidFill>
                  <a:srgbClr val="117865"/>
                </a:solidFill>
                <a:latin typeface="Consolas" panose="020B0609020204030204" pitchFamily="49" charset="0"/>
              </a:rPr>
              <a:t>}</a:t>
            </a:r>
            <a:r>
              <a:rPr lang="en-CH" sz="1000" dirty="0">
                <a:solidFill>
                  <a:schemeClr val="accent5"/>
                </a:solidFill>
                <a:latin typeface="Consolas" panose="020B0609020204030204" pitchFamily="49" charset="0"/>
              </a:rPr>
              <a:t>/Files/</a:t>
            </a:r>
            <a:r>
              <a:rPr lang="en-CH" sz="1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LandingZone</a:t>
            </a:r>
            <a:r>
              <a:rPr lang="en-CH" sz="10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CH" sz="1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sch.schema</a:t>
            </a:r>
            <a:r>
              <a:rPr lang="en-CH" sz="1000" dirty="0">
                <a:solidFill>
                  <a:schemeClr val="accent5"/>
                </a:solidFill>
                <a:latin typeface="Consolas" panose="020B0609020204030204" pitchFamily="49" charset="0"/>
              </a:rPr>
              <a:t>/</a:t>
            </a:r>
            <a:r>
              <a:rPr lang="en-CH" sz="1000" dirty="0" err="1">
                <a:solidFill>
                  <a:schemeClr val="accent5"/>
                </a:solidFill>
                <a:latin typeface="Consolas" panose="020B0609020204030204" pitchFamily="49" charset="0"/>
              </a:rPr>
              <a:t>my_table</a:t>
            </a:r>
            <a:r>
              <a:rPr lang="es-ES" sz="1000" dirty="0">
                <a:latin typeface="Consolas" panose="020B0609020204030204" pitchFamily="49" charset="0"/>
              </a:rPr>
              <a:t>“</a:t>
            </a:r>
            <a:endParaRPr lang="en-CH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CH" sz="1000" dirty="0">
              <a:solidFill>
                <a:schemeClr val="accent5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H" sz="9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# connect to </a:t>
            </a:r>
            <a:r>
              <a:rPr lang="en-CH" sz="9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OneLake</a:t>
            </a:r>
            <a:endParaRPr lang="en-CH" sz="900" dirty="0">
              <a:solidFill>
                <a:schemeClr val="accent4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000" dirty="0" err="1">
                <a:latin typeface="Consolas" panose="020B0609020204030204" pitchFamily="49" charset="0"/>
              </a:rPr>
              <a:t>client_credential</a:t>
            </a:r>
            <a:r>
              <a:rPr lang="es-ES" sz="1000" dirty="0">
                <a:latin typeface="Consolas" panose="020B0609020204030204" pitchFamily="49" charset="0"/>
              </a:rPr>
              <a:t> = </a:t>
            </a:r>
            <a:r>
              <a:rPr lang="es-ES" sz="1000" dirty="0" err="1">
                <a:latin typeface="Consolas" panose="020B0609020204030204" pitchFamily="49" charset="0"/>
              </a:rPr>
              <a:t>ClientSecretCredential</a:t>
            </a:r>
            <a:r>
              <a:rPr lang="es-ES" sz="10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000" dirty="0">
                <a:latin typeface="Consolas" panose="020B0609020204030204" pitchFamily="49" charset="0"/>
              </a:rPr>
              <a:t>    </a:t>
            </a:r>
            <a:r>
              <a:rPr lang="es-ES" sz="1000" dirty="0" err="1">
                <a:latin typeface="Consolas" panose="020B0609020204030204" pitchFamily="49" charset="0"/>
              </a:rPr>
              <a:t>tenant_id</a:t>
            </a:r>
            <a:r>
              <a:rPr lang="en-CH" sz="1000" dirty="0">
                <a:latin typeface="Consolas" panose="020B0609020204030204" pitchFamily="49" charset="0"/>
              </a:rPr>
              <a:t> </a:t>
            </a:r>
            <a:r>
              <a:rPr lang="es-ES" sz="1000" dirty="0">
                <a:latin typeface="Consolas" panose="020B0609020204030204" pitchFamily="49" charset="0"/>
              </a:rPr>
              <a:t>=</a:t>
            </a:r>
            <a:r>
              <a:rPr lang="en-CH" sz="1000" dirty="0">
                <a:latin typeface="Consolas" panose="020B0609020204030204" pitchFamily="49" charset="0"/>
              </a:rPr>
              <a:t> </a:t>
            </a:r>
            <a:r>
              <a:rPr lang="en-CH" sz="1000" dirty="0">
                <a:solidFill>
                  <a:srgbClr val="117865"/>
                </a:solidFill>
                <a:latin typeface="Consolas" panose="020B0609020204030204" pitchFamily="49" charset="0"/>
              </a:rPr>
              <a:t>my_</a:t>
            </a:r>
            <a:r>
              <a:rPr lang="es-ES" sz="1000" dirty="0" err="1">
                <a:solidFill>
                  <a:srgbClr val="117865"/>
                </a:solidFill>
                <a:latin typeface="Consolas" panose="020B0609020204030204" pitchFamily="49" charset="0"/>
              </a:rPr>
              <a:t>tenant_id</a:t>
            </a:r>
            <a:r>
              <a:rPr lang="es-ES" sz="10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000" dirty="0">
                <a:latin typeface="Consolas" panose="020B0609020204030204" pitchFamily="49" charset="0"/>
              </a:rPr>
              <a:t>    </a:t>
            </a:r>
            <a:r>
              <a:rPr lang="es-ES" sz="1000" dirty="0" err="1">
                <a:latin typeface="Consolas" panose="020B0609020204030204" pitchFamily="49" charset="0"/>
              </a:rPr>
              <a:t>client_id</a:t>
            </a:r>
            <a:r>
              <a:rPr lang="en-CH" sz="1000" dirty="0">
                <a:latin typeface="Consolas" panose="020B0609020204030204" pitchFamily="49" charset="0"/>
              </a:rPr>
              <a:t> </a:t>
            </a:r>
            <a:r>
              <a:rPr lang="es-ES" sz="1000" dirty="0">
                <a:latin typeface="Consolas" panose="020B0609020204030204" pitchFamily="49" charset="0"/>
              </a:rPr>
              <a:t>=</a:t>
            </a:r>
            <a:r>
              <a:rPr lang="en-CH" sz="1000" dirty="0">
                <a:latin typeface="Consolas" panose="020B0609020204030204" pitchFamily="49" charset="0"/>
              </a:rPr>
              <a:t> </a:t>
            </a:r>
            <a:r>
              <a:rPr lang="en-CH" sz="1000" dirty="0">
                <a:solidFill>
                  <a:srgbClr val="117865"/>
                </a:solidFill>
                <a:latin typeface="Consolas" panose="020B0609020204030204" pitchFamily="49" charset="0"/>
              </a:rPr>
              <a:t>my_</a:t>
            </a:r>
            <a:r>
              <a:rPr lang="es-ES" sz="1000" dirty="0" err="1">
                <a:solidFill>
                  <a:srgbClr val="117865"/>
                </a:solidFill>
                <a:latin typeface="Consolas" panose="020B0609020204030204" pitchFamily="49" charset="0"/>
              </a:rPr>
              <a:t>client_id</a:t>
            </a:r>
            <a:r>
              <a:rPr lang="es-ES" sz="10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000" dirty="0">
                <a:latin typeface="Consolas" panose="020B0609020204030204" pitchFamily="49" charset="0"/>
              </a:rPr>
              <a:t>    </a:t>
            </a:r>
            <a:r>
              <a:rPr lang="es-ES" sz="1000" dirty="0" err="1">
                <a:latin typeface="Consolas" panose="020B0609020204030204" pitchFamily="49" charset="0"/>
              </a:rPr>
              <a:t>client_secret</a:t>
            </a:r>
            <a:r>
              <a:rPr lang="en-CH" sz="1000" dirty="0">
                <a:latin typeface="Consolas" panose="020B0609020204030204" pitchFamily="49" charset="0"/>
              </a:rPr>
              <a:t> </a:t>
            </a:r>
            <a:r>
              <a:rPr lang="es-ES" sz="1000" dirty="0">
                <a:latin typeface="Consolas" panose="020B0609020204030204" pitchFamily="49" charset="0"/>
              </a:rPr>
              <a:t>=</a:t>
            </a:r>
            <a:r>
              <a:rPr lang="en-CH" sz="1000" dirty="0">
                <a:latin typeface="Consolas" panose="020B0609020204030204" pitchFamily="49" charset="0"/>
              </a:rPr>
              <a:t> </a:t>
            </a:r>
            <a:r>
              <a:rPr lang="en-CH" sz="1000" dirty="0">
                <a:solidFill>
                  <a:srgbClr val="117865"/>
                </a:solidFill>
                <a:latin typeface="Consolas" panose="020B0609020204030204" pitchFamily="49" charset="0"/>
              </a:rPr>
              <a:t>my_</a:t>
            </a:r>
            <a:r>
              <a:rPr lang="es-ES" sz="1000" dirty="0" err="1">
                <a:solidFill>
                  <a:srgbClr val="117865"/>
                </a:solidFill>
                <a:latin typeface="Consolas" panose="020B0609020204030204" pitchFamily="49" charset="0"/>
              </a:rPr>
              <a:t>client_secret</a:t>
            </a:r>
            <a:endParaRPr lang="es-ES" sz="1000" dirty="0">
              <a:solidFill>
                <a:srgbClr val="117865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000" dirty="0">
                <a:latin typeface="Consolas" panose="020B0609020204030204" pitchFamily="49" charset="0"/>
              </a:rPr>
              <a:t>)</a:t>
            </a:r>
            <a:endParaRPr lang="en-CH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000" dirty="0" err="1">
                <a:solidFill>
                  <a:srgbClr val="117865"/>
                </a:solidFill>
                <a:latin typeface="Consolas" panose="020B0609020204030204" pitchFamily="49" charset="0"/>
              </a:rPr>
              <a:t>onelake_service_client</a:t>
            </a:r>
            <a:r>
              <a:rPr lang="es-ES" sz="1000" dirty="0">
                <a:solidFill>
                  <a:srgbClr val="117865"/>
                </a:solidFill>
                <a:latin typeface="Consolas" panose="020B0609020204030204" pitchFamily="49" charset="0"/>
              </a:rPr>
              <a:t> </a:t>
            </a:r>
            <a:r>
              <a:rPr lang="es-ES" sz="1000" dirty="0">
                <a:latin typeface="Consolas" panose="020B0609020204030204" pitchFamily="49" charset="0"/>
              </a:rPr>
              <a:t>= </a:t>
            </a:r>
            <a:r>
              <a:rPr lang="es-ES" sz="1000" dirty="0" err="1">
                <a:latin typeface="Consolas" panose="020B0609020204030204" pitchFamily="49" charset="0"/>
              </a:rPr>
              <a:t>DataLakeServiceClient</a:t>
            </a:r>
            <a:r>
              <a:rPr lang="es-ES" sz="1000" dirty="0">
                <a:latin typeface="Consolas" panose="020B0609020204030204" pitchFamily="49" charset="0"/>
              </a:rPr>
              <a:t>(</a:t>
            </a:r>
            <a:r>
              <a:rPr lang="es-ES" sz="1000" dirty="0" err="1">
                <a:latin typeface="Consolas" panose="020B0609020204030204" pitchFamily="49" charset="0"/>
              </a:rPr>
              <a:t>account_url</a:t>
            </a:r>
            <a:r>
              <a:rPr lang="es-ES" sz="1000" dirty="0">
                <a:latin typeface="Consolas" panose="020B0609020204030204" pitchFamily="49" charset="0"/>
              </a:rPr>
              <a:t>="</a:t>
            </a:r>
            <a:r>
              <a:rPr lang="en-CH" sz="1000" dirty="0">
                <a:latin typeface="Consolas" panose="020B0609020204030204" pitchFamily="49" charset="0"/>
              </a:rPr>
              <a:t>https://onelake.dfs.fabric.microsoft.com</a:t>
            </a:r>
            <a:r>
              <a:rPr lang="es-ES" sz="1000" dirty="0">
                <a:latin typeface="Consolas" panose="020B0609020204030204" pitchFamily="49" charset="0"/>
              </a:rPr>
              <a:t>", </a:t>
            </a:r>
            <a:r>
              <a:rPr lang="es-ES" sz="1000" dirty="0" err="1">
                <a:latin typeface="Consolas" panose="020B0609020204030204" pitchFamily="49" charset="0"/>
              </a:rPr>
              <a:t>credential</a:t>
            </a:r>
            <a:r>
              <a:rPr lang="es-ES" sz="1000" dirty="0">
                <a:latin typeface="Consolas" panose="020B0609020204030204" pitchFamily="49" charset="0"/>
              </a:rPr>
              <a:t>=</a:t>
            </a:r>
            <a:r>
              <a:rPr lang="es-ES" sz="1000" dirty="0" err="1">
                <a:solidFill>
                  <a:srgbClr val="117865"/>
                </a:solidFill>
                <a:latin typeface="Consolas" panose="020B0609020204030204" pitchFamily="49" charset="0"/>
              </a:rPr>
              <a:t>client_credential</a:t>
            </a:r>
            <a:r>
              <a:rPr lang="es-ES" sz="1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000" dirty="0" err="1">
                <a:solidFill>
                  <a:srgbClr val="117865"/>
                </a:solidFill>
                <a:latin typeface="Consolas" panose="020B0609020204030204" pitchFamily="49" charset="0"/>
              </a:rPr>
              <a:t>onelake_filesystem</a:t>
            </a:r>
            <a:r>
              <a:rPr lang="es-ES" sz="1000" dirty="0">
                <a:solidFill>
                  <a:srgbClr val="117865"/>
                </a:solidFill>
                <a:latin typeface="Consolas" panose="020B0609020204030204" pitchFamily="49" charset="0"/>
              </a:rPr>
              <a:t> </a:t>
            </a:r>
            <a:r>
              <a:rPr lang="es-ES" sz="1000" dirty="0">
                <a:latin typeface="Consolas" panose="020B0609020204030204" pitchFamily="49" charset="0"/>
              </a:rPr>
              <a:t>= </a:t>
            </a:r>
            <a:r>
              <a:rPr lang="es-ES" sz="1000" dirty="0" err="1">
                <a:solidFill>
                  <a:srgbClr val="117865"/>
                </a:solidFill>
                <a:latin typeface="Consolas" panose="020B0609020204030204" pitchFamily="49" charset="0"/>
              </a:rPr>
              <a:t>onelake_service_client</a:t>
            </a:r>
            <a:r>
              <a:rPr lang="es-ES" sz="1000" dirty="0" err="1">
                <a:latin typeface="Consolas" panose="020B0609020204030204" pitchFamily="49" charset="0"/>
              </a:rPr>
              <a:t>.get_file_system_client</a:t>
            </a:r>
            <a:r>
              <a:rPr lang="es-ES" sz="1000" dirty="0">
                <a:latin typeface="Consolas" panose="020B0609020204030204" pitchFamily="49" charset="0"/>
              </a:rPr>
              <a:t>(</a:t>
            </a:r>
            <a:r>
              <a:rPr lang="es-ES" sz="1000" dirty="0" err="1">
                <a:latin typeface="Consolas" panose="020B0609020204030204" pitchFamily="49" charset="0"/>
              </a:rPr>
              <a:t>file_system</a:t>
            </a:r>
            <a:r>
              <a:rPr lang="es-ES" sz="1000" dirty="0">
                <a:latin typeface="Consolas" panose="020B0609020204030204" pitchFamily="49" charset="0"/>
              </a:rPr>
              <a:t>=</a:t>
            </a:r>
            <a:r>
              <a:rPr lang="en-CH" sz="1000" dirty="0" err="1">
                <a:solidFill>
                  <a:srgbClr val="117865"/>
                </a:solidFill>
                <a:latin typeface="Consolas" panose="020B0609020204030204" pitchFamily="49" charset="0"/>
              </a:rPr>
              <a:t>my_workspace_guid</a:t>
            </a:r>
            <a:r>
              <a:rPr lang="es-ES" sz="1000" dirty="0">
                <a:latin typeface="Consolas" panose="020B0609020204030204" pitchFamily="49" charset="0"/>
              </a:rPr>
              <a:t>)</a:t>
            </a:r>
            <a:endParaRPr lang="en-CH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 err="1">
                <a:solidFill>
                  <a:srgbClr val="117865"/>
                </a:solidFill>
                <a:latin typeface="Consolas" panose="020B0609020204030204" pitchFamily="49" charset="0"/>
              </a:rPr>
              <a:t>onelake_table_directory</a:t>
            </a:r>
            <a:r>
              <a:rPr lang="en-GB" sz="1000" dirty="0">
                <a:solidFill>
                  <a:srgbClr val="117865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latin typeface="Consolas" panose="020B0609020204030204" pitchFamily="49" charset="0"/>
              </a:rPr>
              <a:t>= </a:t>
            </a:r>
            <a:r>
              <a:rPr lang="en-GB" sz="1000" dirty="0" err="1">
                <a:solidFill>
                  <a:srgbClr val="117865"/>
                </a:solidFill>
                <a:latin typeface="Consolas" panose="020B0609020204030204" pitchFamily="49" charset="0"/>
              </a:rPr>
              <a:t>onelake_filesystem</a:t>
            </a:r>
            <a:r>
              <a:rPr lang="en-GB" sz="1000" dirty="0" err="1">
                <a:latin typeface="Consolas" panose="020B0609020204030204" pitchFamily="49" charset="0"/>
              </a:rPr>
              <a:t>.get_directory_client</a:t>
            </a:r>
            <a:r>
              <a:rPr lang="en-GB" sz="1000" dirty="0">
                <a:latin typeface="Consolas" panose="020B0609020204030204" pitchFamily="49" charset="0"/>
              </a:rPr>
              <a:t>(</a:t>
            </a:r>
            <a:r>
              <a:rPr lang="en-CH" sz="1000" dirty="0" err="1">
                <a:solidFill>
                  <a:srgbClr val="117865"/>
                </a:solidFill>
                <a:latin typeface="Consolas" panose="020B0609020204030204" pitchFamily="49" charset="0"/>
              </a:rPr>
              <a:t>landing_table</a:t>
            </a:r>
            <a:r>
              <a:rPr lang="en-GB" sz="1000" dirty="0">
                <a:latin typeface="Consolas" panose="020B0609020204030204" pitchFamily="49" charset="0"/>
              </a:rPr>
              <a:t>)</a:t>
            </a:r>
            <a:endParaRPr lang="en-CH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CH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H" sz="9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# Upload file into </a:t>
            </a:r>
            <a:r>
              <a:rPr lang="en-CH" sz="900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OneLake</a:t>
            </a:r>
            <a:r>
              <a:rPr lang="en-CH" sz="900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000" dirty="0" err="1">
                <a:latin typeface="Consolas" panose="020B0609020204030204" pitchFamily="49" charset="0"/>
              </a:rPr>
              <a:t>with</a:t>
            </a:r>
            <a:r>
              <a:rPr lang="es-ES" sz="1000" dirty="0">
                <a:latin typeface="Consolas" panose="020B0609020204030204" pitchFamily="49" charset="0"/>
              </a:rPr>
              <a:t> open(</a:t>
            </a:r>
            <a:r>
              <a:rPr lang="es-ES" sz="1000" dirty="0" err="1">
                <a:solidFill>
                  <a:srgbClr val="117865"/>
                </a:solidFill>
                <a:latin typeface="Consolas" panose="020B0609020204030204" pitchFamily="49" charset="0"/>
              </a:rPr>
              <a:t>parque_full_path</a:t>
            </a:r>
            <a:r>
              <a:rPr lang="es-ES" sz="1000" dirty="0">
                <a:latin typeface="Consolas" panose="020B0609020204030204" pitchFamily="49" charset="0"/>
              </a:rPr>
              <a:t>, "</a:t>
            </a:r>
            <a:r>
              <a:rPr lang="es-ES" sz="1000" dirty="0" err="1">
                <a:latin typeface="Consolas" panose="020B0609020204030204" pitchFamily="49" charset="0"/>
              </a:rPr>
              <a:t>rb</a:t>
            </a:r>
            <a:r>
              <a:rPr lang="es-ES" sz="1000" dirty="0">
                <a:latin typeface="Consolas" panose="020B0609020204030204" pitchFamily="49" charset="0"/>
              </a:rPr>
              <a:t>") as </a:t>
            </a:r>
            <a:r>
              <a:rPr lang="es-ES" sz="1000" dirty="0">
                <a:solidFill>
                  <a:srgbClr val="117865"/>
                </a:solidFill>
                <a:latin typeface="Consolas" panose="020B0609020204030204" pitchFamily="49" charset="0"/>
              </a:rPr>
              <a:t>data</a:t>
            </a:r>
            <a:r>
              <a:rPr lang="es-ES" sz="10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H" sz="1000" dirty="0">
                <a:latin typeface="Consolas" panose="020B0609020204030204" pitchFamily="49" charset="0"/>
              </a:rPr>
              <a:t>    </a:t>
            </a:r>
            <a:r>
              <a:rPr lang="es-ES" sz="1000" dirty="0" err="1">
                <a:solidFill>
                  <a:srgbClr val="117865"/>
                </a:solidFill>
                <a:latin typeface="Consolas" panose="020B0609020204030204" pitchFamily="49" charset="0"/>
              </a:rPr>
              <a:t>file_client</a:t>
            </a:r>
            <a:r>
              <a:rPr lang="es-ES" sz="1000" dirty="0">
                <a:solidFill>
                  <a:srgbClr val="117865"/>
                </a:solidFill>
                <a:latin typeface="Consolas" panose="020B0609020204030204" pitchFamily="49" charset="0"/>
              </a:rPr>
              <a:t> </a:t>
            </a:r>
            <a:r>
              <a:rPr lang="es-ES" sz="1000" dirty="0">
                <a:latin typeface="Consolas" panose="020B0609020204030204" pitchFamily="49" charset="0"/>
              </a:rPr>
              <a:t>= </a:t>
            </a:r>
            <a:r>
              <a:rPr lang="es-ES" sz="1000" dirty="0" err="1">
                <a:solidFill>
                  <a:srgbClr val="117865"/>
                </a:solidFill>
                <a:latin typeface="Consolas" panose="020B0609020204030204" pitchFamily="49" charset="0"/>
              </a:rPr>
              <a:t>onelake_table_directory</a:t>
            </a:r>
            <a:r>
              <a:rPr lang="es-ES" sz="1000" dirty="0" err="1">
                <a:latin typeface="Consolas" panose="020B0609020204030204" pitchFamily="49" charset="0"/>
              </a:rPr>
              <a:t>.get_file_client</a:t>
            </a:r>
            <a:r>
              <a:rPr lang="es-ES" sz="1000" dirty="0">
                <a:latin typeface="Consolas" panose="020B0609020204030204" pitchFamily="49" charset="0"/>
              </a:rPr>
              <a:t>("</a:t>
            </a:r>
            <a:r>
              <a:rPr lang="es-ES" sz="1000" dirty="0">
                <a:solidFill>
                  <a:schemeClr val="accent5"/>
                </a:solidFill>
                <a:latin typeface="Consolas" panose="020B0609020204030204" pitchFamily="49" charset="0"/>
              </a:rPr>
              <a:t>00000000000000000001.parquet</a:t>
            </a:r>
            <a:r>
              <a:rPr lang="es-ES" sz="1000" dirty="0">
                <a:latin typeface="Consolas" panose="020B0609020204030204" pitchFamily="49" charset="0"/>
              </a:rPr>
              <a:t>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H" sz="1000" dirty="0">
                <a:latin typeface="Consolas" panose="020B0609020204030204" pitchFamily="49" charset="0"/>
              </a:rPr>
              <a:t>    </a:t>
            </a:r>
            <a:r>
              <a:rPr lang="es-ES" sz="1000" dirty="0" err="1">
                <a:solidFill>
                  <a:srgbClr val="117865"/>
                </a:solidFill>
                <a:latin typeface="Consolas" panose="020B0609020204030204" pitchFamily="49" charset="0"/>
              </a:rPr>
              <a:t>file_client</a:t>
            </a:r>
            <a:r>
              <a:rPr lang="es-ES" sz="1000" dirty="0" err="1">
                <a:latin typeface="Consolas" panose="020B0609020204030204" pitchFamily="49" charset="0"/>
              </a:rPr>
              <a:t>.upload_data</a:t>
            </a:r>
            <a:r>
              <a:rPr lang="es-ES" sz="1000" dirty="0">
                <a:latin typeface="Consolas" panose="020B0609020204030204" pitchFamily="49" charset="0"/>
              </a:rPr>
              <a:t>(</a:t>
            </a:r>
            <a:r>
              <a:rPr lang="es-ES" sz="1000" dirty="0">
                <a:solidFill>
                  <a:srgbClr val="117865"/>
                </a:solidFill>
                <a:latin typeface="Consolas" panose="020B0609020204030204" pitchFamily="49" charset="0"/>
              </a:rPr>
              <a:t>data</a:t>
            </a:r>
            <a:r>
              <a:rPr lang="es-ES" sz="1000" dirty="0">
                <a:latin typeface="Consolas" panose="020B0609020204030204" pitchFamily="49" charset="0"/>
              </a:rPr>
              <a:t>, </a:t>
            </a:r>
            <a:r>
              <a:rPr lang="es-ES" sz="1000" dirty="0" err="1">
                <a:latin typeface="Consolas" panose="020B0609020204030204" pitchFamily="49" charset="0"/>
              </a:rPr>
              <a:t>overwrite</a:t>
            </a:r>
            <a:r>
              <a:rPr lang="es-ES" sz="1000" dirty="0">
                <a:latin typeface="Consolas" panose="020B0609020204030204" pitchFamily="49" charset="0"/>
              </a:rPr>
              <a:t>=True)</a:t>
            </a:r>
            <a:br>
              <a:rPr lang="en-CH" sz="1000" dirty="0">
                <a:latin typeface="Consolas" panose="020B0609020204030204" pitchFamily="49" charset="0"/>
              </a:rPr>
            </a:br>
            <a:endParaRPr lang="en-CH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CH" sz="100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C704E6-42D3-D0E1-74A0-268D93D8D55D}"/>
              </a:ext>
            </a:extLst>
          </p:cNvPr>
          <p:cNvSpPr txBox="1"/>
          <p:nvPr/>
        </p:nvSpPr>
        <p:spPr>
          <a:xfrm>
            <a:off x="738187" y="1345589"/>
            <a:ext cx="9177337" cy="9490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117865"/>
            </a:solidFill>
          </a:ln>
        </p:spPr>
        <p:txBody>
          <a:bodyPr wrap="square" lIns="180000" tIns="108000" bIns="108000">
            <a:noAutofit/>
          </a:bodyPr>
          <a:lstStyle/>
          <a:p>
            <a:r>
              <a:rPr lang="en-CH" sz="1000" dirty="0">
                <a:latin typeface="Consolas" panose="020B0609020204030204" pitchFamily="49" charset="0"/>
              </a:rPr>
              <a:t>&gt; pip install </a:t>
            </a:r>
            <a:r>
              <a:rPr lang="es-ES" sz="1000" dirty="0" err="1">
                <a:latin typeface="Consolas" panose="020B0609020204030204" pitchFamily="49" charset="0"/>
              </a:rPr>
              <a:t>azure-identity</a:t>
            </a:r>
            <a:r>
              <a:rPr lang="en-CH" sz="1000" dirty="0">
                <a:latin typeface="Consolas" panose="020B0609020204030204" pitchFamily="49" charset="0"/>
              </a:rPr>
              <a:t> </a:t>
            </a:r>
            <a:r>
              <a:rPr lang="es-ES" sz="1000" dirty="0" err="1">
                <a:latin typeface="Consolas" panose="020B0609020204030204" pitchFamily="49" charset="0"/>
              </a:rPr>
              <a:t>azure</a:t>
            </a:r>
            <a:r>
              <a:rPr lang="es-ES" sz="1000" dirty="0">
                <a:latin typeface="Consolas" panose="020B0609020204030204" pitchFamily="49" charset="0"/>
              </a:rPr>
              <a:t>-</a:t>
            </a:r>
            <a:r>
              <a:rPr lang="es-ES" sz="1000" dirty="0" err="1">
                <a:latin typeface="Consolas" panose="020B0609020204030204" pitchFamily="49" charset="0"/>
              </a:rPr>
              <a:t>storage</a:t>
            </a:r>
            <a:r>
              <a:rPr lang="es-ES" sz="1000" dirty="0">
                <a:latin typeface="Consolas" panose="020B0609020204030204" pitchFamily="49" charset="0"/>
              </a:rPr>
              <a:t>-file-</a:t>
            </a:r>
            <a:r>
              <a:rPr lang="es-ES" sz="1000" dirty="0" err="1">
                <a:latin typeface="Consolas" panose="020B0609020204030204" pitchFamily="49" charset="0"/>
              </a:rPr>
              <a:t>datalake</a:t>
            </a:r>
            <a:r>
              <a:rPr lang="en-CH" sz="1000" dirty="0">
                <a:latin typeface="Consolas" panose="020B0609020204030204" pitchFamily="49" charset="0"/>
              </a:rPr>
              <a:t> </a:t>
            </a:r>
            <a:r>
              <a:rPr lang="es-ES" sz="1000" dirty="0" err="1">
                <a:latin typeface="Consolas" panose="020B0609020204030204" pitchFamily="49" charset="0"/>
              </a:rPr>
              <a:t>azure</a:t>
            </a:r>
            <a:r>
              <a:rPr lang="es-ES" sz="1000" dirty="0">
                <a:latin typeface="Consolas" panose="020B0609020204030204" pitchFamily="49" charset="0"/>
              </a:rPr>
              <a:t>-</a:t>
            </a:r>
            <a:r>
              <a:rPr lang="es-ES" sz="1000" dirty="0" err="1">
                <a:latin typeface="Consolas" panose="020B0609020204030204" pitchFamily="49" charset="0"/>
              </a:rPr>
              <a:t>storage</a:t>
            </a:r>
            <a:r>
              <a:rPr lang="es-ES" sz="1000" dirty="0">
                <a:latin typeface="Consolas" panose="020B0609020204030204" pitchFamily="49" charset="0"/>
              </a:rPr>
              <a:t>-blob</a:t>
            </a:r>
            <a:endParaRPr lang="en-CH" sz="1000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32E210-A70E-45DE-318E-684DFAB11673}"/>
              </a:ext>
            </a:extLst>
          </p:cNvPr>
          <p:cNvSpPr/>
          <p:nvPr/>
        </p:nvSpPr>
        <p:spPr>
          <a:xfrm>
            <a:off x="738188" y="1155939"/>
            <a:ext cx="9177336" cy="189649"/>
          </a:xfrm>
          <a:prstGeom prst="rect">
            <a:avLst/>
          </a:prstGeom>
          <a:solidFill>
            <a:srgbClr val="117865"/>
          </a:solidFill>
          <a:ln>
            <a:solidFill>
              <a:srgbClr val="11786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CH" sz="1200" b="1" dirty="0"/>
              <a:t>Unix Environment Preparation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47BEF1-00B5-7C7A-D677-BD5D433BC600}"/>
              </a:ext>
            </a:extLst>
          </p:cNvPr>
          <p:cNvSpPr/>
          <p:nvPr/>
        </p:nvSpPr>
        <p:spPr>
          <a:xfrm>
            <a:off x="738188" y="2510424"/>
            <a:ext cx="10924724" cy="189649"/>
          </a:xfrm>
          <a:prstGeom prst="rect">
            <a:avLst/>
          </a:prstGeom>
          <a:solidFill>
            <a:srgbClr val="117865"/>
          </a:solidFill>
          <a:ln>
            <a:solidFill>
              <a:srgbClr val="11786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/>
          <a:lstStyle/>
          <a:p>
            <a:r>
              <a:rPr lang="en-CH" sz="1200" b="1" dirty="0"/>
              <a:t>Python : Save a .parquet file</a:t>
            </a:r>
          </a:p>
        </p:txBody>
      </p:sp>
    </p:spTree>
    <p:extLst>
      <p:ext uri="{BB962C8B-B14F-4D97-AF65-F5344CB8AC3E}">
        <p14:creationId xmlns:p14="http://schemas.microsoft.com/office/powerpoint/2010/main" val="2785694430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893591-7E2F-6CC3-A81F-5EF904BEF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2DEE952-A80E-51FF-F2C7-CE2946228D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t"/>
          <a:lstStyle/>
          <a:p>
            <a:pPr algn="ctr"/>
            <a:r>
              <a:rPr lang="en-CH" dirty="0">
                <a:latin typeface="Arial" panose="020B0604020202020204" pitchFamily="34" charset="0"/>
                <a:cs typeface="Arial" panose="020B0604020202020204" pitchFamily="34" charset="0"/>
              </a:rPr>
              <a:t>How to capture changes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989215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1E03B-3D5D-D765-421C-04375A7CB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Using columns </a:t>
            </a:r>
            <a:r>
              <a:rPr lang="en-CH" dirty="0" err="1"/>
              <a:t>CreatedOn</a:t>
            </a:r>
            <a:r>
              <a:rPr lang="en-CH" dirty="0"/>
              <a:t>, </a:t>
            </a:r>
            <a:r>
              <a:rPr lang="en-CH" dirty="0" err="1"/>
              <a:t>ModifiedOn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FB3CE-DEB6-22BE-C619-DFC7B5659E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8189" y="1285206"/>
            <a:ext cx="7077344" cy="4650457"/>
          </a:xfrm>
        </p:spPr>
        <p:txBody>
          <a:bodyPr/>
          <a:lstStyle/>
          <a:p>
            <a:pPr marL="0" indent="0">
              <a:buNone/>
            </a:pPr>
            <a:r>
              <a:rPr lang="en-CH" sz="2000" dirty="0"/>
              <a:t>DATETIME columns</a:t>
            </a:r>
          </a:p>
          <a:p>
            <a:pPr marL="0" indent="0">
              <a:buNone/>
            </a:pPr>
            <a:endParaRPr lang="en-CH" sz="2000" dirty="0"/>
          </a:p>
          <a:p>
            <a:pPr>
              <a:buFontTx/>
              <a:buChar char="-"/>
            </a:pPr>
            <a:r>
              <a:rPr lang="en-CH" sz="2000" dirty="0"/>
              <a:t>It needs a trigger</a:t>
            </a:r>
          </a:p>
          <a:p>
            <a:pPr>
              <a:buFontTx/>
              <a:buChar char="-"/>
            </a:pPr>
            <a:r>
              <a:rPr lang="en-CH" sz="2000" dirty="0"/>
              <a:t>When someone change the time zone</a:t>
            </a:r>
          </a:p>
          <a:p>
            <a:pPr>
              <a:buFontTx/>
              <a:buChar char="-"/>
            </a:pPr>
            <a:r>
              <a:rPr lang="en-CH" sz="2000" dirty="0"/>
              <a:t>When Summer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44883A-924C-398C-D90A-F527B6F17F96}"/>
              </a:ext>
            </a:extLst>
          </p:cNvPr>
          <p:cNvSpPr txBox="1"/>
          <p:nvPr/>
        </p:nvSpPr>
        <p:spPr>
          <a:xfrm>
            <a:off x="8535972" y="922337"/>
            <a:ext cx="3070131" cy="362869"/>
          </a:xfrm>
          <a:prstGeom prst="roundRect">
            <a:avLst/>
          </a:prstGeom>
          <a:solidFill>
            <a:srgbClr val="99C9C1">
              <a:alpha val="40000"/>
            </a:srgbClr>
          </a:solidFill>
          <a:ln w="19050">
            <a:solidFill>
              <a:srgbClr val="117865"/>
            </a:solidFill>
          </a:ln>
        </p:spPr>
        <p:txBody>
          <a:bodyPr wrap="square" lIns="1404000" tIns="72000" bIns="72000" anchor="ctr">
            <a:noAutofit/>
          </a:bodyPr>
          <a:lstStyle/>
          <a:p>
            <a:r>
              <a:rPr lang="en-CH" sz="1050" dirty="0">
                <a:latin typeface="Consolas" panose="020B0609020204030204" pitchFamily="49" charset="0"/>
              </a:rPr>
              <a:t>Get last inserts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DC4765-370F-E369-AB32-7E70E2CB45B8}"/>
              </a:ext>
            </a:extLst>
          </p:cNvPr>
          <p:cNvSpPr txBox="1"/>
          <p:nvPr/>
        </p:nvSpPr>
        <p:spPr>
          <a:xfrm>
            <a:off x="8557403" y="1466640"/>
            <a:ext cx="3070131" cy="362869"/>
          </a:xfrm>
          <a:prstGeom prst="roundRect">
            <a:avLst/>
          </a:prstGeom>
          <a:solidFill>
            <a:srgbClr val="99C9C1">
              <a:alpha val="40000"/>
            </a:srgbClr>
          </a:solidFill>
          <a:ln w="19050">
            <a:solidFill>
              <a:srgbClr val="117865"/>
            </a:solidFill>
          </a:ln>
        </p:spPr>
        <p:txBody>
          <a:bodyPr wrap="square" lIns="1404000" tIns="72000" bIns="72000" anchor="ctr">
            <a:noAutofit/>
          </a:bodyPr>
          <a:lstStyle/>
          <a:p>
            <a:r>
              <a:rPr lang="en-CH" sz="1050" dirty="0">
                <a:latin typeface="Consolas" panose="020B0609020204030204" pitchFamily="49" charset="0"/>
              </a:rPr>
              <a:t>Get last updates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844F0B-ACA8-1E33-3026-2EBE222A92FD}"/>
              </a:ext>
            </a:extLst>
          </p:cNvPr>
          <p:cNvSpPr txBox="1"/>
          <p:nvPr/>
        </p:nvSpPr>
        <p:spPr>
          <a:xfrm>
            <a:off x="8557403" y="2010943"/>
            <a:ext cx="3070131" cy="362869"/>
          </a:xfrm>
          <a:prstGeom prst="roundRect">
            <a:avLst/>
          </a:prstGeom>
          <a:solidFill>
            <a:srgbClr val="99C9C1">
              <a:alpha val="40000"/>
            </a:srgbClr>
          </a:solidFill>
          <a:ln w="19050">
            <a:solidFill>
              <a:srgbClr val="117865"/>
            </a:solidFill>
          </a:ln>
        </p:spPr>
        <p:txBody>
          <a:bodyPr wrap="square" lIns="1404000" tIns="72000" bIns="72000" anchor="ctr">
            <a:noAutofit/>
          </a:bodyPr>
          <a:lstStyle/>
          <a:p>
            <a:r>
              <a:rPr lang="en-CH" sz="1050" dirty="0">
                <a:latin typeface="Consolas" panose="020B0609020204030204" pitchFamily="49" charset="0"/>
              </a:rPr>
              <a:t>Get last deletes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1AF640-9C73-714B-C37E-B4574437BF2F}"/>
              </a:ext>
            </a:extLst>
          </p:cNvPr>
          <p:cNvSpPr txBox="1"/>
          <p:nvPr/>
        </p:nvSpPr>
        <p:spPr>
          <a:xfrm>
            <a:off x="8557403" y="2555246"/>
            <a:ext cx="3070131" cy="362869"/>
          </a:xfrm>
          <a:prstGeom prst="roundRect">
            <a:avLst/>
          </a:prstGeom>
          <a:solidFill>
            <a:srgbClr val="99C9C1">
              <a:alpha val="40000"/>
            </a:srgbClr>
          </a:solidFill>
          <a:ln w="19050">
            <a:solidFill>
              <a:srgbClr val="117865"/>
            </a:solidFill>
          </a:ln>
        </p:spPr>
        <p:txBody>
          <a:bodyPr wrap="square" lIns="1404000" tIns="72000" bIns="72000" anchor="ctr">
            <a:noAutofit/>
          </a:bodyPr>
          <a:lstStyle/>
          <a:p>
            <a:r>
              <a:rPr lang="en-CH" sz="1050" dirty="0">
                <a:latin typeface="Consolas" panose="020B0609020204030204" pitchFamily="49" charset="0"/>
              </a:rPr>
              <a:t>Stressing 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CAE300-BDDF-A5CE-3D56-77881942FC11}"/>
              </a:ext>
            </a:extLst>
          </p:cNvPr>
          <p:cNvSpPr txBox="1"/>
          <p:nvPr/>
        </p:nvSpPr>
        <p:spPr>
          <a:xfrm>
            <a:off x="8682040" y="998996"/>
            <a:ext cx="1149345" cy="209550"/>
          </a:xfrm>
          <a:prstGeom prst="roundRect">
            <a:avLst>
              <a:gd name="adj" fmla="val 12122"/>
            </a:avLst>
          </a:prstGeom>
          <a:gradFill flip="none" rotWithShape="1">
            <a:gsLst>
              <a:gs pos="0">
                <a:srgbClr val="C00000">
                  <a:alpha val="80000"/>
                </a:srgbClr>
              </a:gs>
              <a:gs pos="50000">
                <a:srgbClr val="FFC000">
                  <a:alpha val="50000"/>
                </a:srgbClr>
              </a:gs>
              <a:gs pos="100000">
                <a:srgbClr val="00B050">
                  <a:alpha val="80000"/>
                </a:srgbClr>
              </a:gs>
            </a:gsLst>
            <a:lin ang="0" scaled="1"/>
            <a:tileRect/>
          </a:gradFill>
          <a:ln w="15875">
            <a:noFill/>
          </a:ln>
        </p:spPr>
        <p:txBody>
          <a:bodyPr wrap="square" lIns="0" tIns="0" rIns="0" bIns="0" anchor="ctr">
            <a:noAutofit/>
          </a:bodyPr>
          <a:lstStyle/>
          <a:p>
            <a:endParaRPr lang="en-CH" sz="1050" dirty="0">
              <a:latin typeface="Consolas" panose="020B0609020204030204" pitchFamily="49" charset="0"/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1499816-FBF9-C8A1-D4D0-0C5335F2ECCF}"/>
              </a:ext>
            </a:extLst>
          </p:cNvPr>
          <p:cNvSpPr/>
          <p:nvPr/>
        </p:nvSpPr>
        <p:spPr>
          <a:xfrm>
            <a:off x="9726769" y="998996"/>
            <a:ext cx="61910" cy="181771"/>
          </a:xfrm>
          <a:custGeom>
            <a:avLst/>
            <a:gdLst>
              <a:gd name="connsiteX0" fmla="*/ 0 w 61910"/>
              <a:gd name="connsiteY0" fmla="*/ 0 h 181771"/>
              <a:gd name="connsiteX1" fmla="*/ 61910 w 61910"/>
              <a:gd name="connsiteY1" fmla="*/ 0 h 181771"/>
              <a:gd name="connsiteX2" fmla="*/ 61910 w 61910"/>
              <a:gd name="connsiteY2" fmla="*/ 164417 h 181771"/>
              <a:gd name="connsiteX3" fmla="*/ 44556 w 61910"/>
              <a:gd name="connsiteY3" fmla="*/ 181771 h 181771"/>
              <a:gd name="connsiteX4" fmla="*/ 17354 w 61910"/>
              <a:gd name="connsiteY4" fmla="*/ 181771 h 181771"/>
              <a:gd name="connsiteX5" fmla="*/ 0 w 61910"/>
              <a:gd name="connsiteY5" fmla="*/ 164417 h 181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910" h="181771">
                <a:moveTo>
                  <a:pt x="0" y="0"/>
                </a:moveTo>
                <a:lnTo>
                  <a:pt x="61910" y="0"/>
                </a:lnTo>
                <a:lnTo>
                  <a:pt x="61910" y="164417"/>
                </a:lnTo>
                <a:cubicBezTo>
                  <a:pt x="61910" y="174001"/>
                  <a:pt x="54140" y="181771"/>
                  <a:pt x="44556" y="181771"/>
                </a:cubicBezTo>
                <a:lnTo>
                  <a:pt x="17354" y="181771"/>
                </a:lnTo>
                <a:cubicBezTo>
                  <a:pt x="7770" y="181771"/>
                  <a:pt x="0" y="174001"/>
                  <a:pt x="0" y="164417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rgbClr val="11786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H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9077F4-366F-D598-626A-0D641B1F0BE1}"/>
              </a:ext>
            </a:extLst>
          </p:cNvPr>
          <p:cNvSpPr txBox="1"/>
          <p:nvPr/>
        </p:nvSpPr>
        <p:spPr>
          <a:xfrm>
            <a:off x="8682040" y="998996"/>
            <a:ext cx="1136643" cy="209550"/>
          </a:xfrm>
          <a:prstGeom prst="roundRect">
            <a:avLst>
              <a:gd name="adj" fmla="val 12122"/>
            </a:avLst>
          </a:prstGeom>
          <a:noFill/>
          <a:ln w="15875">
            <a:solidFill>
              <a:srgbClr val="117865"/>
            </a:solidFill>
          </a:ln>
        </p:spPr>
        <p:txBody>
          <a:bodyPr wrap="square" lIns="0" tIns="0" rIns="0" bIns="0" anchor="ctr">
            <a:noAutofit/>
          </a:bodyPr>
          <a:lstStyle/>
          <a:p>
            <a:endParaRPr lang="en-CH" sz="1050" dirty="0">
              <a:latin typeface="Consolas" panose="020B06090202040302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2C75FB6-6FA9-E215-90B0-4251FDDED45D}"/>
              </a:ext>
            </a:extLst>
          </p:cNvPr>
          <p:cNvSpPr txBox="1"/>
          <p:nvPr/>
        </p:nvSpPr>
        <p:spPr>
          <a:xfrm>
            <a:off x="8682040" y="1543299"/>
            <a:ext cx="1149345" cy="209550"/>
          </a:xfrm>
          <a:prstGeom prst="roundRect">
            <a:avLst>
              <a:gd name="adj" fmla="val 12122"/>
            </a:avLst>
          </a:prstGeom>
          <a:gradFill flip="none" rotWithShape="1">
            <a:gsLst>
              <a:gs pos="0">
                <a:srgbClr val="C00000">
                  <a:alpha val="80000"/>
                </a:srgbClr>
              </a:gs>
              <a:gs pos="50000">
                <a:srgbClr val="FFC000">
                  <a:alpha val="50000"/>
                </a:srgbClr>
              </a:gs>
              <a:gs pos="100000">
                <a:srgbClr val="00B050">
                  <a:alpha val="80000"/>
                </a:srgbClr>
              </a:gs>
            </a:gsLst>
            <a:lin ang="0" scaled="1"/>
            <a:tileRect/>
          </a:gradFill>
          <a:ln w="15875">
            <a:noFill/>
          </a:ln>
        </p:spPr>
        <p:txBody>
          <a:bodyPr wrap="square" lIns="0" tIns="0" rIns="0" bIns="0" anchor="ctr">
            <a:noAutofit/>
          </a:bodyPr>
          <a:lstStyle/>
          <a:p>
            <a:endParaRPr lang="en-CH" sz="1050" dirty="0">
              <a:latin typeface="Consolas" panose="020B0609020204030204" pitchFamily="49" charset="0"/>
            </a:endParaRPr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E5AFAED-72E5-3570-4446-1DB54E496044}"/>
              </a:ext>
            </a:extLst>
          </p:cNvPr>
          <p:cNvSpPr/>
          <p:nvPr/>
        </p:nvSpPr>
        <p:spPr>
          <a:xfrm>
            <a:off x="9726769" y="1543299"/>
            <a:ext cx="61910" cy="181771"/>
          </a:xfrm>
          <a:custGeom>
            <a:avLst/>
            <a:gdLst>
              <a:gd name="connsiteX0" fmla="*/ 0 w 61910"/>
              <a:gd name="connsiteY0" fmla="*/ 0 h 181771"/>
              <a:gd name="connsiteX1" fmla="*/ 61910 w 61910"/>
              <a:gd name="connsiteY1" fmla="*/ 0 h 181771"/>
              <a:gd name="connsiteX2" fmla="*/ 61910 w 61910"/>
              <a:gd name="connsiteY2" fmla="*/ 164417 h 181771"/>
              <a:gd name="connsiteX3" fmla="*/ 44556 w 61910"/>
              <a:gd name="connsiteY3" fmla="*/ 181771 h 181771"/>
              <a:gd name="connsiteX4" fmla="*/ 17354 w 61910"/>
              <a:gd name="connsiteY4" fmla="*/ 181771 h 181771"/>
              <a:gd name="connsiteX5" fmla="*/ 0 w 61910"/>
              <a:gd name="connsiteY5" fmla="*/ 164417 h 181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910" h="181771">
                <a:moveTo>
                  <a:pt x="0" y="0"/>
                </a:moveTo>
                <a:lnTo>
                  <a:pt x="61910" y="0"/>
                </a:lnTo>
                <a:lnTo>
                  <a:pt x="61910" y="164417"/>
                </a:lnTo>
                <a:cubicBezTo>
                  <a:pt x="61910" y="174001"/>
                  <a:pt x="54140" y="181771"/>
                  <a:pt x="44556" y="181771"/>
                </a:cubicBezTo>
                <a:lnTo>
                  <a:pt x="17354" y="181771"/>
                </a:lnTo>
                <a:cubicBezTo>
                  <a:pt x="7770" y="181771"/>
                  <a:pt x="0" y="174001"/>
                  <a:pt x="0" y="164417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rgbClr val="11786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H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13C376-6D12-E3D1-D6A1-26C58E97D806}"/>
              </a:ext>
            </a:extLst>
          </p:cNvPr>
          <p:cNvSpPr txBox="1"/>
          <p:nvPr/>
        </p:nvSpPr>
        <p:spPr>
          <a:xfrm>
            <a:off x="8682040" y="1543299"/>
            <a:ext cx="1136643" cy="209550"/>
          </a:xfrm>
          <a:prstGeom prst="roundRect">
            <a:avLst>
              <a:gd name="adj" fmla="val 12122"/>
            </a:avLst>
          </a:prstGeom>
          <a:noFill/>
          <a:ln w="15875">
            <a:solidFill>
              <a:srgbClr val="117865"/>
            </a:solidFill>
          </a:ln>
        </p:spPr>
        <p:txBody>
          <a:bodyPr wrap="square" lIns="0" tIns="0" rIns="0" bIns="0" anchor="ctr">
            <a:noAutofit/>
          </a:bodyPr>
          <a:lstStyle/>
          <a:p>
            <a:endParaRPr lang="en-CH" sz="1050" dirty="0"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6881BA8-01E5-9ACD-E573-321ED2208971}"/>
              </a:ext>
            </a:extLst>
          </p:cNvPr>
          <p:cNvSpPr txBox="1"/>
          <p:nvPr/>
        </p:nvSpPr>
        <p:spPr>
          <a:xfrm>
            <a:off x="8682040" y="2086224"/>
            <a:ext cx="1149345" cy="209550"/>
          </a:xfrm>
          <a:prstGeom prst="roundRect">
            <a:avLst>
              <a:gd name="adj" fmla="val 12122"/>
            </a:avLst>
          </a:prstGeom>
          <a:gradFill flip="none" rotWithShape="1">
            <a:gsLst>
              <a:gs pos="0">
                <a:srgbClr val="C00000">
                  <a:alpha val="80000"/>
                </a:srgbClr>
              </a:gs>
              <a:gs pos="50000">
                <a:srgbClr val="FFC000">
                  <a:alpha val="50000"/>
                </a:srgbClr>
              </a:gs>
              <a:gs pos="100000">
                <a:srgbClr val="00B050">
                  <a:alpha val="80000"/>
                </a:srgbClr>
              </a:gs>
            </a:gsLst>
            <a:lin ang="0" scaled="1"/>
            <a:tileRect/>
          </a:gradFill>
          <a:ln w="15875">
            <a:noFill/>
          </a:ln>
        </p:spPr>
        <p:txBody>
          <a:bodyPr wrap="square" lIns="0" tIns="0" rIns="0" bIns="0" anchor="ctr">
            <a:noAutofit/>
          </a:bodyPr>
          <a:lstStyle/>
          <a:p>
            <a:endParaRPr lang="en-CH" sz="1050" dirty="0">
              <a:latin typeface="Consolas" panose="020B0609020204030204" pitchFamily="49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5A5B24F-3362-E1DB-6CA9-A4396739EC07}"/>
              </a:ext>
            </a:extLst>
          </p:cNvPr>
          <p:cNvSpPr/>
          <p:nvPr/>
        </p:nvSpPr>
        <p:spPr>
          <a:xfrm>
            <a:off x="8721876" y="2086224"/>
            <a:ext cx="61910" cy="181771"/>
          </a:xfrm>
          <a:custGeom>
            <a:avLst/>
            <a:gdLst>
              <a:gd name="connsiteX0" fmla="*/ 0 w 61910"/>
              <a:gd name="connsiteY0" fmla="*/ 0 h 181771"/>
              <a:gd name="connsiteX1" fmla="*/ 61910 w 61910"/>
              <a:gd name="connsiteY1" fmla="*/ 0 h 181771"/>
              <a:gd name="connsiteX2" fmla="*/ 61910 w 61910"/>
              <a:gd name="connsiteY2" fmla="*/ 164417 h 181771"/>
              <a:gd name="connsiteX3" fmla="*/ 44556 w 61910"/>
              <a:gd name="connsiteY3" fmla="*/ 181771 h 181771"/>
              <a:gd name="connsiteX4" fmla="*/ 17354 w 61910"/>
              <a:gd name="connsiteY4" fmla="*/ 181771 h 181771"/>
              <a:gd name="connsiteX5" fmla="*/ 0 w 61910"/>
              <a:gd name="connsiteY5" fmla="*/ 164417 h 181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910" h="181771">
                <a:moveTo>
                  <a:pt x="0" y="0"/>
                </a:moveTo>
                <a:lnTo>
                  <a:pt x="61910" y="0"/>
                </a:lnTo>
                <a:lnTo>
                  <a:pt x="61910" y="164417"/>
                </a:lnTo>
                <a:cubicBezTo>
                  <a:pt x="61910" y="174001"/>
                  <a:pt x="54140" y="181771"/>
                  <a:pt x="44556" y="181771"/>
                </a:cubicBezTo>
                <a:lnTo>
                  <a:pt x="17354" y="181771"/>
                </a:lnTo>
                <a:cubicBezTo>
                  <a:pt x="7770" y="181771"/>
                  <a:pt x="0" y="174001"/>
                  <a:pt x="0" y="164417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rgbClr val="11786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H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3A1137-EC98-157C-9DE4-8F9E62B037B4}"/>
              </a:ext>
            </a:extLst>
          </p:cNvPr>
          <p:cNvSpPr txBox="1"/>
          <p:nvPr/>
        </p:nvSpPr>
        <p:spPr>
          <a:xfrm>
            <a:off x="8682040" y="2086224"/>
            <a:ext cx="1149345" cy="209550"/>
          </a:xfrm>
          <a:prstGeom prst="roundRect">
            <a:avLst>
              <a:gd name="adj" fmla="val 12122"/>
            </a:avLst>
          </a:prstGeom>
          <a:noFill/>
          <a:ln w="15875">
            <a:solidFill>
              <a:srgbClr val="117865"/>
            </a:solidFill>
          </a:ln>
        </p:spPr>
        <p:txBody>
          <a:bodyPr wrap="square" lIns="0" tIns="0" rIns="0" bIns="0" anchor="ctr">
            <a:noAutofit/>
          </a:bodyPr>
          <a:lstStyle/>
          <a:p>
            <a:endParaRPr lang="en-CH" sz="1050" dirty="0">
              <a:latin typeface="Consolas" panose="020B0609020204030204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7E31D0-6782-ED9D-B44E-F27F64545C6D}"/>
              </a:ext>
            </a:extLst>
          </p:cNvPr>
          <p:cNvSpPr txBox="1"/>
          <p:nvPr/>
        </p:nvSpPr>
        <p:spPr>
          <a:xfrm>
            <a:off x="8682040" y="2633911"/>
            <a:ext cx="1149345" cy="209550"/>
          </a:xfrm>
          <a:prstGeom prst="roundRect">
            <a:avLst>
              <a:gd name="adj" fmla="val 12122"/>
            </a:avLst>
          </a:prstGeom>
          <a:gradFill flip="none" rotWithShape="1">
            <a:gsLst>
              <a:gs pos="0">
                <a:srgbClr val="C00000">
                  <a:alpha val="80000"/>
                </a:srgbClr>
              </a:gs>
              <a:gs pos="50000">
                <a:srgbClr val="FFC000">
                  <a:alpha val="50000"/>
                </a:srgbClr>
              </a:gs>
              <a:gs pos="100000">
                <a:srgbClr val="00B050">
                  <a:alpha val="80000"/>
                </a:srgbClr>
              </a:gs>
            </a:gsLst>
            <a:lin ang="0" scaled="1"/>
            <a:tileRect/>
          </a:gradFill>
          <a:ln w="15875">
            <a:noFill/>
          </a:ln>
        </p:spPr>
        <p:txBody>
          <a:bodyPr wrap="square" lIns="0" tIns="0" rIns="0" bIns="0" anchor="ctr">
            <a:noAutofit/>
          </a:bodyPr>
          <a:lstStyle/>
          <a:p>
            <a:endParaRPr lang="en-CH" sz="1050" dirty="0">
              <a:latin typeface="Consolas" panose="020B0609020204030204" pitchFamily="49" charset="0"/>
            </a:endParaRP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DF94B95-2805-AEF4-FD36-64FC98CF9A63}"/>
              </a:ext>
            </a:extLst>
          </p:cNvPr>
          <p:cNvSpPr/>
          <p:nvPr/>
        </p:nvSpPr>
        <p:spPr>
          <a:xfrm>
            <a:off x="9164780" y="2633911"/>
            <a:ext cx="61910" cy="181771"/>
          </a:xfrm>
          <a:custGeom>
            <a:avLst/>
            <a:gdLst>
              <a:gd name="connsiteX0" fmla="*/ 0 w 61910"/>
              <a:gd name="connsiteY0" fmla="*/ 0 h 181771"/>
              <a:gd name="connsiteX1" fmla="*/ 61910 w 61910"/>
              <a:gd name="connsiteY1" fmla="*/ 0 h 181771"/>
              <a:gd name="connsiteX2" fmla="*/ 61910 w 61910"/>
              <a:gd name="connsiteY2" fmla="*/ 164417 h 181771"/>
              <a:gd name="connsiteX3" fmla="*/ 44556 w 61910"/>
              <a:gd name="connsiteY3" fmla="*/ 181771 h 181771"/>
              <a:gd name="connsiteX4" fmla="*/ 17354 w 61910"/>
              <a:gd name="connsiteY4" fmla="*/ 181771 h 181771"/>
              <a:gd name="connsiteX5" fmla="*/ 0 w 61910"/>
              <a:gd name="connsiteY5" fmla="*/ 164417 h 181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910" h="181771">
                <a:moveTo>
                  <a:pt x="0" y="0"/>
                </a:moveTo>
                <a:lnTo>
                  <a:pt x="61910" y="0"/>
                </a:lnTo>
                <a:lnTo>
                  <a:pt x="61910" y="164417"/>
                </a:lnTo>
                <a:cubicBezTo>
                  <a:pt x="61910" y="174001"/>
                  <a:pt x="54140" y="181771"/>
                  <a:pt x="44556" y="181771"/>
                </a:cubicBezTo>
                <a:lnTo>
                  <a:pt x="17354" y="181771"/>
                </a:lnTo>
                <a:cubicBezTo>
                  <a:pt x="7770" y="181771"/>
                  <a:pt x="0" y="174001"/>
                  <a:pt x="0" y="164417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rgbClr val="11786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H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AFE1E98-62A5-8A8A-4473-E8E588DF887F}"/>
              </a:ext>
            </a:extLst>
          </p:cNvPr>
          <p:cNvSpPr txBox="1"/>
          <p:nvPr/>
        </p:nvSpPr>
        <p:spPr>
          <a:xfrm>
            <a:off x="8682040" y="2633911"/>
            <a:ext cx="1136643" cy="209550"/>
          </a:xfrm>
          <a:prstGeom prst="roundRect">
            <a:avLst>
              <a:gd name="adj" fmla="val 12122"/>
            </a:avLst>
          </a:prstGeom>
          <a:noFill/>
          <a:ln w="15875">
            <a:solidFill>
              <a:srgbClr val="117865"/>
            </a:solidFill>
          </a:ln>
        </p:spPr>
        <p:txBody>
          <a:bodyPr wrap="square" lIns="0" tIns="0" rIns="0" bIns="0" anchor="ctr">
            <a:noAutofit/>
          </a:bodyPr>
          <a:lstStyle/>
          <a:p>
            <a:endParaRPr lang="en-CH" sz="1050" dirty="0"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5186F9-2E70-A5A3-4CEF-2648B7ABEAB5}"/>
              </a:ext>
            </a:extLst>
          </p:cNvPr>
          <p:cNvSpPr txBox="1"/>
          <p:nvPr/>
        </p:nvSpPr>
        <p:spPr>
          <a:xfrm>
            <a:off x="8557403" y="3099549"/>
            <a:ext cx="3070131" cy="362869"/>
          </a:xfrm>
          <a:prstGeom prst="roundRect">
            <a:avLst/>
          </a:prstGeom>
          <a:solidFill>
            <a:srgbClr val="99C9C1">
              <a:alpha val="40000"/>
            </a:srgbClr>
          </a:solidFill>
          <a:ln w="19050">
            <a:solidFill>
              <a:srgbClr val="117865"/>
            </a:solidFill>
          </a:ln>
        </p:spPr>
        <p:txBody>
          <a:bodyPr wrap="square" lIns="1404000" tIns="72000" bIns="72000" anchor="ctr">
            <a:noAutofit/>
          </a:bodyPr>
          <a:lstStyle/>
          <a:p>
            <a:r>
              <a:rPr lang="en-CH" sz="1050" dirty="0">
                <a:latin typeface="Consolas" panose="020B0609020204030204" pitchFamily="49" charset="0"/>
              </a:rPr>
              <a:t>Extra storage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E3FCB4-5CFF-7265-95F3-A09E5F231206}"/>
              </a:ext>
            </a:extLst>
          </p:cNvPr>
          <p:cNvSpPr txBox="1"/>
          <p:nvPr/>
        </p:nvSpPr>
        <p:spPr>
          <a:xfrm>
            <a:off x="8682040" y="3178214"/>
            <a:ext cx="1149345" cy="209550"/>
          </a:xfrm>
          <a:prstGeom prst="roundRect">
            <a:avLst>
              <a:gd name="adj" fmla="val 12122"/>
            </a:avLst>
          </a:prstGeom>
          <a:gradFill flip="none" rotWithShape="1">
            <a:gsLst>
              <a:gs pos="0">
                <a:srgbClr val="C00000">
                  <a:alpha val="80000"/>
                </a:srgbClr>
              </a:gs>
              <a:gs pos="50000">
                <a:srgbClr val="FFC000">
                  <a:alpha val="50000"/>
                </a:srgbClr>
              </a:gs>
              <a:gs pos="100000">
                <a:srgbClr val="00B050">
                  <a:alpha val="80000"/>
                </a:srgbClr>
              </a:gs>
            </a:gsLst>
            <a:lin ang="0" scaled="1"/>
            <a:tileRect/>
          </a:gradFill>
          <a:ln w="15875">
            <a:noFill/>
          </a:ln>
        </p:spPr>
        <p:txBody>
          <a:bodyPr wrap="square" lIns="0" tIns="0" rIns="0" bIns="0" anchor="ctr">
            <a:noAutofit/>
          </a:bodyPr>
          <a:lstStyle/>
          <a:p>
            <a:endParaRPr lang="en-CH" sz="1050" dirty="0">
              <a:latin typeface="Consolas" panose="020B0609020204030204" pitchFamily="49" charset="0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0C3BEE9-AC1E-C4D3-D9ED-190607B2F567}"/>
              </a:ext>
            </a:extLst>
          </p:cNvPr>
          <p:cNvSpPr/>
          <p:nvPr/>
        </p:nvSpPr>
        <p:spPr>
          <a:xfrm>
            <a:off x="9285430" y="3178214"/>
            <a:ext cx="61910" cy="181771"/>
          </a:xfrm>
          <a:custGeom>
            <a:avLst/>
            <a:gdLst>
              <a:gd name="connsiteX0" fmla="*/ 0 w 61910"/>
              <a:gd name="connsiteY0" fmla="*/ 0 h 181771"/>
              <a:gd name="connsiteX1" fmla="*/ 61910 w 61910"/>
              <a:gd name="connsiteY1" fmla="*/ 0 h 181771"/>
              <a:gd name="connsiteX2" fmla="*/ 61910 w 61910"/>
              <a:gd name="connsiteY2" fmla="*/ 164417 h 181771"/>
              <a:gd name="connsiteX3" fmla="*/ 44556 w 61910"/>
              <a:gd name="connsiteY3" fmla="*/ 181771 h 181771"/>
              <a:gd name="connsiteX4" fmla="*/ 17354 w 61910"/>
              <a:gd name="connsiteY4" fmla="*/ 181771 h 181771"/>
              <a:gd name="connsiteX5" fmla="*/ 0 w 61910"/>
              <a:gd name="connsiteY5" fmla="*/ 164417 h 181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910" h="181771">
                <a:moveTo>
                  <a:pt x="0" y="0"/>
                </a:moveTo>
                <a:lnTo>
                  <a:pt x="61910" y="0"/>
                </a:lnTo>
                <a:lnTo>
                  <a:pt x="61910" y="164417"/>
                </a:lnTo>
                <a:cubicBezTo>
                  <a:pt x="61910" y="174001"/>
                  <a:pt x="54140" y="181771"/>
                  <a:pt x="44556" y="181771"/>
                </a:cubicBezTo>
                <a:lnTo>
                  <a:pt x="17354" y="181771"/>
                </a:lnTo>
                <a:cubicBezTo>
                  <a:pt x="7770" y="181771"/>
                  <a:pt x="0" y="174001"/>
                  <a:pt x="0" y="164417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rgbClr val="11786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H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E363A7E-2BD4-6FFC-A8D4-54CDEEF6FB9B}"/>
              </a:ext>
            </a:extLst>
          </p:cNvPr>
          <p:cNvSpPr txBox="1"/>
          <p:nvPr/>
        </p:nvSpPr>
        <p:spPr>
          <a:xfrm>
            <a:off x="8682040" y="3178214"/>
            <a:ext cx="1136643" cy="209550"/>
          </a:xfrm>
          <a:prstGeom prst="roundRect">
            <a:avLst>
              <a:gd name="adj" fmla="val 12122"/>
            </a:avLst>
          </a:prstGeom>
          <a:noFill/>
          <a:ln w="15875">
            <a:solidFill>
              <a:srgbClr val="117865"/>
            </a:solidFill>
          </a:ln>
        </p:spPr>
        <p:txBody>
          <a:bodyPr wrap="square" lIns="0" tIns="0" rIns="0" bIns="0" anchor="ctr">
            <a:noAutofit/>
          </a:bodyPr>
          <a:lstStyle/>
          <a:p>
            <a:endParaRPr lang="en-CH" sz="10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374133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BE0273-5346-837F-5443-67CBAC0AC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67159-B732-E1B8-5765-7AE7CE5C4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Using columns </a:t>
            </a:r>
            <a:r>
              <a:rPr lang="en-CH" dirty="0" err="1"/>
              <a:t>RowVersion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09647-F0DE-BE48-79F5-83BDDCEFF3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8189" y="1285206"/>
            <a:ext cx="7077344" cy="4650457"/>
          </a:xfrm>
        </p:spPr>
        <p:txBody>
          <a:bodyPr/>
          <a:lstStyle/>
          <a:p>
            <a:pPr marL="0" indent="0">
              <a:buNone/>
            </a:pPr>
            <a:r>
              <a:rPr lang="en-CH" sz="2000" dirty="0"/>
              <a:t>ROWVERSION columns (ex timestamp)</a:t>
            </a:r>
          </a:p>
          <a:p>
            <a:pPr marL="0" indent="0">
              <a:buNone/>
            </a:pPr>
            <a:endParaRPr lang="en-CH" sz="2000" dirty="0"/>
          </a:p>
          <a:p>
            <a:pPr marL="0" indent="0">
              <a:buNone/>
            </a:pPr>
            <a:r>
              <a:rPr lang="en-CH" sz="2000" dirty="0"/>
              <a:t>- Binary sequence generated at server level</a:t>
            </a:r>
          </a:p>
          <a:p>
            <a:pPr>
              <a:buFontTx/>
              <a:buChar char="-"/>
            </a:pPr>
            <a:r>
              <a:rPr lang="en-CH" sz="2000" dirty="0"/>
              <a:t>It can detect last updates/inserts but impossible to detect what exactly</a:t>
            </a:r>
          </a:p>
          <a:p>
            <a:pPr>
              <a:buFontTx/>
              <a:buChar char="-"/>
            </a:pPr>
            <a:r>
              <a:rPr lang="en-CH" sz="2000" dirty="0"/>
              <a:t>Independ from </a:t>
            </a:r>
            <a:r>
              <a:rPr lang="en-CH" sz="2000" dirty="0" err="1"/>
              <a:t>timezone</a:t>
            </a:r>
            <a:endParaRPr lang="en-CH" sz="2000" dirty="0"/>
          </a:p>
          <a:p>
            <a:pPr marL="0" indent="0">
              <a:buNone/>
            </a:pPr>
            <a:endParaRPr lang="en-CH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B5283C-B2D2-D6A7-C264-EC6EB8ABB01B}"/>
              </a:ext>
            </a:extLst>
          </p:cNvPr>
          <p:cNvSpPr txBox="1"/>
          <p:nvPr/>
        </p:nvSpPr>
        <p:spPr>
          <a:xfrm>
            <a:off x="8535972" y="922337"/>
            <a:ext cx="3070131" cy="362869"/>
          </a:xfrm>
          <a:prstGeom prst="roundRect">
            <a:avLst/>
          </a:prstGeom>
          <a:solidFill>
            <a:srgbClr val="99C9C1">
              <a:alpha val="40000"/>
            </a:srgbClr>
          </a:solidFill>
          <a:ln w="19050">
            <a:solidFill>
              <a:srgbClr val="117865"/>
            </a:solidFill>
          </a:ln>
        </p:spPr>
        <p:txBody>
          <a:bodyPr wrap="square" lIns="1404000" tIns="72000" bIns="72000" anchor="ctr">
            <a:noAutofit/>
          </a:bodyPr>
          <a:lstStyle/>
          <a:p>
            <a:r>
              <a:rPr lang="en-CH" sz="1050" dirty="0">
                <a:latin typeface="Consolas" panose="020B0609020204030204" pitchFamily="49" charset="0"/>
              </a:rPr>
              <a:t>Get last inserts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04C2B4-20E3-D3F7-86CC-7E88C921CCF8}"/>
              </a:ext>
            </a:extLst>
          </p:cNvPr>
          <p:cNvSpPr txBox="1"/>
          <p:nvPr/>
        </p:nvSpPr>
        <p:spPr>
          <a:xfrm>
            <a:off x="8557403" y="1466640"/>
            <a:ext cx="3070131" cy="362869"/>
          </a:xfrm>
          <a:prstGeom prst="roundRect">
            <a:avLst/>
          </a:prstGeom>
          <a:solidFill>
            <a:srgbClr val="99C9C1">
              <a:alpha val="40000"/>
            </a:srgbClr>
          </a:solidFill>
          <a:ln w="19050">
            <a:solidFill>
              <a:srgbClr val="117865"/>
            </a:solidFill>
          </a:ln>
        </p:spPr>
        <p:txBody>
          <a:bodyPr wrap="square" lIns="1404000" tIns="72000" bIns="72000" anchor="ctr">
            <a:noAutofit/>
          </a:bodyPr>
          <a:lstStyle/>
          <a:p>
            <a:r>
              <a:rPr lang="en-CH" sz="1050" dirty="0">
                <a:latin typeface="Consolas" panose="020B0609020204030204" pitchFamily="49" charset="0"/>
              </a:rPr>
              <a:t>Get last updates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ABB0F6-491A-501D-32AA-D9C209837F47}"/>
              </a:ext>
            </a:extLst>
          </p:cNvPr>
          <p:cNvSpPr txBox="1"/>
          <p:nvPr/>
        </p:nvSpPr>
        <p:spPr>
          <a:xfrm>
            <a:off x="8557403" y="2010943"/>
            <a:ext cx="3070131" cy="362869"/>
          </a:xfrm>
          <a:prstGeom prst="roundRect">
            <a:avLst/>
          </a:prstGeom>
          <a:solidFill>
            <a:srgbClr val="99C9C1">
              <a:alpha val="40000"/>
            </a:srgbClr>
          </a:solidFill>
          <a:ln w="19050">
            <a:solidFill>
              <a:srgbClr val="117865"/>
            </a:solidFill>
          </a:ln>
        </p:spPr>
        <p:txBody>
          <a:bodyPr wrap="square" lIns="1404000" tIns="72000" bIns="72000" anchor="ctr">
            <a:noAutofit/>
          </a:bodyPr>
          <a:lstStyle/>
          <a:p>
            <a:r>
              <a:rPr lang="en-CH" sz="1050" dirty="0">
                <a:latin typeface="Consolas" panose="020B0609020204030204" pitchFamily="49" charset="0"/>
              </a:rPr>
              <a:t>Get last deletes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253F69-0B31-AA8D-8FE1-77B91031BA09}"/>
              </a:ext>
            </a:extLst>
          </p:cNvPr>
          <p:cNvSpPr txBox="1"/>
          <p:nvPr/>
        </p:nvSpPr>
        <p:spPr>
          <a:xfrm>
            <a:off x="8557403" y="2555246"/>
            <a:ext cx="3070131" cy="362869"/>
          </a:xfrm>
          <a:prstGeom prst="roundRect">
            <a:avLst/>
          </a:prstGeom>
          <a:solidFill>
            <a:srgbClr val="99C9C1">
              <a:alpha val="40000"/>
            </a:srgbClr>
          </a:solidFill>
          <a:ln w="19050">
            <a:solidFill>
              <a:srgbClr val="117865"/>
            </a:solidFill>
          </a:ln>
        </p:spPr>
        <p:txBody>
          <a:bodyPr wrap="square" lIns="1404000" tIns="72000" bIns="72000" anchor="ctr">
            <a:noAutofit/>
          </a:bodyPr>
          <a:lstStyle/>
          <a:p>
            <a:r>
              <a:rPr lang="en-CH" sz="1050" dirty="0">
                <a:latin typeface="Consolas" panose="020B0609020204030204" pitchFamily="49" charset="0"/>
              </a:rPr>
              <a:t>Stressing database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74ACAA-8810-4F7B-EE51-4BC453DF2406}"/>
              </a:ext>
            </a:extLst>
          </p:cNvPr>
          <p:cNvSpPr txBox="1"/>
          <p:nvPr/>
        </p:nvSpPr>
        <p:spPr>
          <a:xfrm>
            <a:off x="8682040" y="998996"/>
            <a:ext cx="1149345" cy="209550"/>
          </a:xfrm>
          <a:prstGeom prst="roundRect">
            <a:avLst>
              <a:gd name="adj" fmla="val 12122"/>
            </a:avLst>
          </a:prstGeom>
          <a:gradFill flip="none" rotWithShape="1">
            <a:gsLst>
              <a:gs pos="0">
                <a:srgbClr val="C00000">
                  <a:alpha val="80000"/>
                </a:srgbClr>
              </a:gs>
              <a:gs pos="50000">
                <a:srgbClr val="FFC000">
                  <a:alpha val="50000"/>
                </a:srgbClr>
              </a:gs>
              <a:gs pos="100000">
                <a:srgbClr val="00B050">
                  <a:alpha val="80000"/>
                </a:srgbClr>
              </a:gs>
            </a:gsLst>
            <a:lin ang="0" scaled="1"/>
            <a:tileRect/>
          </a:gradFill>
          <a:ln w="15875">
            <a:noFill/>
          </a:ln>
        </p:spPr>
        <p:txBody>
          <a:bodyPr wrap="square" lIns="0" tIns="0" rIns="0" bIns="0" anchor="ctr">
            <a:noAutofit/>
          </a:bodyPr>
          <a:lstStyle/>
          <a:p>
            <a:endParaRPr lang="en-CH" sz="1050" dirty="0">
              <a:latin typeface="Consolas" panose="020B0609020204030204" pitchFamily="49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64C805B5-83CE-F3D6-A0A1-8071F2082D70}"/>
              </a:ext>
            </a:extLst>
          </p:cNvPr>
          <p:cNvSpPr/>
          <p:nvPr/>
        </p:nvSpPr>
        <p:spPr>
          <a:xfrm>
            <a:off x="9485469" y="998996"/>
            <a:ext cx="61910" cy="181771"/>
          </a:xfrm>
          <a:custGeom>
            <a:avLst/>
            <a:gdLst>
              <a:gd name="connsiteX0" fmla="*/ 0 w 61910"/>
              <a:gd name="connsiteY0" fmla="*/ 0 h 181771"/>
              <a:gd name="connsiteX1" fmla="*/ 61910 w 61910"/>
              <a:gd name="connsiteY1" fmla="*/ 0 h 181771"/>
              <a:gd name="connsiteX2" fmla="*/ 61910 w 61910"/>
              <a:gd name="connsiteY2" fmla="*/ 164417 h 181771"/>
              <a:gd name="connsiteX3" fmla="*/ 44556 w 61910"/>
              <a:gd name="connsiteY3" fmla="*/ 181771 h 181771"/>
              <a:gd name="connsiteX4" fmla="*/ 17354 w 61910"/>
              <a:gd name="connsiteY4" fmla="*/ 181771 h 181771"/>
              <a:gd name="connsiteX5" fmla="*/ 0 w 61910"/>
              <a:gd name="connsiteY5" fmla="*/ 164417 h 181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910" h="181771">
                <a:moveTo>
                  <a:pt x="0" y="0"/>
                </a:moveTo>
                <a:lnTo>
                  <a:pt x="61910" y="0"/>
                </a:lnTo>
                <a:lnTo>
                  <a:pt x="61910" y="164417"/>
                </a:lnTo>
                <a:cubicBezTo>
                  <a:pt x="61910" y="174001"/>
                  <a:pt x="54140" y="181771"/>
                  <a:pt x="44556" y="181771"/>
                </a:cubicBezTo>
                <a:lnTo>
                  <a:pt x="17354" y="181771"/>
                </a:lnTo>
                <a:cubicBezTo>
                  <a:pt x="7770" y="181771"/>
                  <a:pt x="0" y="174001"/>
                  <a:pt x="0" y="164417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rgbClr val="11786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H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D92966-8EB8-EFE6-D845-564BD74ADCE5}"/>
              </a:ext>
            </a:extLst>
          </p:cNvPr>
          <p:cNvSpPr txBox="1"/>
          <p:nvPr/>
        </p:nvSpPr>
        <p:spPr>
          <a:xfrm>
            <a:off x="8682040" y="998996"/>
            <a:ext cx="1136643" cy="209550"/>
          </a:xfrm>
          <a:prstGeom prst="roundRect">
            <a:avLst>
              <a:gd name="adj" fmla="val 12122"/>
            </a:avLst>
          </a:prstGeom>
          <a:noFill/>
          <a:ln w="15875">
            <a:solidFill>
              <a:srgbClr val="117865"/>
            </a:solidFill>
          </a:ln>
        </p:spPr>
        <p:txBody>
          <a:bodyPr wrap="square" lIns="0" tIns="0" rIns="0" bIns="0" anchor="ctr">
            <a:noAutofit/>
          </a:bodyPr>
          <a:lstStyle/>
          <a:p>
            <a:endParaRPr lang="en-CH" sz="105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8B2506-719B-AB78-E956-3E0886D8725F}"/>
              </a:ext>
            </a:extLst>
          </p:cNvPr>
          <p:cNvSpPr txBox="1"/>
          <p:nvPr/>
        </p:nvSpPr>
        <p:spPr>
          <a:xfrm>
            <a:off x="8682040" y="1543299"/>
            <a:ext cx="1149345" cy="209550"/>
          </a:xfrm>
          <a:prstGeom prst="roundRect">
            <a:avLst>
              <a:gd name="adj" fmla="val 12122"/>
            </a:avLst>
          </a:prstGeom>
          <a:gradFill flip="none" rotWithShape="1">
            <a:gsLst>
              <a:gs pos="0">
                <a:srgbClr val="C00000">
                  <a:alpha val="80000"/>
                </a:srgbClr>
              </a:gs>
              <a:gs pos="50000">
                <a:srgbClr val="FFC000">
                  <a:alpha val="50000"/>
                </a:srgbClr>
              </a:gs>
              <a:gs pos="100000">
                <a:srgbClr val="00B050">
                  <a:alpha val="80000"/>
                </a:srgbClr>
              </a:gs>
            </a:gsLst>
            <a:lin ang="0" scaled="1"/>
            <a:tileRect/>
          </a:gradFill>
          <a:ln w="15875">
            <a:noFill/>
          </a:ln>
        </p:spPr>
        <p:txBody>
          <a:bodyPr wrap="square" lIns="0" tIns="0" rIns="0" bIns="0" anchor="ctr">
            <a:noAutofit/>
          </a:bodyPr>
          <a:lstStyle/>
          <a:p>
            <a:endParaRPr lang="en-CH" sz="1050" dirty="0">
              <a:latin typeface="Consolas" panose="020B0609020204030204" pitchFamily="49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1C5EEB2-91BF-A605-9A06-FB392CF9434A}"/>
              </a:ext>
            </a:extLst>
          </p:cNvPr>
          <p:cNvSpPr/>
          <p:nvPr/>
        </p:nvSpPr>
        <p:spPr>
          <a:xfrm>
            <a:off x="9485469" y="1543299"/>
            <a:ext cx="61910" cy="181771"/>
          </a:xfrm>
          <a:custGeom>
            <a:avLst/>
            <a:gdLst>
              <a:gd name="connsiteX0" fmla="*/ 0 w 61910"/>
              <a:gd name="connsiteY0" fmla="*/ 0 h 181771"/>
              <a:gd name="connsiteX1" fmla="*/ 61910 w 61910"/>
              <a:gd name="connsiteY1" fmla="*/ 0 h 181771"/>
              <a:gd name="connsiteX2" fmla="*/ 61910 w 61910"/>
              <a:gd name="connsiteY2" fmla="*/ 164417 h 181771"/>
              <a:gd name="connsiteX3" fmla="*/ 44556 w 61910"/>
              <a:gd name="connsiteY3" fmla="*/ 181771 h 181771"/>
              <a:gd name="connsiteX4" fmla="*/ 17354 w 61910"/>
              <a:gd name="connsiteY4" fmla="*/ 181771 h 181771"/>
              <a:gd name="connsiteX5" fmla="*/ 0 w 61910"/>
              <a:gd name="connsiteY5" fmla="*/ 164417 h 181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910" h="181771">
                <a:moveTo>
                  <a:pt x="0" y="0"/>
                </a:moveTo>
                <a:lnTo>
                  <a:pt x="61910" y="0"/>
                </a:lnTo>
                <a:lnTo>
                  <a:pt x="61910" y="164417"/>
                </a:lnTo>
                <a:cubicBezTo>
                  <a:pt x="61910" y="174001"/>
                  <a:pt x="54140" y="181771"/>
                  <a:pt x="44556" y="181771"/>
                </a:cubicBezTo>
                <a:lnTo>
                  <a:pt x="17354" y="181771"/>
                </a:lnTo>
                <a:cubicBezTo>
                  <a:pt x="7770" y="181771"/>
                  <a:pt x="0" y="174001"/>
                  <a:pt x="0" y="164417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rgbClr val="11786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H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A8CB3F8-730D-9E8A-D319-1D186D210786}"/>
              </a:ext>
            </a:extLst>
          </p:cNvPr>
          <p:cNvSpPr txBox="1"/>
          <p:nvPr/>
        </p:nvSpPr>
        <p:spPr>
          <a:xfrm>
            <a:off x="8682040" y="1543299"/>
            <a:ext cx="1136643" cy="209550"/>
          </a:xfrm>
          <a:prstGeom prst="roundRect">
            <a:avLst>
              <a:gd name="adj" fmla="val 12122"/>
            </a:avLst>
          </a:prstGeom>
          <a:noFill/>
          <a:ln w="15875">
            <a:solidFill>
              <a:srgbClr val="117865"/>
            </a:solidFill>
          </a:ln>
        </p:spPr>
        <p:txBody>
          <a:bodyPr wrap="square" lIns="0" tIns="0" rIns="0" bIns="0" anchor="ctr">
            <a:noAutofit/>
          </a:bodyPr>
          <a:lstStyle/>
          <a:p>
            <a:endParaRPr lang="en-CH" sz="1050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EADD56-E535-F6B7-9C2B-D620F5BC88BE}"/>
              </a:ext>
            </a:extLst>
          </p:cNvPr>
          <p:cNvSpPr txBox="1"/>
          <p:nvPr/>
        </p:nvSpPr>
        <p:spPr>
          <a:xfrm>
            <a:off x="8682040" y="2086224"/>
            <a:ext cx="1149345" cy="209550"/>
          </a:xfrm>
          <a:prstGeom prst="roundRect">
            <a:avLst>
              <a:gd name="adj" fmla="val 12122"/>
            </a:avLst>
          </a:prstGeom>
          <a:gradFill flip="none" rotWithShape="1">
            <a:gsLst>
              <a:gs pos="0">
                <a:srgbClr val="C00000">
                  <a:alpha val="80000"/>
                </a:srgbClr>
              </a:gs>
              <a:gs pos="50000">
                <a:srgbClr val="FFC000">
                  <a:alpha val="50000"/>
                </a:srgbClr>
              </a:gs>
              <a:gs pos="100000">
                <a:srgbClr val="00B050">
                  <a:alpha val="80000"/>
                </a:srgbClr>
              </a:gs>
            </a:gsLst>
            <a:lin ang="0" scaled="1"/>
            <a:tileRect/>
          </a:gradFill>
          <a:ln w="15875">
            <a:noFill/>
          </a:ln>
        </p:spPr>
        <p:txBody>
          <a:bodyPr wrap="square" lIns="0" tIns="0" rIns="0" bIns="0" anchor="ctr">
            <a:noAutofit/>
          </a:bodyPr>
          <a:lstStyle/>
          <a:p>
            <a:endParaRPr lang="en-CH" sz="1050" dirty="0">
              <a:latin typeface="Consolas" panose="020B0609020204030204" pitchFamily="49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48C308A-FD28-DC9C-8690-9CB8E93B6D82}"/>
              </a:ext>
            </a:extLst>
          </p:cNvPr>
          <p:cNvSpPr/>
          <p:nvPr/>
        </p:nvSpPr>
        <p:spPr>
          <a:xfrm>
            <a:off x="8721876" y="2086224"/>
            <a:ext cx="61910" cy="181771"/>
          </a:xfrm>
          <a:custGeom>
            <a:avLst/>
            <a:gdLst>
              <a:gd name="connsiteX0" fmla="*/ 0 w 61910"/>
              <a:gd name="connsiteY0" fmla="*/ 0 h 181771"/>
              <a:gd name="connsiteX1" fmla="*/ 61910 w 61910"/>
              <a:gd name="connsiteY1" fmla="*/ 0 h 181771"/>
              <a:gd name="connsiteX2" fmla="*/ 61910 w 61910"/>
              <a:gd name="connsiteY2" fmla="*/ 164417 h 181771"/>
              <a:gd name="connsiteX3" fmla="*/ 44556 w 61910"/>
              <a:gd name="connsiteY3" fmla="*/ 181771 h 181771"/>
              <a:gd name="connsiteX4" fmla="*/ 17354 w 61910"/>
              <a:gd name="connsiteY4" fmla="*/ 181771 h 181771"/>
              <a:gd name="connsiteX5" fmla="*/ 0 w 61910"/>
              <a:gd name="connsiteY5" fmla="*/ 164417 h 181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910" h="181771">
                <a:moveTo>
                  <a:pt x="0" y="0"/>
                </a:moveTo>
                <a:lnTo>
                  <a:pt x="61910" y="0"/>
                </a:lnTo>
                <a:lnTo>
                  <a:pt x="61910" y="164417"/>
                </a:lnTo>
                <a:cubicBezTo>
                  <a:pt x="61910" y="174001"/>
                  <a:pt x="54140" y="181771"/>
                  <a:pt x="44556" y="181771"/>
                </a:cubicBezTo>
                <a:lnTo>
                  <a:pt x="17354" y="181771"/>
                </a:lnTo>
                <a:cubicBezTo>
                  <a:pt x="7770" y="181771"/>
                  <a:pt x="0" y="174001"/>
                  <a:pt x="0" y="164417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rgbClr val="11786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H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BEBE3C3-7F8C-1C94-19AC-83FF73CADB70}"/>
              </a:ext>
            </a:extLst>
          </p:cNvPr>
          <p:cNvSpPr txBox="1"/>
          <p:nvPr/>
        </p:nvSpPr>
        <p:spPr>
          <a:xfrm>
            <a:off x="8682040" y="2086224"/>
            <a:ext cx="1149345" cy="209550"/>
          </a:xfrm>
          <a:prstGeom prst="roundRect">
            <a:avLst>
              <a:gd name="adj" fmla="val 12122"/>
            </a:avLst>
          </a:prstGeom>
          <a:noFill/>
          <a:ln w="15875">
            <a:solidFill>
              <a:srgbClr val="117865"/>
            </a:solidFill>
          </a:ln>
        </p:spPr>
        <p:txBody>
          <a:bodyPr wrap="square" lIns="0" tIns="0" rIns="0" bIns="0" anchor="ctr">
            <a:noAutofit/>
          </a:bodyPr>
          <a:lstStyle/>
          <a:p>
            <a:endParaRPr lang="en-CH" sz="1050" dirty="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ACAB28-C845-6427-7BC5-C585C4E90F48}"/>
              </a:ext>
            </a:extLst>
          </p:cNvPr>
          <p:cNvSpPr txBox="1"/>
          <p:nvPr/>
        </p:nvSpPr>
        <p:spPr>
          <a:xfrm>
            <a:off x="8682040" y="2633911"/>
            <a:ext cx="1149345" cy="209550"/>
          </a:xfrm>
          <a:prstGeom prst="roundRect">
            <a:avLst>
              <a:gd name="adj" fmla="val 12122"/>
            </a:avLst>
          </a:prstGeom>
          <a:gradFill flip="none" rotWithShape="1">
            <a:gsLst>
              <a:gs pos="0">
                <a:srgbClr val="C00000">
                  <a:alpha val="80000"/>
                </a:srgbClr>
              </a:gs>
              <a:gs pos="50000">
                <a:srgbClr val="FFC000">
                  <a:alpha val="50000"/>
                </a:srgbClr>
              </a:gs>
              <a:gs pos="100000">
                <a:srgbClr val="00B050">
                  <a:alpha val="80000"/>
                </a:srgbClr>
              </a:gs>
            </a:gsLst>
            <a:lin ang="0" scaled="1"/>
            <a:tileRect/>
          </a:gradFill>
          <a:ln w="15875">
            <a:noFill/>
          </a:ln>
        </p:spPr>
        <p:txBody>
          <a:bodyPr wrap="square" lIns="0" tIns="0" rIns="0" bIns="0" anchor="ctr">
            <a:noAutofit/>
          </a:bodyPr>
          <a:lstStyle/>
          <a:p>
            <a:endParaRPr lang="en-CH" sz="1050" dirty="0">
              <a:latin typeface="Consolas" panose="020B0609020204030204" pitchFamily="49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77F4E9C-54E0-5D66-86D6-54D22E164361}"/>
              </a:ext>
            </a:extLst>
          </p:cNvPr>
          <p:cNvSpPr/>
          <p:nvPr/>
        </p:nvSpPr>
        <p:spPr>
          <a:xfrm>
            <a:off x="9367980" y="2633911"/>
            <a:ext cx="61910" cy="181771"/>
          </a:xfrm>
          <a:custGeom>
            <a:avLst/>
            <a:gdLst>
              <a:gd name="connsiteX0" fmla="*/ 0 w 61910"/>
              <a:gd name="connsiteY0" fmla="*/ 0 h 181771"/>
              <a:gd name="connsiteX1" fmla="*/ 61910 w 61910"/>
              <a:gd name="connsiteY1" fmla="*/ 0 h 181771"/>
              <a:gd name="connsiteX2" fmla="*/ 61910 w 61910"/>
              <a:gd name="connsiteY2" fmla="*/ 164417 h 181771"/>
              <a:gd name="connsiteX3" fmla="*/ 44556 w 61910"/>
              <a:gd name="connsiteY3" fmla="*/ 181771 h 181771"/>
              <a:gd name="connsiteX4" fmla="*/ 17354 w 61910"/>
              <a:gd name="connsiteY4" fmla="*/ 181771 h 181771"/>
              <a:gd name="connsiteX5" fmla="*/ 0 w 61910"/>
              <a:gd name="connsiteY5" fmla="*/ 164417 h 181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910" h="181771">
                <a:moveTo>
                  <a:pt x="0" y="0"/>
                </a:moveTo>
                <a:lnTo>
                  <a:pt x="61910" y="0"/>
                </a:lnTo>
                <a:lnTo>
                  <a:pt x="61910" y="164417"/>
                </a:lnTo>
                <a:cubicBezTo>
                  <a:pt x="61910" y="174001"/>
                  <a:pt x="54140" y="181771"/>
                  <a:pt x="44556" y="181771"/>
                </a:cubicBezTo>
                <a:lnTo>
                  <a:pt x="17354" y="181771"/>
                </a:lnTo>
                <a:cubicBezTo>
                  <a:pt x="7770" y="181771"/>
                  <a:pt x="0" y="174001"/>
                  <a:pt x="0" y="164417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rgbClr val="11786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H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FB72357-F6C9-DF8C-DB5F-F72F16B653B9}"/>
              </a:ext>
            </a:extLst>
          </p:cNvPr>
          <p:cNvSpPr txBox="1"/>
          <p:nvPr/>
        </p:nvSpPr>
        <p:spPr>
          <a:xfrm>
            <a:off x="8682040" y="2633911"/>
            <a:ext cx="1136643" cy="209550"/>
          </a:xfrm>
          <a:prstGeom prst="roundRect">
            <a:avLst>
              <a:gd name="adj" fmla="val 12122"/>
            </a:avLst>
          </a:prstGeom>
          <a:noFill/>
          <a:ln w="15875">
            <a:solidFill>
              <a:srgbClr val="117865"/>
            </a:solidFill>
          </a:ln>
        </p:spPr>
        <p:txBody>
          <a:bodyPr wrap="square" lIns="0" tIns="0" rIns="0" bIns="0" anchor="ctr">
            <a:noAutofit/>
          </a:bodyPr>
          <a:lstStyle/>
          <a:p>
            <a:endParaRPr lang="en-CH" sz="1050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9550D4-588C-E40D-1FC5-3F22A048004C}"/>
              </a:ext>
            </a:extLst>
          </p:cNvPr>
          <p:cNvSpPr txBox="1"/>
          <p:nvPr/>
        </p:nvSpPr>
        <p:spPr>
          <a:xfrm>
            <a:off x="8557403" y="3099549"/>
            <a:ext cx="3070131" cy="362869"/>
          </a:xfrm>
          <a:prstGeom prst="roundRect">
            <a:avLst/>
          </a:prstGeom>
          <a:solidFill>
            <a:srgbClr val="99C9C1">
              <a:alpha val="40000"/>
            </a:srgbClr>
          </a:solidFill>
          <a:ln w="19050">
            <a:solidFill>
              <a:srgbClr val="117865"/>
            </a:solidFill>
          </a:ln>
        </p:spPr>
        <p:txBody>
          <a:bodyPr wrap="square" lIns="1404000" tIns="72000" bIns="72000" anchor="ctr">
            <a:noAutofit/>
          </a:bodyPr>
          <a:lstStyle/>
          <a:p>
            <a:r>
              <a:rPr lang="en-CH" sz="1050" dirty="0">
                <a:latin typeface="Consolas" panose="020B0609020204030204" pitchFamily="49" charset="0"/>
              </a:rPr>
              <a:t>Extra storage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46B1BAF-F0E4-BC06-A7A4-8561440121AC}"/>
              </a:ext>
            </a:extLst>
          </p:cNvPr>
          <p:cNvSpPr txBox="1"/>
          <p:nvPr/>
        </p:nvSpPr>
        <p:spPr>
          <a:xfrm>
            <a:off x="8682040" y="3178214"/>
            <a:ext cx="1149345" cy="209550"/>
          </a:xfrm>
          <a:prstGeom prst="roundRect">
            <a:avLst>
              <a:gd name="adj" fmla="val 12122"/>
            </a:avLst>
          </a:prstGeom>
          <a:gradFill flip="none" rotWithShape="1">
            <a:gsLst>
              <a:gs pos="0">
                <a:srgbClr val="C00000">
                  <a:alpha val="80000"/>
                </a:srgbClr>
              </a:gs>
              <a:gs pos="50000">
                <a:srgbClr val="FFC000">
                  <a:alpha val="50000"/>
                </a:srgbClr>
              </a:gs>
              <a:gs pos="100000">
                <a:srgbClr val="00B050">
                  <a:alpha val="80000"/>
                </a:srgbClr>
              </a:gs>
            </a:gsLst>
            <a:lin ang="0" scaled="1"/>
            <a:tileRect/>
          </a:gradFill>
          <a:ln w="15875">
            <a:noFill/>
          </a:ln>
        </p:spPr>
        <p:txBody>
          <a:bodyPr wrap="square" lIns="0" tIns="0" rIns="0" bIns="0" anchor="ctr">
            <a:noAutofit/>
          </a:bodyPr>
          <a:lstStyle/>
          <a:p>
            <a:endParaRPr lang="en-CH" sz="1050" dirty="0">
              <a:latin typeface="Consolas" panose="020B0609020204030204" pitchFamily="49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B75C601D-2DCD-CAFC-14E1-BB09F51CAAB6}"/>
              </a:ext>
            </a:extLst>
          </p:cNvPr>
          <p:cNvSpPr/>
          <p:nvPr/>
        </p:nvSpPr>
        <p:spPr>
          <a:xfrm>
            <a:off x="9494980" y="3178214"/>
            <a:ext cx="61910" cy="181771"/>
          </a:xfrm>
          <a:custGeom>
            <a:avLst/>
            <a:gdLst>
              <a:gd name="connsiteX0" fmla="*/ 0 w 61910"/>
              <a:gd name="connsiteY0" fmla="*/ 0 h 181771"/>
              <a:gd name="connsiteX1" fmla="*/ 61910 w 61910"/>
              <a:gd name="connsiteY1" fmla="*/ 0 h 181771"/>
              <a:gd name="connsiteX2" fmla="*/ 61910 w 61910"/>
              <a:gd name="connsiteY2" fmla="*/ 164417 h 181771"/>
              <a:gd name="connsiteX3" fmla="*/ 44556 w 61910"/>
              <a:gd name="connsiteY3" fmla="*/ 181771 h 181771"/>
              <a:gd name="connsiteX4" fmla="*/ 17354 w 61910"/>
              <a:gd name="connsiteY4" fmla="*/ 181771 h 181771"/>
              <a:gd name="connsiteX5" fmla="*/ 0 w 61910"/>
              <a:gd name="connsiteY5" fmla="*/ 164417 h 181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910" h="181771">
                <a:moveTo>
                  <a:pt x="0" y="0"/>
                </a:moveTo>
                <a:lnTo>
                  <a:pt x="61910" y="0"/>
                </a:lnTo>
                <a:lnTo>
                  <a:pt x="61910" y="164417"/>
                </a:lnTo>
                <a:cubicBezTo>
                  <a:pt x="61910" y="174001"/>
                  <a:pt x="54140" y="181771"/>
                  <a:pt x="44556" y="181771"/>
                </a:cubicBezTo>
                <a:lnTo>
                  <a:pt x="17354" y="181771"/>
                </a:lnTo>
                <a:cubicBezTo>
                  <a:pt x="7770" y="181771"/>
                  <a:pt x="0" y="174001"/>
                  <a:pt x="0" y="164417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rgbClr val="11786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H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2BB0FD-33BF-116E-D6FC-B6831640FA52}"/>
              </a:ext>
            </a:extLst>
          </p:cNvPr>
          <p:cNvSpPr txBox="1"/>
          <p:nvPr/>
        </p:nvSpPr>
        <p:spPr>
          <a:xfrm>
            <a:off x="8682040" y="3178214"/>
            <a:ext cx="1136643" cy="209550"/>
          </a:xfrm>
          <a:prstGeom prst="roundRect">
            <a:avLst>
              <a:gd name="adj" fmla="val 12122"/>
            </a:avLst>
          </a:prstGeom>
          <a:noFill/>
          <a:ln w="15875">
            <a:solidFill>
              <a:srgbClr val="117865"/>
            </a:solidFill>
          </a:ln>
        </p:spPr>
        <p:txBody>
          <a:bodyPr wrap="square" lIns="0" tIns="0" rIns="0" bIns="0" anchor="ctr">
            <a:noAutofit/>
          </a:bodyPr>
          <a:lstStyle/>
          <a:p>
            <a:endParaRPr lang="en-CH" sz="10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946858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BFE75F5-0C1B-570E-DD4B-FAC38D246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E08DB-8F25-8579-06B1-88A72A28A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Using Mix of Columns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0609A-5BAF-002A-E7DC-B5380CC887A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8189" y="1285206"/>
            <a:ext cx="7077344" cy="4650457"/>
          </a:xfrm>
        </p:spPr>
        <p:txBody>
          <a:bodyPr/>
          <a:lstStyle/>
          <a:p>
            <a:pPr marL="0" indent="0">
              <a:buNone/>
            </a:pPr>
            <a:r>
              <a:rPr lang="en-CH" sz="2000" dirty="0"/>
              <a:t>ROWVERSION with DATETIME columns</a:t>
            </a:r>
          </a:p>
          <a:p>
            <a:pPr marL="0" indent="0">
              <a:buNone/>
            </a:pPr>
            <a:endParaRPr lang="en-CH" sz="2000" dirty="0"/>
          </a:p>
          <a:p>
            <a:pPr>
              <a:buFontTx/>
              <a:buChar char="-"/>
            </a:pPr>
            <a:r>
              <a:rPr lang="en-CH" sz="2000" dirty="0"/>
              <a:t>It needs a trigger</a:t>
            </a:r>
          </a:p>
          <a:p>
            <a:pPr>
              <a:buFontTx/>
              <a:buChar char="-"/>
            </a:pPr>
            <a:r>
              <a:rPr lang="en-CH" sz="2000" dirty="0"/>
              <a:t>Binary sequence generated at server level</a:t>
            </a:r>
          </a:p>
          <a:p>
            <a:pPr>
              <a:buFontTx/>
              <a:buChar char="-"/>
            </a:pPr>
            <a:r>
              <a:rPr lang="en-CH" sz="2000" dirty="0"/>
              <a:t>Independ from </a:t>
            </a:r>
            <a:r>
              <a:rPr lang="en-CH" sz="2000" dirty="0" err="1"/>
              <a:t>timezone</a:t>
            </a:r>
            <a:endParaRPr lang="en-CH" sz="2000" dirty="0"/>
          </a:p>
          <a:p>
            <a:pPr marL="0" indent="0">
              <a:buNone/>
            </a:pPr>
            <a:endParaRPr lang="en-CH" sz="2000" dirty="0"/>
          </a:p>
          <a:p>
            <a:pPr marL="0" indent="0">
              <a:buNone/>
            </a:pPr>
            <a:endParaRPr lang="en-CH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0D6BC2-1D30-8F6A-30C0-2631A1623D3F}"/>
              </a:ext>
            </a:extLst>
          </p:cNvPr>
          <p:cNvSpPr txBox="1"/>
          <p:nvPr/>
        </p:nvSpPr>
        <p:spPr>
          <a:xfrm>
            <a:off x="8535972" y="922337"/>
            <a:ext cx="3070131" cy="362869"/>
          </a:xfrm>
          <a:prstGeom prst="roundRect">
            <a:avLst/>
          </a:prstGeom>
          <a:solidFill>
            <a:srgbClr val="99C9C1">
              <a:alpha val="40000"/>
            </a:srgbClr>
          </a:solidFill>
          <a:ln w="19050">
            <a:solidFill>
              <a:srgbClr val="117865"/>
            </a:solidFill>
          </a:ln>
        </p:spPr>
        <p:txBody>
          <a:bodyPr wrap="square" lIns="1404000" tIns="72000" bIns="72000" anchor="ctr">
            <a:noAutofit/>
          </a:bodyPr>
          <a:lstStyle/>
          <a:p>
            <a:r>
              <a:rPr lang="en-CH" sz="1050" dirty="0">
                <a:latin typeface="Consolas" panose="020B0609020204030204" pitchFamily="49" charset="0"/>
              </a:rPr>
              <a:t>Get last inserts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F477D2-5059-827B-4194-71B22FEFAD59}"/>
              </a:ext>
            </a:extLst>
          </p:cNvPr>
          <p:cNvSpPr txBox="1"/>
          <p:nvPr/>
        </p:nvSpPr>
        <p:spPr>
          <a:xfrm>
            <a:off x="8557403" y="1466640"/>
            <a:ext cx="3070131" cy="362869"/>
          </a:xfrm>
          <a:prstGeom prst="roundRect">
            <a:avLst/>
          </a:prstGeom>
          <a:solidFill>
            <a:srgbClr val="99C9C1">
              <a:alpha val="40000"/>
            </a:srgbClr>
          </a:solidFill>
          <a:ln w="19050">
            <a:solidFill>
              <a:srgbClr val="117865"/>
            </a:solidFill>
          </a:ln>
        </p:spPr>
        <p:txBody>
          <a:bodyPr wrap="square" lIns="1404000" tIns="72000" bIns="72000" anchor="ctr">
            <a:noAutofit/>
          </a:bodyPr>
          <a:lstStyle/>
          <a:p>
            <a:r>
              <a:rPr lang="en-CH" sz="1050" dirty="0">
                <a:latin typeface="Consolas" panose="020B0609020204030204" pitchFamily="49" charset="0"/>
              </a:rPr>
              <a:t>Get last updates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E6B23F-CB3D-C1E5-9A56-E34E87E2A6E4}"/>
              </a:ext>
            </a:extLst>
          </p:cNvPr>
          <p:cNvSpPr txBox="1"/>
          <p:nvPr/>
        </p:nvSpPr>
        <p:spPr>
          <a:xfrm>
            <a:off x="8557403" y="2010943"/>
            <a:ext cx="3070131" cy="362869"/>
          </a:xfrm>
          <a:prstGeom prst="roundRect">
            <a:avLst/>
          </a:prstGeom>
          <a:solidFill>
            <a:srgbClr val="99C9C1">
              <a:alpha val="40000"/>
            </a:srgbClr>
          </a:solidFill>
          <a:ln w="19050">
            <a:solidFill>
              <a:srgbClr val="117865"/>
            </a:solidFill>
          </a:ln>
        </p:spPr>
        <p:txBody>
          <a:bodyPr wrap="square" lIns="1404000" tIns="72000" bIns="72000" anchor="ctr">
            <a:noAutofit/>
          </a:bodyPr>
          <a:lstStyle/>
          <a:p>
            <a:r>
              <a:rPr lang="en-CH" sz="1050" dirty="0">
                <a:latin typeface="Consolas" panose="020B0609020204030204" pitchFamily="49" charset="0"/>
              </a:rPr>
              <a:t>Get last deletes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50F937-77CA-9093-56A9-6DB65C072AB5}"/>
              </a:ext>
            </a:extLst>
          </p:cNvPr>
          <p:cNvSpPr txBox="1"/>
          <p:nvPr/>
        </p:nvSpPr>
        <p:spPr>
          <a:xfrm>
            <a:off x="8557403" y="2555246"/>
            <a:ext cx="3070131" cy="362869"/>
          </a:xfrm>
          <a:prstGeom prst="roundRect">
            <a:avLst/>
          </a:prstGeom>
          <a:solidFill>
            <a:srgbClr val="99C9C1">
              <a:alpha val="40000"/>
            </a:srgbClr>
          </a:solidFill>
          <a:ln w="19050">
            <a:solidFill>
              <a:srgbClr val="117865"/>
            </a:solidFill>
          </a:ln>
        </p:spPr>
        <p:txBody>
          <a:bodyPr wrap="square" lIns="1404000" tIns="72000" bIns="72000" anchor="ctr">
            <a:noAutofit/>
          </a:bodyPr>
          <a:lstStyle/>
          <a:p>
            <a:r>
              <a:rPr lang="en-CH" sz="1050" dirty="0">
                <a:latin typeface="Consolas" panose="020B0609020204030204" pitchFamily="49" charset="0"/>
              </a:rPr>
              <a:t>Stressing database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8E178D-13B9-EA9F-BEAF-3A41CB01440C}"/>
              </a:ext>
            </a:extLst>
          </p:cNvPr>
          <p:cNvSpPr txBox="1"/>
          <p:nvPr/>
        </p:nvSpPr>
        <p:spPr>
          <a:xfrm>
            <a:off x="8682040" y="998996"/>
            <a:ext cx="1149345" cy="209550"/>
          </a:xfrm>
          <a:prstGeom prst="roundRect">
            <a:avLst>
              <a:gd name="adj" fmla="val 12122"/>
            </a:avLst>
          </a:prstGeom>
          <a:gradFill flip="none" rotWithShape="1">
            <a:gsLst>
              <a:gs pos="0">
                <a:srgbClr val="C00000">
                  <a:alpha val="80000"/>
                </a:srgbClr>
              </a:gs>
              <a:gs pos="50000">
                <a:srgbClr val="FFC000">
                  <a:alpha val="50000"/>
                </a:srgbClr>
              </a:gs>
              <a:gs pos="100000">
                <a:srgbClr val="00B050">
                  <a:alpha val="80000"/>
                </a:srgbClr>
              </a:gs>
            </a:gsLst>
            <a:lin ang="0" scaled="1"/>
            <a:tileRect/>
          </a:gradFill>
          <a:ln w="15875">
            <a:noFill/>
          </a:ln>
        </p:spPr>
        <p:txBody>
          <a:bodyPr wrap="square" lIns="0" tIns="0" rIns="0" bIns="0" anchor="ctr">
            <a:noAutofit/>
          </a:bodyPr>
          <a:lstStyle/>
          <a:p>
            <a:endParaRPr lang="en-CH" sz="1050" dirty="0">
              <a:latin typeface="Consolas" panose="020B0609020204030204" pitchFamily="49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926B68B-F104-697C-5197-A242F0E9B622}"/>
              </a:ext>
            </a:extLst>
          </p:cNvPr>
          <p:cNvSpPr/>
          <p:nvPr/>
        </p:nvSpPr>
        <p:spPr>
          <a:xfrm>
            <a:off x="9720419" y="998996"/>
            <a:ext cx="61910" cy="181771"/>
          </a:xfrm>
          <a:custGeom>
            <a:avLst/>
            <a:gdLst>
              <a:gd name="connsiteX0" fmla="*/ 0 w 61910"/>
              <a:gd name="connsiteY0" fmla="*/ 0 h 181771"/>
              <a:gd name="connsiteX1" fmla="*/ 61910 w 61910"/>
              <a:gd name="connsiteY1" fmla="*/ 0 h 181771"/>
              <a:gd name="connsiteX2" fmla="*/ 61910 w 61910"/>
              <a:gd name="connsiteY2" fmla="*/ 164417 h 181771"/>
              <a:gd name="connsiteX3" fmla="*/ 44556 w 61910"/>
              <a:gd name="connsiteY3" fmla="*/ 181771 h 181771"/>
              <a:gd name="connsiteX4" fmla="*/ 17354 w 61910"/>
              <a:gd name="connsiteY4" fmla="*/ 181771 h 181771"/>
              <a:gd name="connsiteX5" fmla="*/ 0 w 61910"/>
              <a:gd name="connsiteY5" fmla="*/ 164417 h 181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910" h="181771">
                <a:moveTo>
                  <a:pt x="0" y="0"/>
                </a:moveTo>
                <a:lnTo>
                  <a:pt x="61910" y="0"/>
                </a:lnTo>
                <a:lnTo>
                  <a:pt x="61910" y="164417"/>
                </a:lnTo>
                <a:cubicBezTo>
                  <a:pt x="61910" y="174001"/>
                  <a:pt x="54140" y="181771"/>
                  <a:pt x="44556" y="181771"/>
                </a:cubicBezTo>
                <a:lnTo>
                  <a:pt x="17354" y="181771"/>
                </a:lnTo>
                <a:cubicBezTo>
                  <a:pt x="7770" y="181771"/>
                  <a:pt x="0" y="174001"/>
                  <a:pt x="0" y="164417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rgbClr val="11786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H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F44DBA-E4BE-7852-62D3-030688E66D29}"/>
              </a:ext>
            </a:extLst>
          </p:cNvPr>
          <p:cNvSpPr txBox="1"/>
          <p:nvPr/>
        </p:nvSpPr>
        <p:spPr>
          <a:xfrm>
            <a:off x="8682040" y="998996"/>
            <a:ext cx="1136643" cy="209550"/>
          </a:xfrm>
          <a:prstGeom prst="roundRect">
            <a:avLst>
              <a:gd name="adj" fmla="val 12122"/>
            </a:avLst>
          </a:prstGeom>
          <a:noFill/>
          <a:ln w="15875">
            <a:solidFill>
              <a:srgbClr val="117865"/>
            </a:solidFill>
          </a:ln>
        </p:spPr>
        <p:txBody>
          <a:bodyPr wrap="square" lIns="0" tIns="0" rIns="0" bIns="0" anchor="ctr">
            <a:noAutofit/>
          </a:bodyPr>
          <a:lstStyle/>
          <a:p>
            <a:endParaRPr lang="en-CH" sz="105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6979BD9-2C3C-6A66-847B-40E95A378651}"/>
              </a:ext>
            </a:extLst>
          </p:cNvPr>
          <p:cNvSpPr txBox="1"/>
          <p:nvPr/>
        </p:nvSpPr>
        <p:spPr>
          <a:xfrm>
            <a:off x="8682040" y="1543299"/>
            <a:ext cx="1149345" cy="209550"/>
          </a:xfrm>
          <a:prstGeom prst="roundRect">
            <a:avLst>
              <a:gd name="adj" fmla="val 12122"/>
            </a:avLst>
          </a:prstGeom>
          <a:gradFill flip="none" rotWithShape="1">
            <a:gsLst>
              <a:gs pos="0">
                <a:srgbClr val="C00000">
                  <a:alpha val="80000"/>
                </a:srgbClr>
              </a:gs>
              <a:gs pos="50000">
                <a:srgbClr val="FFC000">
                  <a:alpha val="50000"/>
                </a:srgbClr>
              </a:gs>
              <a:gs pos="100000">
                <a:srgbClr val="00B050">
                  <a:alpha val="80000"/>
                </a:srgbClr>
              </a:gs>
            </a:gsLst>
            <a:lin ang="0" scaled="1"/>
            <a:tileRect/>
          </a:gradFill>
          <a:ln w="15875">
            <a:noFill/>
          </a:ln>
        </p:spPr>
        <p:txBody>
          <a:bodyPr wrap="square" lIns="0" tIns="0" rIns="0" bIns="0" anchor="ctr">
            <a:noAutofit/>
          </a:bodyPr>
          <a:lstStyle/>
          <a:p>
            <a:endParaRPr lang="en-CH" sz="1050" dirty="0">
              <a:latin typeface="Consolas" panose="020B0609020204030204" pitchFamily="49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7D2D085-EE65-3E0C-69A2-ACEC5DE5B63E}"/>
              </a:ext>
            </a:extLst>
          </p:cNvPr>
          <p:cNvSpPr/>
          <p:nvPr/>
        </p:nvSpPr>
        <p:spPr>
          <a:xfrm>
            <a:off x="9720419" y="1543299"/>
            <a:ext cx="61910" cy="181771"/>
          </a:xfrm>
          <a:custGeom>
            <a:avLst/>
            <a:gdLst>
              <a:gd name="connsiteX0" fmla="*/ 0 w 61910"/>
              <a:gd name="connsiteY0" fmla="*/ 0 h 181771"/>
              <a:gd name="connsiteX1" fmla="*/ 61910 w 61910"/>
              <a:gd name="connsiteY1" fmla="*/ 0 h 181771"/>
              <a:gd name="connsiteX2" fmla="*/ 61910 w 61910"/>
              <a:gd name="connsiteY2" fmla="*/ 164417 h 181771"/>
              <a:gd name="connsiteX3" fmla="*/ 44556 w 61910"/>
              <a:gd name="connsiteY3" fmla="*/ 181771 h 181771"/>
              <a:gd name="connsiteX4" fmla="*/ 17354 w 61910"/>
              <a:gd name="connsiteY4" fmla="*/ 181771 h 181771"/>
              <a:gd name="connsiteX5" fmla="*/ 0 w 61910"/>
              <a:gd name="connsiteY5" fmla="*/ 164417 h 181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910" h="181771">
                <a:moveTo>
                  <a:pt x="0" y="0"/>
                </a:moveTo>
                <a:lnTo>
                  <a:pt x="61910" y="0"/>
                </a:lnTo>
                <a:lnTo>
                  <a:pt x="61910" y="164417"/>
                </a:lnTo>
                <a:cubicBezTo>
                  <a:pt x="61910" y="174001"/>
                  <a:pt x="54140" y="181771"/>
                  <a:pt x="44556" y="181771"/>
                </a:cubicBezTo>
                <a:lnTo>
                  <a:pt x="17354" y="181771"/>
                </a:lnTo>
                <a:cubicBezTo>
                  <a:pt x="7770" y="181771"/>
                  <a:pt x="0" y="174001"/>
                  <a:pt x="0" y="164417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rgbClr val="11786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H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5D0E8C6-E969-DC68-F0F9-1849B33BB4DF}"/>
              </a:ext>
            </a:extLst>
          </p:cNvPr>
          <p:cNvSpPr txBox="1"/>
          <p:nvPr/>
        </p:nvSpPr>
        <p:spPr>
          <a:xfrm>
            <a:off x="8682040" y="1543299"/>
            <a:ext cx="1136643" cy="209550"/>
          </a:xfrm>
          <a:prstGeom prst="roundRect">
            <a:avLst>
              <a:gd name="adj" fmla="val 12122"/>
            </a:avLst>
          </a:prstGeom>
          <a:noFill/>
          <a:ln w="15875">
            <a:solidFill>
              <a:srgbClr val="117865"/>
            </a:solidFill>
          </a:ln>
        </p:spPr>
        <p:txBody>
          <a:bodyPr wrap="square" lIns="0" tIns="0" rIns="0" bIns="0" anchor="ctr">
            <a:noAutofit/>
          </a:bodyPr>
          <a:lstStyle/>
          <a:p>
            <a:endParaRPr lang="en-CH" sz="1050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F5F0EA-04CC-D009-01A4-26F4DBA420A8}"/>
              </a:ext>
            </a:extLst>
          </p:cNvPr>
          <p:cNvSpPr txBox="1"/>
          <p:nvPr/>
        </p:nvSpPr>
        <p:spPr>
          <a:xfrm>
            <a:off x="8682040" y="2086224"/>
            <a:ext cx="1149345" cy="209550"/>
          </a:xfrm>
          <a:prstGeom prst="roundRect">
            <a:avLst>
              <a:gd name="adj" fmla="val 12122"/>
            </a:avLst>
          </a:prstGeom>
          <a:gradFill flip="none" rotWithShape="1">
            <a:gsLst>
              <a:gs pos="0">
                <a:srgbClr val="C00000">
                  <a:alpha val="80000"/>
                </a:srgbClr>
              </a:gs>
              <a:gs pos="50000">
                <a:srgbClr val="FFC000">
                  <a:alpha val="50000"/>
                </a:srgbClr>
              </a:gs>
              <a:gs pos="100000">
                <a:srgbClr val="00B050">
                  <a:alpha val="80000"/>
                </a:srgbClr>
              </a:gs>
            </a:gsLst>
            <a:lin ang="0" scaled="1"/>
            <a:tileRect/>
          </a:gradFill>
          <a:ln w="15875">
            <a:noFill/>
          </a:ln>
        </p:spPr>
        <p:txBody>
          <a:bodyPr wrap="square" lIns="0" tIns="0" rIns="0" bIns="0" anchor="ctr">
            <a:noAutofit/>
          </a:bodyPr>
          <a:lstStyle/>
          <a:p>
            <a:endParaRPr lang="en-CH" sz="1050" dirty="0">
              <a:latin typeface="Consolas" panose="020B0609020204030204" pitchFamily="49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C4E9E98-8C1A-EAC4-01C1-73B95ED18E79}"/>
              </a:ext>
            </a:extLst>
          </p:cNvPr>
          <p:cNvSpPr/>
          <p:nvPr/>
        </p:nvSpPr>
        <p:spPr>
          <a:xfrm>
            <a:off x="8721876" y="2086224"/>
            <a:ext cx="61910" cy="181771"/>
          </a:xfrm>
          <a:custGeom>
            <a:avLst/>
            <a:gdLst>
              <a:gd name="connsiteX0" fmla="*/ 0 w 61910"/>
              <a:gd name="connsiteY0" fmla="*/ 0 h 181771"/>
              <a:gd name="connsiteX1" fmla="*/ 61910 w 61910"/>
              <a:gd name="connsiteY1" fmla="*/ 0 h 181771"/>
              <a:gd name="connsiteX2" fmla="*/ 61910 w 61910"/>
              <a:gd name="connsiteY2" fmla="*/ 164417 h 181771"/>
              <a:gd name="connsiteX3" fmla="*/ 44556 w 61910"/>
              <a:gd name="connsiteY3" fmla="*/ 181771 h 181771"/>
              <a:gd name="connsiteX4" fmla="*/ 17354 w 61910"/>
              <a:gd name="connsiteY4" fmla="*/ 181771 h 181771"/>
              <a:gd name="connsiteX5" fmla="*/ 0 w 61910"/>
              <a:gd name="connsiteY5" fmla="*/ 164417 h 181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910" h="181771">
                <a:moveTo>
                  <a:pt x="0" y="0"/>
                </a:moveTo>
                <a:lnTo>
                  <a:pt x="61910" y="0"/>
                </a:lnTo>
                <a:lnTo>
                  <a:pt x="61910" y="164417"/>
                </a:lnTo>
                <a:cubicBezTo>
                  <a:pt x="61910" y="174001"/>
                  <a:pt x="54140" y="181771"/>
                  <a:pt x="44556" y="181771"/>
                </a:cubicBezTo>
                <a:lnTo>
                  <a:pt x="17354" y="181771"/>
                </a:lnTo>
                <a:cubicBezTo>
                  <a:pt x="7770" y="181771"/>
                  <a:pt x="0" y="174001"/>
                  <a:pt x="0" y="164417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rgbClr val="11786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H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0CAE7E-40DF-8B9D-0C8B-2BEFD7F95A12}"/>
              </a:ext>
            </a:extLst>
          </p:cNvPr>
          <p:cNvSpPr txBox="1"/>
          <p:nvPr/>
        </p:nvSpPr>
        <p:spPr>
          <a:xfrm>
            <a:off x="8682040" y="2086224"/>
            <a:ext cx="1149345" cy="209550"/>
          </a:xfrm>
          <a:prstGeom prst="roundRect">
            <a:avLst>
              <a:gd name="adj" fmla="val 12122"/>
            </a:avLst>
          </a:prstGeom>
          <a:noFill/>
          <a:ln w="15875">
            <a:solidFill>
              <a:srgbClr val="117865"/>
            </a:solidFill>
          </a:ln>
        </p:spPr>
        <p:txBody>
          <a:bodyPr wrap="square" lIns="0" tIns="0" rIns="0" bIns="0" anchor="ctr">
            <a:noAutofit/>
          </a:bodyPr>
          <a:lstStyle/>
          <a:p>
            <a:endParaRPr lang="en-CH" sz="1050" dirty="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E7DFEC7-8F38-FD19-3734-0D7BDDB5DDBC}"/>
              </a:ext>
            </a:extLst>
          </p:cNvPr>
          <p:cNvSpPr txBox="1"/>
          <p:nvPr/>
        </p:nvSpPr>
        <p:spPr>
          <a:xfrm>
            <a:off x="8682040" y="2633911"/>
            <a:ext cx="1149345" cy="209550"/>
          </a:xfrm>
          <a:prstGeom prst="roundRect">
            <a:avLst>
              <a:gd name="adj" fmla="val 12122"/>
            </a:avLst>
          </a:prstGeom>
          <a:gradFill flip="none" rotWithShape="1">
            <a:gsLst>
              <a:gs pos="0">
                <a:srgbClr val="C00000">
                  <a:alpha val="80000"/>
                </a:srgbClr>
              </a:gs>
              <a:gs pos="50000">
                <a:srgbClr val="FFC000">
                  <a:alpha val="50000"/>
                </a:srgbClr>
              </a:gs>
              <a:gs pos="100000">
                <a:srgbClr val="00B050">
                  <a:alpha val="80000"/>
                </a:srgbClr>
              </a:gs>
            </a:gsLst>
            <a:lin ang="0" scaled="1"/>
            <a:tileRect/>
          </a:gradFill>
          <a:ln w="15875">
            <a:noFill/>
          </a:ln>
        </p:spPr>
        <p:txBody>
          <a:bodyPr wrap="square" lIns="0" tIns="0" rIns="0" bIns="0" anchor="ctr">
            <a:noAutofit/>
          </a:bodyPr>
          <a:lstStyle/>
          <a:p>
            <a:endParaRPr lang="en-CH" sz="1050" dirty="0">
              <a:latin typeface="Consolas" panose="020B0609020204030204" pitchFamily="49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EEACC1C-36BF-993B-ED6D-393048FE9E7A}"/>
              </a:ext>
            </a:extLst>
          </p:cNvPr>
          <p:cNvSpPr/>
          <p:nvPr/>
        </p:nvSpPr>
        <p:spPr>
          <a:xfrm>
            <a:off x="9260030" y="2633911"/>
            <a:ext cx="61910" cy="181771"/>
          </a:xfrm>
          <a:custGeom>
            <a:avLst/>
            <a:gdLst>
              <a:gd name="connsiteX0" fmla="*/ 0 w 61910"/>
              <a:gd name="connsiteY0" fmla="*/ 0 h 181771"/>
              <a:gd name="connsiteX1" fmla="*/ 61910 w 61910"/>
              <a:gd name="connsiteY1" fmla="*/ 0 h 181771"/>
              <a:gd name="connsiteX2" fmla="*/ 61910 w 61910"/>
              <a:gd name="connsiteY2" fmla="*/ 164417 h 181771"/>
              <a:gd name="connsiteX3" fmla="*/ 44556 w 61910"/>
              <a:gd name="connsiteY3" fmla="*/ 181771 h 181771"/>
              <a:gd name="connsiteX4" fmla="*/ 17354 w 61910"/>
              <a:gd name="connsiteY4" fmla="*/ 181771 h 181771"/>
              <a:gd name="connsiteX5" fmla="*/ 0 w 61910"/>
              <a:gd name="connsiteY5" fmla="*/ 164417 h 181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910" h="181771">
                <a:moveTo>
                  <a:pt x="0" y="0"/>
                </a:moveTo>
                <a:lnTo>
                  <a:pt x="61910" y="0"/>
                </a:lnTo>
                <a:lnTo>
                  <a:pt x="61910" y="164417"/>
                </a:lnTo>
                <a:cubicBezTo>
                  <a:pt x="61910" y="174001"/>
                  <a:pt x="54140" y="181771"/>
                  <a:pt x="44556" y="181771"/>
                </a:cubicBezTo>
                <a:lnTo>
                  <a:pt x="17354" y="181771"/>
                </a:lnTo>
                <a:cubicBezTo>
                  <a:pt x="7770" y="181771"/>
                  <a:pt x="0" y="174001"/>
                  <a:pt x="0" y="164417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rgbClr val="11786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H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D1B5E7-E53F-86BC-0243-11369B136DBB}"/>
              </a:ext>
            </a:extLst>
          </p:cNvPr>
          <p:cNvSpPr txBox="1"/>
          <p:nvPr/>
        </p:nvSpPr>
        <p:spPr>
          <a:xfrm>
            <a:off x="8682040" y="2633911"/>
            <a:ext cx="1136643" cy="209550"/>
          </a:xfrm>
          <a:prstGeom prst="roundRect">
            <a:avLst>
              <a:gd name="adj" fmla="val 12122"/>
            </a:avLst>
          </a:prstGeom>
          <a:noFill/>
          <a:ln w="15875">
            <a:solidFill>
              <a:srgbClr val="117865"/>
            </a:solidFill>
          </a:ln>
        </p:spPr>
        <p:txBody>
          <a:bodyPr wrap="square" lIns="0" tIns="0" rIns="0" bIns="0" anchor="ctr">
            <a:noAutofit/>
          </a:bodyPr>
          <a:lstStyle/>
          <a:p>
            <a:endParaRPr lang="en-CH" sz="1050" dirty="0"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F68421-1A4D-EBD4-69AC-F1AFBB986C77}"/>
              </a:ext>
            </a:extLst>
          </p:cNvPr>
          <p:cNvSpPr txBox="1"/>
          <p:nvPr/>
        </p:nvSpPr>
        <p:spPr>
          <a:xfrm>
            <a:off x="8557403" y="3099549"/>
            <a:ext cx="3070131" cy="362869"/>
          </a:xfrm>
          <a:prstGeom prst="roundRect">
            <a:avLst/>
          </a:prstGeom>
          <a:solidFill>
            <a:srgbClr val="99C9C1">
              <a:alpha val="40000"/>
            </a:srgbClr>
          </a:solidFill>
          <a:ln w="19050">
            <a:solidFill>
              <a:srgbClr val="117865"/>
            </a:solidFill>
          </a:ln>
        </p:spPr>
        <p:txBody>
          <a:bodyPr wrap="square" lIns="1404000" tIns="72000" bIns="72000" anchor="ctr">
            <a:noAutofit/>
          </a:bodyPr>
          <a:lstStyle/>
          <a:p>
            <a:r>
              <a:rPr lang="en-CH" sz="1050" dirty="0">
                <a:latin typeface="Consolas" panose="020B0609020204030204" pitchFamily="49" charset="0"/>
              </a:rPr>
              <a:t>Extra storage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396E98-C09C-2FFE-9983-8D38D5DD5766}"/>
              </a:ext>
            </a:extLst>
          </p:cNvPr>
          <p:cNvSpPr txBox="1"/>
          <p:nvPr/>
        </p:nvSpPr>
        <p:spPr>
          <a:xfrm>
            <a:off x="8682040" y="3178214"/>
            <a:ext cx="1149345" cy="209550"/>
          </a:xfrm>
          <a:prstGeom prst="roundRect">
            <a:avLst>
              <a:gd name="adj" fmla="val 12122"/>
            </a:avLst>
          </a:prstGeom>
          <a:gradFill flip="none" rotWithShape="1">
            <a:gsLst>
              <a:gs pos="0">
                <a:srgbClr val="C00000">
                  <a:alpha val="80000"/>
                </a:srgbClr>
              </a:gs>
              <a:gs pos="50000">
                <a:srgbClr val="FFC000">
                  <a:alpha val="50000"/>
                </a:srgbClr>
              </a:gs>
              <a:gs pos="100000">
                <a:srgbClr val="00B050">
                  <a:alpha val="80000"/>
                </a:srgbClr>
              </a:gs>
            </a:gsLst>
            <a:lin ang="0" scaled="1"/>
            <a:tileRect/>
          </a:gradFill>
          <a:ln w="15875">
            <a:noFill/>
          </a:ln>
        </p:spPr>
        <p:txBody>
          <a:bodyPr wrap="square" lIns="0" tIns="0" rIns="0" bIns="0" anchor="ctr">
            <a:noAutofit/>
          </a:bodyPr>
          <a:lstStyle/>
          <a:p>
            <a:endParaRPr lang="en-CH" sz="1050" dirty="0">
              <a:latin typeface="Consolas" panose="020B0609020204030204" pitchFamily="49" charset="0"/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F3077FC-2D4A-14B8-EE5F-1B516791EC59}"/>
              </a:ext>
            </a:extLst>
          </p:cNvPr>
          <p:cNvSpPr/>
          <p:nvPr/>
        </p:nvSpPr>
        <p:spPr>
          <a:xfrm>
            <a:off x="9355280" y="3178214"/>
            <a:ext cx="61910" cy="181771"/>
          </a:xfrm>
          <a:custGeom>
            <a:avLst/>
            <a:gdLst>
              <a:gd name="connsiteX0" fmla="*/ 0 w 61910"/>
              <a:gd name="connsiteY0" fmla="*/ 0 h 181771"/>
              <a:gd name="connsiteX1" fmla="*/ 61910 w 61910"/>
              <a:gd name="connsiteY1" fmla="*/ 0 h 181771"/>
              <a:gd name="connsiteX2" fmla="*/ 61910 w 61910"/>
              <a:gd name="connsiteY2" fmla="*/ 164417 h 181771"/>
              <a:gd name="connsiteX3" fmla="*/ 44556 w 61910"/>
              <a:gd name="connsiteY3" fmla="*/ 181771 h 181771"/>
              <a:gd name="connsiteX4" fmla="*/ 17354 w 61910"/>
              <a:gd name="connsiteY4" fmla="*/ 181771 h 181771"/>
              <a:gd name="connsiteX5" fmla="*/ 0 w 61910"/>
              <a:gd name="connsiteY5" fmla="*/ 164417 h 181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910" h="181771">
                <a:moveTo>
                  <a:pt x="0" y="0"/>
                </a:moveTo>
                <a:lnTo>
                  <a:pt x="61910" y="0"/>
                </a:lnTo>
                <a:lnTo>
                  <a:pt x="61910" y="164417"/>
                </a:lnTo>
                <a:cubicBezTo>
                  <a:pt x="61910" y="174001"/>
                  <a:pt x="54140" y="181771"/>
                  <a:pt x="44556" y="181771"/>
                </a:cubicBezTo>
                <a:lnTo>
                  <a:pt x="17354" y="181771"/>
                </a:lnTo>
                <a:cubicBezTo>
                  <a:pt x="7770" y="181771"/>
                  <a:pt x="0" y="174001"/>
                  <a:pt x="0" y="164417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rgbClr val="11786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H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C197EE-057F-3C6E-EBEF-A3239CC13690}"/>
              </a:ext>
            </a:extLst>
          </p:cNvPr>
          <p:cNvSpPr txBox="1"/>
          <p:nvPr/>
        </p:nvSpPr>
        <p:spPr>
          <a:xfrm>
            <a:off x="8682040" y="3178214"/>
            <a:ext cx="1136643" cy="209550"/>
          </a:xfrm>
          <a:prstGeom prst="roundRect">
            <a:avLst>
              <a:gd name="adj" fmla="val 12122"/>
            </a:avLst>
          </a:prstGeom>
          <a:noFill/>
          <a:ln w="15875">
            <a:solidFill>
              <a:srgbClr val="117865"/>
            </a:solidFill>
          </a:ln>
        </p:spPr>
        <p:txBody>
          <a:bodyPr wrap="square" lIns="0" tIns="0" rIns="0" bIns="0" anchor="ctr">
            <a:noAutofit/>
          </a:bodyPr>
          <a:lstStyle/>
          <a:p>
            <a:endParaRPr lang="en-CH" sz="10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10207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55A4C0-5CD3-8752-9CCB-E177DDE014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qr code with a cat&#10;&#10;AI-generated content may be incorrect.">
            <a:extLst>
              <a:ext uri="{FF2B5EF4-FFF2-40B4-BE49-F238E27FC236}">
                <a16:creationId xmlns:a16="http://schemas.microsoft.com/office/drawing/2014/main" id="{6BF109A1-6D43-9C5B-9BB5-B4415A2343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018" y="1038225"/>
            <a:ext cx="3759500" cy="3759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FF44CE4-D923-0C39-E98F-FE3FC5A491AB}"/>
              </a:ext>
            </a:extLst>
          </p:cNvPr>
          <p:cNvSpPr txBox="1"/>
          <p:nvPr/>
        </p:nvSpPr>
        <p:spPr>
          <a:xfrm>
            <a:off x="0" y="5187434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H" sz="3200" dirty="0">
                <a:solidFill>
                  <a:schemeClr val="bg1"/>
                </a:solidFill>
              </a:rPr>
              <a:t>https://github.com/metxito/mastering-open-mirroring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5972650-ED15-9163-BAEA-0427B1A4ABF6}"/>
              </a:ext>
            </a:extLst>
          </p:cNvPr>
          <p:cNvSpPr txBox="1">
            <a:spLocks/>
          </p:cNvSpPr>
          <p:nvPr/>
        </p:nvSpPr>
        <p:spPr>
          <a:xfrm>
            <a:off x="5606716" y="1085791"/>
            <a:ext cx="5859379" cy="3711934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CH" dirty="0">
                <a:solidFill>
                  <a:schemeClr val="bg1">
                    <a:lumMod val="85000"/>
                  </a:schemeClr>
                </a:solidFill>
              </a:rPr>
              <a:t>Presentation slides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CH" dirty="0">
                <a:solidFill>
                  <a:schemeClr val="bg1">
                    <a:lumMod val="85000"/>
                  </a:schemeClr>
                </a:solidFill>
              </a:rPr>
              <a:t>Demo</a:t>
            </a:r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CH" dirty="0" err="1">
                <a:solidFill>
                  <a:schemeClr val="bg1">
                    <a:lumMod val="85000"/>
                  </a:schemeClr>
                </a:solidFill>
              </a:rPr>
              <a:t>DevContainer</a:t>
            </a:r>
            <a:r>
              <a:rPr lang="en-CH" dirty="0">
                <a:solidFill>
                  <a:schemeClr val="bg1">
                    <a:lumMod val="85000"/>
                  </a:schemeClr>
                </a:solidFill>
              </a:rPr>
              <a:t>: python + </a:t>
            </a:r>
            <a:r>
              <a:rPr lang="en-CH" dirty="0" err="1">
                <a:solidFill>
                  <a:schemeClr val="bg1">
                    <a:lumMod val="85000"/>
                  </a:schemeClr>
                </a:solidFill>
              </a:rPr>
              <a:t>mssql</a:t>
            </a:r>
            <a:endParaRPr lang="en-CH" dirty="0">
              <a:solidFill>
                <a:schemeClr val="bg1">
                  <a:lumMod val="85000"/>
                </a:schemeClr>
              </a:solidFill>
            </a:endParaRPr>
          </a:p>
          <a:p>
            <a:pPr marL="914400" lvl="1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CH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2349037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5FCBA5-7A98-78BC-76D2-8249DB618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5C57F-BAF4-2CAE-29C7-13F268D56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Change Data Capture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C99E7-73C9-75AE-0DD1-D205991DDC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8189" y="1285206"/>
            <a:ext cx="7077344" cy="4650457"/>
          </a:xfrm>
        </p:spPr>
        <p:txBody>
          <a:bodyPr/>
          <a:lstStyle/>
          <a:p>
            <a:pPr marL="0" indent="0">
              <a:buNone/>
            </a:pPr>
            <a:r>
              <a:rPr lang="en-CH" sz="2000" dirty="0"/>
              <a:t>Enable CDC at database/tab</a:t>
            </a:r>
            <a:r>
              <a:rPr lang="es-ES" sz="2000" dirty="0"/>
              <a:t>le</a:t>
            </a:r>
            <a:r>
              <a:rPr lang="en-CH" sz="2000" dirty="0"/>
              <a:t> level</a:t>
            </a:r>
          </a:p>
          <a:p>
            <a:pPr marL="0" indent="0">
              <a:buNone/>
            </a:pPr>
            <a:endParaRPr lang="en-CH" sz="2000" dirty="0"/>
          </a:p>
          <a:p>
            <a:pPr>
              <a:buFontTx/>
              <a:buChar char="-"/>
            </a:pPr>
            <a:r>
              <a:rPr lang="en-CH" sz="2000" dirty="0"/>
              <a:t>Automatic process to detect the changes</a:t>
            </a:r>
          </a:p>
          <a:p>
            <a:pPr marL="0" indent="0">
              <a:buNone/>
            </a:pPr>
            <a:endParaRPr lang="en-CH" sz="2000" dirty="0"/>
          </a:p>
          <a:p>
            <a:pPr marL="0" indent="0">
              <a:buNone/>
            </a:pPr>
            <a:endParaRPr lang="en-CH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F98C6B-14BD-ABEA-3A61-774B96DCC64D}"/>
              </a:ext>
            </a:extLst>
          </p:cNvPr>
          <p:cNvSpPr txBox="1"/>
          <p:nvPr/>
        </p:nvSpPr>
        <p:spPr>
          <a:xfrm>
            <a:off x="8535972" y="922337"/>
            <a:ext cx="3070131" cy="362869"/>
          </a:xfrm>
          <a:prstGeom prst="roundRect">
            <a:avLst/>
          </a:prstGeom>
          <a:solidFill>
            <a:srgbClr val="99C9C1">
              <a:alpha val="40000"/>
            </a:srgbClr>
          </a:solidFill>
          <a:ln w="19050">
            <a:solidFill>
              <a:srgbClr val="117865"/>
            </a:solidFill>
          </a:ln>
        </p:spPr>
        <p:txBody>
          <a:bodyPr wrap="square" lIns="1404000" tIns="72000" bIns="72000" anchor="ctr">
            <a:noAutofit/>
          </a:bodyPr>
          <a:lstStyle/>
          <a:p>
            <a:r>
              <a:rPr lang="en-CH" sz="1050" dirty="0">
                <a:latin typeface="Consolas" panose="020B0609020204030204" pitchFamily="49" charset="0"/>
              </a:rPr>
              <a:t>Get last inserts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B18114-BBE7-5613-9AF9-71CF1DED58E1}"/>
              </a:ext>
            </a:extLst>
          </p:cNvPr>
          <p:cNvSpPr txBox="1"/>
          <p:nvPr/>
        </p:nvSpPr>
        <p:spPr>
          <a:xfrm>
            <a:off x="8557403" y="1466640"/>
            <a:ext cx="3070131" cy="362869"/>
          </a:xfrm>
          <a:prstGeom prst="roundRect">
            <a:avLst/>
          </a:prstGeom>
          <a:solidFill>
            <a:srgbClr val="99C9C1">
              <a:alpha val="40000"/>
            </a:srgbClr>
          </a:solidFill>
          <a:ln w="19050">
            <a:solidFill>
              <a:srgbClr val="117865"/>
            </a:solidFill>
          </a:ln>
        </p:spPr>
        <p:txBody>
          <a:bodyPr wrap="square" lIns="1404000" tIns="72000" bIns="72000" anchor="ctr">
            <a:noAutofit/>
          </a:bodyPr>
          <a:lstStyle/>
          <a:p>
            <a:r>
              <a:rPr lang="en-CH" sz="1050" dirty="0">
                <a:latin typeface="Consolas" panose="020B0609020204030204" pitchFamily="49" charset="0"/>
              </a:rPr>
              <a:t>Get last updates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5989CE-8891-CE16-5EE3-BADD37046624}"/>
              </a:ext>
            </a:extLst>
          </p:cNvPr>
          <p:cNvSpPr txBox="1"/>
          <p:nvPr/>
        </p:nvSpPr>
        <p:spPr>
          <a:xfrm>
            <a:off x="8557403" y="2010943"/>
            <a:ext cx="3070131" cy="362869"/>
          </a:xfrm>
          <a:prstGeom prst="roundRect">
            <a:avLst/>
          </a:prstGeom>
          <a:solidFill>
            <a:srgbClr val="99C9C1">
              <a:alpha val="40000"/>
            </a:srgbClr>
          </a:solidFill>
          <a:ln w="19050">
            <a:solidFill>
              <a:srgbClr val="117865"/>
            </a:solidFill>
          </a:ln>
        </p:spPr>
        <p:txBody>
          <a:bodyPr wrap="square" lIns="1404000" tIns="72000" bIns="72000" anchor="ctr">
            <a:noAutofit/>
          </a:bodyPr>
          <a:lstStyle/>
          <a:p>
            <a:r>
              <a:rPr lang="en-CH" sz="1050" dirty="0">
                <a:latin typeface="Consolas" panose="020B0609020204030204" pitchFamily="49" charset="0"/>
              </a:rPr>
              <a:t>Get last deletes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A4E82D5-8141-3A59-8F75-3B33782A950C}"/>
              </a:ext>
            </a:extLst>
          </p:cNvPr>
          <p:cNvSpPr txBox="1"/>
          <p:nvPr/>
        </p:nvSpPr>
        <p:spPr>
          <a:xfrm>
            <a:off x="8557403" y="2555246"/>
            <a:ext cx="3070131" cy="362869"/>
          </a:xfrm>
          <a:prstGeom prst="roundRect">
            <a:avLst/>
          </a:prstGeom>
          <a:solidFill>
            <a:srgbClr val="99C9C1">
              <a:alpha val="40000"/>
            </a:srgbClr>
          </a:solidFill>
          <a:ln w="19050">
            <a:solidFill>
              <a:srgbClr val="117865"/>
            </a:solidFill>
          </a:ln>
        </p:spPr>
        <p:txBody>
          <a:bodyPr wrap="square" lIns="1404000" tIns="72000" bIns="72000" anchor="ctr">
            <a:noAutofit/>
          </a:bodyPr>
          <a:lstStyle/>
          <a:p>
            <a:r>
              <a:rPr lang="en-CH" sz="1050" dirty="0">
                <a:latin typeface="Consolas" panose="020B0609020204030204" pitchFamily="49" charset="0"/>
              </a:rPr>
              <a:t>Stressing database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3A52B8E-52DA-C19E-4A74-F3B067704E81}"/>
              </a:ext>
            </a:extLst>
          </p:cNvPr>
          <p:cNvSpPr txBox="1"/>
          <p:nvPr/>
        </p:nvSpPr>
        <p:spPr>
          <a:xfrm>
            <a:off x="8682040" y="998996"/>
            <a:ext cx="1149345" cy="209550"/>
          </a:xfrm>
          <a:prstGeom prst="roundRect">
            <a:avLst>
              <a:gd name="adj" fmla="val 12122"/>
            </a:avLst>
          </a:prstGeom>
          <a:gradFill flip="none" rotWithShape="1">
            <a:gsLst>
              <a:gs pos="0">
                <a:srgbClr val="C00000">
                  <a:alpha val="80000"/>
                </a:srgbClr>
              </a:gs>
              <a:gs pos="50000">
                <a:srgbClr val="FFC000">
                  <a:alpha val="50000"/>
                </a:srgbClr>
              </a:gs>
              <a:gs pos="100000">
                <a:srgbClr val="00B050">
                  <a:alpha val="80000"/>
                </a:srgbClr>
              </a:gs>
            </a:gsLst>
            <a:lin ang="0" scaled="1"/>
            <a:tileRect/>
          </a:gradFill>
          <a:ln w="15875">
            <a:noFill/>
          </a:ln>
        </p:spPr>
        <p:txBody>
          <a:bodyPr wrap="square" lIns="0" tIns="0" rIns="0" bIns="0" anchor="ctr">
            <a:noAutofit/>
          </a:bodyPr>
          <a:lstStyle/>
          <a:p>
            <a:endParaRPr lang="en-CH" sz="1050" dirty="0">
              <a:latin typeface="Consolas" panose="020B0609020204030204" pitchFamily="49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1391B09-D784-5422-3F26-8AA937CA4278}"/>
              </a:ext>
            </a:extLst>
          </p:cNvPr>
          <p:cNvSpPr/>
          <p:nvPr/>
        </p:nvSpPr>
        <p:spPr>
          <a:xfrm>
            <a:off x="9720419" y="998996"/>
            <a:ext cx="61910" cy="181771"/>
          </a:xfrm>
          <a:custGeom>
            <a:avLst/>
            <a:gdLst>
              <a:gd name="connsiteX0" fmla="*/ 0 w 61910"/>
              <a:gd name="connsiteY0" fmla="*/ 0 h 181771"/>
              <a:gd name="connsiteX1" fmla="*/ 61910 w 61910"/>
              <a:gd name="connsiteY1" fmla="*/ 0 h 181771"/>
              <a:gd name="connsiteX2" fmla="*/ 61910 w 61910"/>
              <a:gd name="connsiteY2" fmla="*/ 164417 h 181771"/>
              <a:gd name="connsiteX3" fmla="*/ 44556 w 61910"/>
              <a:gd name="connsiteY3" fmla="*/ 181771 h 181771"/>
              <a:gd name="connsiteX4" fmla="*/ 17354 w 61910"/>
              <a:gd name="connsiteY4" fmla="*/ 181771 h 181771"/>
              <a:gd name="connsiteX5" fmla="*/ 0 w 61910"/>
              <a:gd name="connsiteY5" fmla="*/ 164417 h 181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910" h="181771">
                <a:moveTo>
                  <a:pt x="0" y="0"/>
                </a:moveTo>
                <a:lnTo>
                  <a:pt x="61910" y="0"/>
                </a:lnTo>
                <a:lnTo>
                  <a:pt x="61910" y="164417"/>
                </a:lnTo>
                <a:cubicBezTo>
                  <a:pt x="61910" y="174001"/>
                  <a:pt x="54140" y="181771"/>
                  <a:pt x="44556" y="181771"/>
                </a:cubicBezTo>
                <a:lnTo>
                  <a:pt x="17354" y="181771"/>
                </a:lnTo>
                <a:cubicBezTo>
                  <a:pt x="7770" y="181771"/>
                  <a:pt x="0" y="174001"/>
                  <a:pt x="0" y="164417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rgbClr val="11786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H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1B591C-1A46-A77A-A5AC-EE44F3C096E9}"/>
              </a:ext>
            </a:extLst>
          </p:cNvPr>
          <p:cNvSpPr txBox="1"/>
          <p:nvPr/>
        </p:nvSpPr>
        <p:spPr>
          <a:xfrm>
            <a:off x="8682040" y="998996"/>
            <a:ext cx="1136643" cy="209550"/>
          </a:xfrm>
          <a:prstGeom prst="roundRect">
            <a:avLst>
              <a:gd name="adj" fmla="val 12122"/>
            </a:avLst>
          </a:prstGeom>
          <a:noFill/>
          <a:ln w="15875">
            <a:solidFill>
              <a:srgbClr val="117865"/>
            </a:solidFill>
          </a:ln>
        </p:spPr>
        <p:txBody>
          <a:bodyPr wrap="square" lIns="0" tIns="0" rIns="0" bIns="0" anchor="ctr">
            <a:noAutofit/>
          </a:bodyPr>
          <a:lstStyle/>
          <a:p>
            <a:endParaRPr lang="en-CH" sz="105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02A6D5-F009-B3DF-5103-AD0BBD293D67}"/>
              </a:ext>
            </a:extLst>
          </p:cNvPr>
          <p:cNvSpPr txBox="1"/>
          <p:nvPr/>
        </p:nvSpPr>
        <p:spPr>
          <a:xfrm>
            <a:off x="8682040" y="1543299"/>
            <a:ext cx="1149345" cy="209550"/>
          </a:xfrm>
          <a:prstGeom prst="roundRect">
            <a:avLst>
              <a:gd name="adj" fmla="val 12122"/>
            </a:avLst>
          </a:prstGeom>
          <a:gradFill flip="none" rotWithShape="1">
            <a:gsLst>
              <a:gs pos="0">
                <a:srgbClr val="C00000">
                  <a:alpha val="80000"/>
                </a:srgbClr>
              </a:gs>
              <a:gs pos="50000">
                <a:srgbClr val="FFC000">
                  <a:alpha val="50000"/>
                </a:srgbClr>
              </a:gs>
              <a:gs pos="100000">
                <a:srgbClr val="00B050">
                  <a:alpha val="80000"/>
                </a:srgbClr>
              </a:gs>
            </a:gsLst>
            <a:lin ang="0" scaled="1"/>
            <a:tileRect/>
          </a:gradFill>
          <a:ln w="15875">
            <a:noFill/>
          </a:ln>
        </p:spPr>
        <p:txBody>
          <a:bodyPr wrap="square" lIns="0" tIns="0" rIns="0" bIns="0" anchor="ctr">
            <a:noAutofit/>
          </a:bodyPr>
          <a:lstStyle/>
          <a:p>
            <a:endParaRPr lang="en-CH" sz="1050" dirty="0">
              <a:latin typeface="Consolas" panose="020B0609020204030204" pitchFamily="49" charset="0"/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7C99D9F7-4A73-729D-5F2E-19BEC888DBB9}"/>
              </a:ext>
            </a:extLst>
          </p:cNvPr>
          <p:cNvSpPr/>
          <p:nvPr/>
        </p:nvSpPr>
        <p:spPr>
          <a:xfrm>
            <a:off x="9720419" y="1543299"/>
            <a:ext cx="61910" cy="181771"/>
          </a:xfrm>
          <a:custGeom>
            <a:avLst/>
            <a:gdLst>
              <a:gd name="connsiteX0" fmla="*/ 0 w 61910"/>
              <a:gd name="connsiteY0" fmla="*/ 0 h 181771"/>
              <a:gd name="connsiteX1" fmla="*/ 61910 w 61910"/>
              <a:gd name="connsiteY1" fmla="*/ 0 h 181771"/>
              <a:gd name="connsiteX2" fmla="*/ 61910 w 61910"/>
              <a:gd name="connsiteY2" fmla="*/ 164417 h 181771"/>
              <a:gd name="connsiteX3" fmla="*/ 44556 w 61910"/>
              <a:gd name="connsiteY3" fmla="*/ 181771 h 181771"/>
              <a:gd name="connsiteX4" fmla="*/ 17354 w 61910"/>
              <a:gd name="connsiteY4" fmla="*/ 181771 h 181771"/>
              <a:gd name="connsiteX5" fmla="*/ 0 w 61910"/>
              <a:gd name="connsiteY5" fmla="*/ 164417 h 181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910" h="181771">
                <a:moveTo>
                  <a:pt x="0" y="0"/>
                </a:moveTo>
                <a:lnTo>
                  <a:pt x="61910" y="0"/>
                </a:lnTo>
                <a:lnTo>
                  <a:pt x="61910" y="164417"/>
                </a:lnTo>
                <a:cubicBezTo>
                  <a:pt x="61910" y="174001"/>
                  <a:pt x="54140" y="181771"/>
                  <a:pt x="44556" y="181771"/>
                </a:cubicBezTo>
                <a:lnTo>
                  <a:pt x="17354" y="181771"/>
                </a:lnTo>
                <a:cubicBezTo>
                  <a:pt x="7770" y="181771"/>
                  <a:pt x="0" y="174001"/>
                  <a:pt x="0" y="164417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rgbClr val="11786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H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C29343-1699-7D97-446A-76BECE00B483}"/>
              </a:ext>
            </a:extLst>
          </p:cNvPr>
          <p:cNvSpPr txBox="1"/>
          <p:nvPr/>
        </p:nvSpPr>
        <p:spPr>
          <a:xfrm>
            <a:off x="8682040" y="1543299"/>
            <a:ext cx="1136643" cy="209550"/>
          </a:xfrm>
          <a:prstGeom prst="roundRect">
            <a:avLst>
              <a:gd name="adj" fmla="val 12122"/>
            </a:avLst>
          </a:prstGeom>
          <a:noFill/>
          <a:ln w="15875">
            <a:solidFill>
              <a:srgbClr val="117865"/>
            </a:solidFill>
          </a:ln>
        </p:spPr>
        <p:txBody>
          <a:bodyPr wrap="square" lIns="0" tIns="0" rIns="0" bIns="0" anchor="ctr">
            <a:noAutofit/>
          </a:bodyPr>
          <a:lstStyle/>
          <a:p>
            <a:endParaRPr lang="en-CH" sz="1050" dirty="0"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A603DB-914B-E505-9908-BCFF21B882E7}"/>
              </a:ext>
            </a:extLst>
          </p:cNvPr>
          <p:cNvSpPr txBox="1"/>
          <p:nvPr/>
        </p:nvSpPr>
        <p:spPr>
          <a:xfrm>
            <a:off x="8682040" y="2086224"/>
            <a:ext cx="1149345" cy="209550"/>
          </a:xfrm>
          <a:prstGeom prst="roundRect">
            <a:avLst>
              <a:gd name="adj" fmla="val 12122"/>
            </a:avLst>
          </a:prstGeom>
          <a:gradFill flip="none" rotWithShape="1">
            <a:gsLst>
              <a:gs pos="0">
                <a:srgbClr val="C00000">
                  <a:alpha val="80000"/>
                </a:srgbClr>
              </a:gs>
              <a:gs pos="50000">
                <a:srgbClr val="FFC000">
                  <a:alpha val="50000"/>
                </a:srgbClr>
              </a:gs>
              <a:gs pos="100000">
                <a:srgbClr val="00B050">
                  <a:alpha val="80000"/>
                </a:srgbClr>
              </a:gs>
            </a:gsLst>
            <a:lin ang="0" scaled="1"/>
            <a:tileRect/>
          </a:gradFill>
          <a:ln w="15875">
            <a:noFill/>
          </a:ln>
        </p:spPr>
        <p:txBody>
          <a:bodyPr wrap="square" lIns="0" tIns="0" rIns="0" bIns="0" anchor="ctr">
            <a:noAutofit/>
          </a:bodyPr>
          <a:lstStyle/>
          <a:p>
            <a:endParaRPr lang="en-CH" sz="1050" dirty="0">
              <a:latin typeface="Consolas" panose="020B0609020204030204" pitchFamily="49" charset="0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3032286-BABE-138C-4421-53BA2CD6236D}"/>
              </a:ext>
            </a:extLst>
          </p:cNvPr>
          <p:cNvSpPr/>
          <p:nvPr/>
        </p:nvSpPr>
        <p:spPr>
          <a:xfrm>
            <a:off x="9720419" y="2086224"/>
            <a:ext cx="61910" cy="181771"/>
          </a:xfrm>
          <a:custGeom>
            <a:avLst/>
            <a:gdLst>
              <a:gd name="connsiteX0" fmla="*/ 0 w 61910"/>
              <a:gd name="connsiteY0" fmla="*/ 0 h 181771"/>
              <a:gd name="connsiteX1" fmla="*/ 61910 w 61910"/>
              <a:gd name="connsiteY1" fmla="*/ 0 h 181771"/>
              <a:gd name="connsiteX2" fmla="*/ 61910 w 61910"/>
              <a:gd name="connsiteY2" fmla="*/ 164417 h 181771"/>
              <a:gd name="connsiteX3" fmla="*/ 44556 w 61910"/>
              <a:gd name="connsiteY3" fmla="*/ 181771 h 181771"/>
              <a:gd name="connsiteX4" fmla="*/ 17354 w 61910"/>
              <a:gd name="connsiteY4" fmla="*/ 181771 h 181771"/>
              <a:gd name="connsiteX5" fmla="*/ 0 w 61910"/>
              <a:gd name="connsiteY5" fmla="*/ 164417 h 181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910" h="181771">
                <a:moveTo>
                  <a:pt x="0" y="0"/>
                </a:moveTo>
                <a:lnTo>
                  <a:pt x="61910" y="0"/>
                </a:lnTo>
                <a:lnTo>
                  <a:pt x="61910" y="164417"/>
                </a:lnTo>
                <a:cubicBezTo>
                  <a:pt x="61910" y="174001"/>
                  <a:pt x="54140" y="181771"/>
                  <a:pt x="44556" y="181771"/>
                </a:cubicBezTo>
                <a:lnTo>
                  <a:pt x="17354" y="181771"/>
                </a:lnTo>
                <a:cubicBezTo>
                  <a:pt x="7770" y="181771"/>
                  <a:pt x="0" y="174001"/>
                  <a:pt x="0" y="164417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rgbClr val="11786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H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13957C-25BE-4C9E-715F-1BDC31DCF10D}"/>
              </a:ext>
            </a:extLst>
          </p:cNvPr>
          <p:cNvSpPr txBox="1"/>
          <p:nvPr/>
        </p:nvSpPr>
        <p:spPr>
          <a:xfrm>
            <a:off x="8682040" y="2086224"/>
            <a:ext cx="1149345" cy="209550"/>
          </a:xfrm>
          <a:prstGeom prst="roundRect">
            <a:avLst>
              <a:gd name="adj" fmla="val 12122"/>
            </a:avLst>
          </a:prstGeom>
          <a:noFill/>
          <a:ln w="15875">
            <a:solidFill>
              <a:srgbClr val="117865"/>
            </a:solidFill>
          </a:ln>
        </p:spPr>
        <p:txBody>
          <a:bodyPr wrap="square" lIns="0" tIns="0" rIns="0" bIns="0" anchor="ctr">
            <a:noAutofit/>
          </a:bodyPr>
          <a:lstStyle/>
          <a:p>
            <a:endParaRPr lang="en-CH" sz="1050" dirty="0">
              <a:latin typeface="Consolas" panose="020B0609020204030204" pitchFamily="49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94AC44-DA77-7634-3654-BC153FBA8F76}"/>
              </a:ext>
            </a:extLst>
          </p:cNvPr>
          <p:cNvSpPr txBox="1"/>
          <p:nvPr/>
        </p:nvSpPr>
        <p:spPr>
          <a:xfrm>
            <a:off x="8682040" y="2633911"/>
            <a:ext cx="1149345" cy="209550"/>
          </a:xfrm>
          <a:prstGeom prst="roundRect">
            <a:avLst>
              <a:gd name="adj" fmla="val 12122"/>
            </a:avLst>
          </a:prstGeom>
          <a:gradFill flip="none" rotWithShape="1">
            <a:gsLst>
              <a:gs pos="0">
                <a:srgbClr val="C00000">
                  <a:alpha val="80000"/>
                </a:srgbClr>
              </a:gs>
              <a:gs pos="50000">
                <a:srgbClr val="FFC000">
                  <a:alpha val="50000"/>
                </a:srgbClr>
              </a:gs>
              <a:gs pos="100000">
                <a:srgbClr val="00B050">
                  <a:alpha val="80000"/>
                </a:srgbClr>
              </a:gs>
            </a:gsLst>
            <a:lin ang="0" scaled="1"/>
            <a:tileRect/>
          </a:gradFill>
          <a:ln w="15875">
            <a:noFill/>
          </a:ln>
        </p:spPr>
        <p:txBody>
          <a:bodyPr wrap="square" lIns="0" tIns="0" rIns="0" bIns="0" anchor="ctr">
            <a:noAutofit/>
          </a:bodyPr>
          <a:lstStyle/>
          <a:p>
            <a:endParaRPr lang="en-CH" sz="1050" dirty="0">
              <a:latin typeface="Consolas" panose="020B0609020204030204" pitchFamily="49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8D96175-AEA3-D3F8-9690-DEA37925C4CE}"/>
              </a:ext>
            </a:extLst>
          </p:cNvPr>
          <p:cNvSpPr/>
          <p:nvPr/>
        </p:nvSpPr>
        <p:spPr>
          <a:xfrm>
            <a:off x="9539430" y="2633911"/>
            <a:ext cx="61910" cy="181771"/>
          </a:xfrm>
          <a:custGeom>
            <a:avLst/>
            <a:gdLst>
              <a:gd name="connsiteX0" fmla="*/ 0 w 61910"/>
              <a:gd name="connsiteY0" fmla="*/ 0 h 181771"/>
              <a:gd name="connsiteX1" fmla="*/ 61910 w 61910"/>
              <a:gd name="connsiteY1" fmla="*/ 0 h 181771"/>
              <a:gd name="connsiteX2" fmla="*/ 61910 w 61910"/>
              <a:gd name="connsiteY2" fmla="*/ 164417 h 181771"/>
              <a:gd name="connsiteX3" fmla="*/ 44556 w 61910"/>
              <a:gd name="connsiteY3" fmla="*/ 181771 h 181771"/>
              <a:gd name="connsiteX4" fmla="*/ 17354 w 61910"/>
              <a:gd name="connsiteY4" fmla="*/ 181771 h 181771"/>
              <a:gd name="connsiteX5" fmla="*/ 0 w 61910"/>
              <a:gd name="connsiteY5" fmla="*/ 164417 h 181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910" h="181771">
                <a:moveTo>
                  <a:pt x="0" y="0"/>
                </a:moveTo>
                <a:lnTo>
                  <a:pt x="61910" y="0"/>
                </a:lnTo>
                <a:lnTo>
                  <a:pt x="61910" y="164417"/>
                </a:lnTo>
                <a:cubicBezTo>
                  <a:pt x="61910" y="174001"/>
                  <a:pt x="54140" y="181771"/>
                  <a:pt x="44556" y="181771"/>
                </a:cubicBezTo>
                <a:lnTo>
                  <a:pt x="17354" y="181771"/>
                </a:lnTo>
                <a:cubicBezTo>
                  <a:pt x="7770" y="181771"/>
                  <a:pt x="0" y="174001"/>
                  <a:pt x="0" y="164417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rgbClr val="11786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H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BA7C64A-C52F-697D-8460-B2A523A4A7D7}"/>
              </a:ext>
            </a:extLst>
          </p:cNvPr>
          <p:cNvSpPr txBox="1"/>
          <p:nvPr/>
        </p:nvSpPr>
        <p:spPr>
          <a:xfrm>
            <a:off x="8682040" y="2633911"/>
            <a:ext cx="1136643" cy="209550"/>
          </a:xfrm>
          <a:prstGeom prst="roundRect">
            <a:avLst>
              <a:gd name="adj" fmla="val 12122"/>
            </a:avLst>
          </a:prstGeom>
          <a:noFill/>
          <a:ln w="15875">
            <a:solidFill>
              <a:srgbClr val="117865"/>
            </a:solidFill>
          </a:ln>
        </p:spPr>
        <p:txBody>
          <a:bodyPr wrap="square" lIns="0" tIns="0" rIns="0" bIns="0" anchor="ctr">
            <a:noAutofit/>
          </a:bodyPr>
          <a:lstStyle/>
          <a:p>
            <a:endParaRPr lang="en-CH" sz="1050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0F4918-FF73-4A82-19AD-60563B8BBD65}"/>
              </a:ext>
            </a:extLst>
          </p:cNvPr>
          <p:cNvSpPr txBox="1"/>
          <p:nvPr/>
        </p:nvSpPr>
        <p:spPr>
          <a:xfrm>
            <a:off x="8557403" y="3099549"/>
            <a:ext cx="3070131" cy="362869"/>
          </a:xfrm>
          <a:prstGeom prst="roundRect">
            <a:avLst/>
          </a:prstGeom>
          <a:solidFill>
            <a:srgbClr val="99C9C1">
              <a:alpha val="40000"/>
            </a:srgbClr>
          </a:solidFill>
          <a:ln w="19050">
            <a:solidFill>
              <a:srgbClr val="117865"/>
            </a:solidFill>
          </a:ln>
        </p:spPr>
        <p:txBody>
          <a:bodyPr wrap="square" lIns="1404000" tIns="72000" bIns="72000" anchor="ctr">
            <a:noAutofit/>
          </a:bodyPr>
          <a:lstStyle/>
          <a:p>
            <a:r>
              <a:rPr lang="en-CH" sz="1050" dirty="0">
                <a:latin typeface="Consolas" panose="020B0609020204030204" pitchFamily="49" charset="0"/>
              </a:rPr>
              <a:t>Extra storage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F8684D-42F3-A5CE-CE71-E65F90F01EDD}"/>
              </a:ext>
            </a:extLst>
          </p:cNvPr>
          <p:cNvSpPr txBox="1"/>
          <p:nvPr/>
        </p:nvSpPr>
        <p:spPr>
          <a:xfrm>
            <a:off x="8682040" y="3178214"/>
            <a:ext cx="1149345" cy="209550"/>
          </a:xfrm>
          <a:prstGeom prst="roundRect">
            <a:avLst>
              <a:gd name="adj" fmla="val 12122"/>
            </a:avLst>
          </a:prstGeom>
          <a:gradFill flip="none" rotWithShape="1">
            <a:gsLst>
              <a:gs pos="0">
                <a:srgbClr val="C00000">
                  <a:alpha val="80000"/>
                </a:srgbClr>
              </a:gs>
              <a:gs pos="50000">
                <a:srgbClr val="FFC000">
                  <a:alpha val="50000"/>
                </a:srgbClr>
              </a:gs>
              <a:gs pos="100000">
                <a:srgbClr val="00B050">
                  <a:alpha val="80000"/>
                </a:srgbClr>
              </a:gs>
            </a:gsLst>
            <a:lin ang="0" scaled="1"/>
            <a:tileRect/>
          </a:gradFill>
          <a:ln w="15875">
            <a:noFill/>
          </a:ln>
        </p:spPr>
        <p:txBody>
          <a:bodyPr wrap="square" lIns="0" tIns="0" rIns="0" bIns="0" anchor="ctr">
            <a:noAutofit/>
          </a:bodyPr>
          <a:lstStyle/>
          <a:p>
            <a:endParaRPr lang="en-CH" sz="1050" dirty="0">
              <a:latin typeface="Consolas" panose="020B0609020204030204" pitchFamily="49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679E15E-D080-1D7A-0151-C665819C7C3C}"/>
              </a:ext>
            </a:extLst>
          </p:cNvPr>
          <p:cNvSpPr/>
          <p:nvPr/>
        </p:nvSpPr>
        <p:spPr>
          <a:xfrm>
            <a:off x="9025080" y="3178214"/>
            <a:ext cx="61910" cy="181771"/>
          </a:xfrm>
          <a:custGeom>
            <a:avLst/>
            <a:gdLst>
              <a:gd name="connsiteX0" fmla="*/ 0 w 61910"/>
              <a:gd name="connsiteY0" fmla="*/ 0 h 181771"/>
              <a:gd name="connsiteX1" fmla="*/ 61910 w 61910"/>
              <a:gd name="connsiteY1" fmla="*/ 0 h 181771"/>
              <a:gd name="connsiteX2" fmla="*/ 61910 w 61910"/>
              <a:gd name="connsiteY2" fmla="*/ 164417 h 181771"/>
              <a:gd name="connsiteX3" fmla="*/ 44556 w 61910"/>
              <a:gd name="connsiteY3" fmla="*/ 181771 h 181771"/>
              <a:gd name="connsiteX4" fmla="*/ 17354 w 61910"/>
              <a:gd name="connsiteY4" fmla="*/ 181771 h 181771"/>
              <a:gd name="connsiteX5" fmla="*/ 0 w 61910"/>
              <a:gd name="connsiteY5" fmla="*/ 164417 h 181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910" h="181771">
                <a:moveTo>
                  <a:pt x="0" y="0"/>
                </a:moveTo>
                <a:lnTo>
                  <a:pt x="61910" y="0"/>
                </a:lnTo>
                <a:lnTo>
                  <a:pt x="61910" y="164417"/>
                </a:lnTo>
                <a:cubicBezTo>
                  <a:pt x="61910" y="174001"/>
                  <a:pt x="54140" y="181771"/>
                  <a:pt x="44556" y="181771"/>
                </a:cubicBezTo>
                <a:lnTo>
                  <a:pt x="17354" y="181771"/>
                </a:lnTo>
                <a:cubicBezTo>
                  <a:pt x="7770" y="181771"/>
                  <a:pt x="0" y="174001"/>
                  <a:pt x="0" y="164417"/>
                </a:cubicBezTo>
                <a:close/>
              </a:path>
            </a:pathLst>
          </a:custGeom>
          <a:solidFill>
            <a:schemeClr val="bg1"/>
          </a:solidFill>
          <a:ln w="12700">
            <a:solidFill>
              <a:srgbClr val="11786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H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6FF5C9-B902-4E29-F927-904E8E1E15B4}"/>
              </a:ext>
            </a:extLst>
          </p:cNvPr>
          <p:cNvSpPr txBox="1"/>
          <p:nvPr/>
        </p:nvSpPr>
        <p:spPr>
          <a:xfrm>
            <a:off x="8682040" y="3178214"/>
            <a:ext cx="1136643" cy="209550"/>
          </a:xfrm>
          <a:prstGeom prst="roundRect">
            <a:avLst>
              <a:gd name="adj" fmla="val 12122"/>
            </a:avLst>
          </a:prstGeom>
          <a:noFill/>
          <a:ln w="15875">
            <a:solidFill>
              <a:srgbClr val="117865"/>
            </a:solidFill>
          </a:ln>
        </p:spPr>
        <p:txBody>
          <a:bodyPr wrap="square" lIns="0" tIns="0" rIns="0" bIns="0" anchor="ctr">
            <a:noAutofit/>
          </a:bodyPr>
          <a:lstStyle/>
          <a:p>
            <a:endParaRPr lang="en-CH" sz="105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372093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D05B10-BE1C-D315-35CA-3D65F38B2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DCB6F-86C6-C38B-D131-42881D9EB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SQL Server Change Date Capture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F0985DAC-187A-52F0-A2CA-1B44F8271A8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8188" y="1123958"/>
            <a:ext cx="10924725" cy="5102038"/>
          </a:xfrm>
          <a:solidFill>
            <a:schemeClr val="bg1">
              <a:lumMod val="95000"/>
            </a:schemeClr>
          </a:solidFill>
          <a:ln>
            <a:solidFill>
              <a:srgbClr val="117865"/>
            </a:solidFill>
          </a:ln>
        </p:spPr>
        <p:txBody>
          <a:bodyPr lIns="180000" tIns="108000" bIns="108000"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USE </a:t>
            </a:r>
            <a:r>
              <a:rPr lang="en-CH" sz="1000" dirty="0">
                <a:latin typeface="Consolas" panose="020B0609020204030204" pitchFamily="49" charset="0"/>
              </a:rPr>
              <a:t>[my</a:t>
            </a:r>
            <a:r>
              <a:rPr lang="en-GB" sz="1000" dirty="0">
                <a:latin typeface="Consolas" panose="020B0609020204030204" pitchFamily="49" charset="0"/>
              </a:rPr>
              <a:t>D</a:t>
            </a:r>
            <a:r>
              <a:rPr lang="en-CH" sz="1000" dirty="0">
                <a:latin typeface="Consolas" panose="020B0609020204030204" pitchFamily="49" charset="0"/>
              </a:rPr>
              <a:t>B]</a:t>
            </a:r>
            <a:r>
              <a:rPr lang="en-GB" sz="1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GO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EXEC 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sys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.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GB" sz="1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sp_cdc_enable_db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SELECT 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name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, 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GB" sz="1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is_cdc_enabled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 </a:t>
            </a:r>
            <a:r>
              <a:rPr lang="en-GB" sz="1000" dirty="0">
                <a:latin typeface="Consolas" panose="020B0609020204030204" pitchFamily="49" charset="0"/>
              </a:rPr>
              <a:t>FROM 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sys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.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databases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H" sz="1000" dirty="0">
                <a:latin typeface="Consolas" panose="020B0609020204030204" pitchFamily="49" charset="0"/>
              </a:rPr>
              <a:t>GO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CH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CREATE TABLE </a:t>
            </a:r>
            <a:r>
              <a:rPr lang="en-CH" sz="1000" dirty="0">
                <a:latin typeface="Consolas" panose="020B0609020204030204" pitchFamily="49" charset="0"/>
              </a:rPr>
              <a:t>[</a:t>
            </a:r>
            <a:r>
              <a:rPr lang="en-CH" sz="1000" dirty="0" err="1">
                <a:latin typeface="Consolas" panose="020B0609020204030204" pitchFamily="49" charset="0"/>
              </a:rPr>
              <a:t>dbo</a:t>
            </a:r>
            <a:r>
              <a:rPr lang="en-CH" sz="1000" dirty="0">
                <a:latin typeface="Consolas" panose="020B0609020204030204" pitchFamily="49" charset="0"/>
              </a:rPr>
              <a:t>].[</a:t>
            </a:r>
            <a:r>
              <a:rPr lang="en-GB" sz="1000" dirty="0">
                <a:latin typeface="Consolas" panose="020B0609020204030204" pitchFamily="49" charset="0"/>
              </a:rPr>
              <a:t>Employees</a:t>
            </a:r>
            <a:r>
              <a:rPr lang="en-CH" sz="1000" dirty="0">
                <a:latin typeface="Consolas" panose="020B0609020204030204" pitchFamily="49" charset="0"/>
              </a:rPr>
              <a:t>]</a:t>
            </a:r>
            <a:r>
              <a:rPr lang="en-GB" sz="1000" dirty="0">
                <a:latin typeface="Consolas" panose="020B0609020204030204" pitchFamily="49" charset="0"/>
              </a:rPr>
              <a:t> 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GB" sz="1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EmpID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CH" sz="1000" dirty="0">
                <a:latin typeface="Consolas" panose="020B0609020204030204" pitchFamily="49" charset="0"/>
              </a:rPr>
              <a:t>	</a:t>
            </a:r>
            <a:r>
              <a:rPr lang="en-GB" sz="1000" dirty="0">
                <a:latin typeface="Consolas" panose="020B0609020204030204" pitchFamily="49" charset="0"/>
              </a:rPr>
              <a:t>INT </a:t>
            </a:r>
            <a:r>
              <a:rPr lang="en-CH" sz="1000" dirty="0">
                <a:latin typeface="Consolas" panose="020B0609020204030204" pitchFamily="49" charset="0"/>
              </a:rPr>
              <a:t>	</a:t>
            </a:r>
            <a:r>
              <a:rPr lang="en-GB" sz="1000" dirty="0">
                <a:latin typeface="Consolas" panose="020B0609020204030204" pitchFamily="49" charset="0"/>
              </a:rPr>
              <a:t>PRIMARY KEY,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Name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CH" sz="1000" dirty="0">
                <a:latin typeface="Consolas" panose="020B0609020204030204" pitchFamily="49" charset="0"/>
              </a:rPr>
              <a:t>	</a:t>
            </a:r>
            <a:r>
              <a:rPr lang="en-GB" sz="1000" dirty="0">
                <a:latin typeface="Consolas" panose="020B0609020204030204" pitchFamily="49" charset="0"/>
              </a:rPr>
              <a:t>NVARCHAR(50),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Salary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CH" sz="1000" dirty="0">
                <a:latin typeface="Consolas" panose="020B0609020204030204" pitchFamily="49" charset="0"/>
              </a:rPr>
              <a:t>	</a:t>
            </a:r>
            <a:r>
              <a:rPr lang="en-GB" sz="1000" dirty="0">
                <a:latin typeface="Consolas" panose="020B0609020204030204" pitchFamily="49" charset="0"/>
              </a:rPr>
              <a:t>INT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);</a:t>
            </a:r>
            <a:endParaRPr lang="en-CH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CH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1000" dirty="0">
                <a:latin typeface="Consolas" panose="020B0609020204030204" pitchFamily="49" charset="0"/>
              </a:rPr>
              <a:t>EXEC 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s-ES" sz="1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sys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s-ES" sz="1000" dirty="0">
                <a:solidFill>
                  <a:schemeClr val="accent1"/>
                </a:solidFill>
                <a:latin typeface="Consolas" panose="020B0609020204030204" pitchFamily="49" charset="0"/>
              </a:rPr>
              <a:t>.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s-ES" sz="1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sp_cdc_enable_table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H" sz="1000" dirty="0">
                <a:latin typeface="Consolas" panose="020B0609020204030204" pitchFamily="49" charset="0"/>
              </a:rPr>
              <a:t>     </a:t>
            </a:r>
            <a:r>
              <a:rPr lang="es-ES" sz="1000" dirty="0">
                <a:latin typeface="Consolas" panose="020B0609020204030204" pitchFamily="49" charset="0"/>
              </a:rPr>
              <a:t>@source_schema = </a:t>
            </a:r>
            <a:r>
              <a:rPr lang="es-ES" sz="1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N'dbo</a:t>
            </a:r>
            <a:r>
              <a:rPr lang="es-ES" sz="1000" dirty="0">
                <a:solidFill>
                  <a:schemeClr val="accent2"/>
                </a:solidFill>
                <a:latin typeface="Consolas" panose="020B0609020204030204" pitchFamily="49" charset="0"/>
              </a:rPr>
              <a:t>'</a:t>
            </a:r>
            <a:r>
              <a:rPr lang="es-ES" sz="1000" dirty="0">
                <a:latin typeface="Consolas" panose="020B0609020204030204" pitchFamily="49" charset="0"/>
              </a:rPr>
              <a:t>,</a:t>
            </a:r>
            <a:endParaRPr lang="en-CH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H" sz="1000" dirty="0">
                <a:latin typeface="Consolas" panose="020B0609020204030204" pitchFamily="49" charset="0"/>
              </a:rPr>
              <a:t>     </a:t>
            </a:r>
            <a:r>
              <a:rPr lang="es-ES" sz="1000" dirty="0">
                <a:latin typeface="Consolas" panose="020B0609020204030204" pitchFamily="49" charset="0"/>
              </a:rPr>
              <a:t>@source_name =</a:t>
            </a:r>
            <a:r>
              <a:rPr lang="es-ES" sz="1000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s-ES" sz="1000" dirty="0" err="1">
                <a:solidFill>
                  <a:schemeClr val="accent2"/>
                </a:solidFill>
                <a:latin typeface="Consolas" panose="020B0609020204030204" pitchFamily="49" charset="0"/>
              </a:rPr>
              <a:t>N'Employees</a:t>
            </a:r>
            <a:r>
              <a:rPr lang="es-ES" sz="1000" dirty="0">
                <a:solidFill>
                  <a:schemeClr val="accent2"/>
                </a:solidFill>
                <a:latin typeface="Consolas" panose="020B0609020204030204" pitchFamily="49" charset="0"/>
              </a:rPr>
              <a:t>'</a:t>
            </a:r>
            <a:r>
              <a:rPr lang="es-ES" sz="1000" dirty="0">
                <a:latin typeface="Consolas" panose="020B0609020204030204" pitchFamily="49" charset="0"/>
              </a:rPr>
              <a:t>,</a:t>
            </a:r>
            <a:endParaRPr lang="en-CH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H" sz="1000" dirty="0">
                <a:latin typeface="Consolas" panose="020B0609020204030204" pitchFamily="49" charset="0"/>
              </a:rPr>
              <a:t>     </a:t>
            </a:r>
            <a:r>
              <a:rPr lang="es-ES" sz="1000" dirty="0">
                <a:latin typeface="Consolas" panose="020B0609020204030204" pitchFamily="49" charset="0"/>
              </a:rPr>
              <a:t>@role_name = </a:t>
            </a:r>
            <a:r>
              <a:rPr lang="es-ES" sz="1000" dirty="0">
                <a:solidFill>
                  <a:schemeClr val="accent2"/>
                </a:solidFill>
                <a:latin typeface="Consolas" panose="020B0609020204030204" pitchFamily="49" charset="0"/>
              </a:rPr>
              <a:t>NULL</a:t>
            </a:r>
            <a:r>
              <a:rPr lang="es-ES" sz="1000" dirty="0">
                <a:latin typeface="Consolas" panose="020B0609020204030204" pitchFamily="49" charset="0"/>
              </a:rPr>
              <a:t>,</a:t>
            </a:r>
            <a:endParaRPr lang="en-CH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H" sz="1000" dirty="0">
                <a:latin typeface="Consolas" panose="020B0609020204030204" pitchFamily="49" charset="0"/>
              </a:rPr>
              <a:t>     </a:t>
            </a:r>
            <a:r>
              <a:rPr lang="es-ES" sz="1000" dirty="0">
                <a:latin typeface="Consolas" panose="020B0609020204030204" pitchFamily="49" charset="0"/>
              </a:rPr>
              <a:t>@supports_net_changes = </a:t>
            </a:r>
            <a:r>
              <a:rPr lang="es-ES" sz="1000" dirty="0">
                <a:solidFill>
                  <a:schemeClr val="accent2"/>
                </a:solidFill>
                <a:latin typeface="Consolas" panose="020B0609020204030204" pitchFamily="49" charset="0"/>
              </a:rPr>
              <a:t>1</a:t>
            </a:r>
            <a:endParaRPr lang="en-CH" sz="1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CH" sz="1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SELECT s.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[name]</a:t>
            </a:r>
            <a:r>
              <a:rPr lang="en-GB" sz="1000" dirty="0">
                <a:latin typeface="Consolas" panose="020B0609020204030204" pitchFamily="49" charset="0"/>
              </a:rPr>
              <a:t> AS [schema], t.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[name]</a:t>
            </a:r>
            <a:r>
              <a:rPr lang="en-GB" sz="1000" dirty="0">
                <a:latin typeface="Consolas" panose="020B0609020204030204" pitchFamily="49" charset="0"/>
              </a:rPr>
              <a:t> AS [table], </a:t>
            </a:r>
            <a:r>
              <a:rPr lang="en-CH" sz="1000" dirty="0">
                <a:latin typeface="Consolas" panose="020B0609020204030204" pitchFamily="49" charset="0"/>
              </a:rPr>
              <a:t>t.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GB" sz="1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is_tracked_by_cdc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GB" sz="1000" dirty="0">
                <a:latin typeface="Consolas" panose="020B0609020204030204" pitchFamily="49" charset="0"/>
              </a:rPr>
              <a:t> </a:t>
            </a:r>
            <a:endParaRPr lang="en-CH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FROM 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[sys].[tables]</a:t>
            </a:r>
            <a:r>
              <a:rPr lang="en-GB" sz="1000" dirty="0">
                <a:latin typeface="Consolas" panose="020B0609020204030204" pitchFamily="49" charset="0"/>
              </a:rPr>
              <a:t> AS t</a:t>
            </a:r>
            <a:endParaRPr lang="en-CH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JOIN 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[sys].[schemas]</a:t>
            </a:r>
            <a:r>
              <a:rPr lang="en-GB" sz="1000" dirty="0">
                <a:latin typeface="Consolas" panose="020B0609020204030204" pitchFamily="49" charset="0"/>
              </a:rPr>
              <a:t> AS s ON t.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GB" sz="1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schema_id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GB" sz="1000" dirty="0">
                <a:latin typeface="Consolas" panose="020B0609020204030204" pitchFamily="49" charset="0"/>
              </a:rPr>
              <a:t> = s.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GB" sz="1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schema_id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endParaRPr lang="en-CH" sz="10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ORDER BY 1, 2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CH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INSERT INTO 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CH" sz="1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dbo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].[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Employees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 </a:t>
            </a:r>
            <a:r>
              <a:rPr lang="en-CH" sz="1000" dirty="0">
                <a:latin typeface="Consolas" panose="020B0609020204030204" pitchFamily="49" charset="0"/>
              </a:rPr>
              <a:t>(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GB" sz="1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EmpID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CH" sz="1000" dirty="0">
                <a:latin typeface="Consolas" panose="020B0609020204030204" pitchFamily="49" charset="0"/>
              </a:rPr>
              <a:t>,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 [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Name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CH" sz="1000" dirty="0">
                <a:latin typeface="Consolas" panose="020B0609020204030204" pitchFamily="49" charset="0"/>
              </a:rPr>
              <a:t>, 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Salary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CH" sz="1000" dirty="0">
                <a:latin typeface="Consolas" panose="020B0609020204030204" pitchFamily="49" charset="0"/>
              </a:rPr>
              <a:t>)</a:t>
            </a:r>
            <a:r>
              <a:rPr lang="en-GB" sz="1000" dirty="0">
                <a:latin typeface="Consolas" panose="020B0609020204030204" pitchFamily="49" charset="0"/>
              </a:rPr>
              <a:t> VALUES (</a:t>
            </a:r>
            <a:r>
              <a:rPr lang="en-GB" sz="1000" dirty="0">
                <a:solidFill>
                  <a:schemeClr val="accent2"/>
                </a:solidFill>
                <a:latin typeface="Consolas" panose="020B0609020204030204" pitchFamily="49" charset="0"/>
              </a:rPr>
              <a:t>1</a:t>
            </a:r>
            <a:r>
              <a:rPr lang="en-GB" sz="1000" dirty="0">
                <a:latin typeface="Consolas" panose="020B0609020204030204" pitchFamily="49" charset="0"/>
              </a:rPr>
              <a:t>, </a:t>
            </a:r>
            <a:r>
              <a:rPr lang="en-GB" sz="1000" dirty="0">
                <a:solidFill>
                  <a:schemeClr val="accent2"/>
                </a:solidFill>
                <a:latin typeface="Consolas" panose="020B0609020204030204" pitchFamily="49" charset="0"/>
              </a:rPr>
              <a:t>'Alice'</a:t>
            </a:r>
            <a:r>
              <a:rPr lang="en-GB" sz="1000" dirty="0">
                <a:latin typeface="Consolas" panose="020B0609020204030204" pitchFamily="49" charset="0"/>
              </a:rPr>
              <a:t>, </a:t>
            </a:r>
            <a:r>
              <a:rPr lang="en-GB" sz="1000" dirty="0">
                <a:solidFill>
                  <a:schemeClr val="accent2"/>
                </a:solidFill>
                <a:latin typeface="Consolas" panose="020B0609020204030204" pitchFamily="49" charset="0"/>
              </a:rPr>
              <a:t>5000</a:t>
            </a:r>
            <a:r>
              <a:rPr lang="en-GB" sz="1000" dirty="0">
                <a:latin typeface="Consolas" panose="020B0609020204030204" pitchFamily="49" charset="0"/>
              </a:rPr>
              <a:t>)</a:t>
            </a:r>
            <a:endParaRPr lang="en-CH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INSERT INTO 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CH" sz="1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dbo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].[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Employees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 </a:t>
            </a:r>
            <a:r>
              <a:rPr lang="en-CH" sz="1000" dirty="0">
                <a:latin typeface="Consolas" panose="020B0609020204030204" pitchFamily="49" charset="0"/>
              </a:rPr>
              <a:t>(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GB" sz="1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EmpID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CH" sz="1000" dirty="0">
                <a:latin typeface="Consolas" panose="020B0609020204030204" pitchFamily="49" charset="0"/>
              </a:rPr>
              <a:t>,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 [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Name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CH" sz="1000" dirty="0">
                <a:latin typeface="Consolas" panose="020B0609020204030204" pitchFamily="49" charset="0"/>
              </a:rPr>
              <a:t>, 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Salary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CH" sz="1000" dirty="0">
                <a:latin typeface="Consolas" panose="020B0609020204030204" pitchFamily="49" charset="0"/>
              </a:rPr>
              <a:t>)</a:t>
            </a:r>
            <a:r>
              <a:rPr lang="en-GB" sz="1000" dirty="0">
                <a:latin typeface="Consolas" panose="020B0609020204030204" pitchFamily="49" charset="0"/>
              </a:rPr>
              <a:t> VALUES (</a:t>
            </a:r>
            <a:r>
              <a:rPr lang="en-CH" sz="1000" dirty="0">
                <a:solidFill>
                  <a:schemeClr val="accent2"/>
                </a:solidFill>
                <a:latin typeface="Consolas" panose="020B0609020204030204" pitchFamily="49" charset="0"/>
              </a:rPr>
              <a:t>2</a:t>
            </a:r>
            <a:r>
              <a:rPr lang="en-GB" sz="1000" dirty="0">
                <a:latin typeface="Consolas" panose="020B0609020204030204" pitchFamily="49" charset="0"/>
              </a:rPr>
              <a:t>, </a:t>
            </a:r>
            <a:r>
              <a:rPr lang="en-GB" sz="1000" dirty="0">
                <a:solidFill>
                  <a:schemeClr val="accent2"/>
                </a:solidFill>
                <a:latin typeface="Consolas" panose="020B0609020204030204" pitchFamily="49" charset="0"/>
              </a:rPr>
              <a:t>'</a:t>
            </a:r>
            <a:r>
              <a:rPr lang="es-ES" sz="1000" dirty="0">
                <a:solidFill>
                  <a:schemeClr val="accent2"/>
                </a:solidFill>
                <a:latin typeface="Consolas" panose="020B0609020204030204" pitchFamily="49" charset="0"/>
              </a:rPr>
              <a:t>Pablo</a:t>
            </a:r>
            <a:r>
              <a:rPr lang="en-GB" sz="1000" dirty="0">
                <a:solidFill>
                  <a:schemeClr val="accent2"/>
                </a:solidFill>
                <a:latin typeface="Consolas" panose="020B0609020204030204" pitchFamily="49" charset="0"/>
              </a:rPr>
              <a:t>'</a:t>
            </a:r>
            <a:r>
              <a:rPr lang="en-GB" sz="1000" dirty="0">
                <a:latin typeface="Consolas" panose="020B0609020204030204" pitchFamily="49" charset="0"/>
              </a:rPr>
              <a:t>, </a:t>
            </a:r>
            <a:r>
              <a:rPr lang="en-CH" sz="1000" dirty="0">
                <a:solidFill>
                  <a:schemeClr val="accent2"/>
                </a:solidFill>
                <a:latin typeface="Consolas" panose="020B0609020204030204" pitchFamily="49" charset="0"/>
              </a:rPr>
              <a:t>48</a:t>
            </a:r>
            <a:r>
              <a:rPr lang="en-GB" sz="1000" dirty="0">
                <a:solidFill>
                  <a:schemeClr val="accent2"/>
                </a:solidFill>
                <a:latin typeface="Consolas" panose="020B0609020204030204" pitchFamily="49" charset="0"/>
              </a:rPr>
              <a:t>00</a:t>
            </a:r>
            <a:r>
              <a:rPr lang="en-GB" sz="10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UPDATE 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CH" sz="1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dbo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].[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Employees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GB" sz="1000" dirty="0">
                <a:latin typeface="Consolas" panose="020B0609020204030204" pitchFamily="49" charset="0"/>
              </a:rPr>
              <a:t> SET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Salary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GB" sz="1000" dirty="0">
                <a:latin typeface="Consolas" panose="020B0609020204030204" pitchFamily="49" charset="0"/>
              </a:rPr>
              <a:t> = </a:t>
            </a:r>
            <a:r>
              <a:rPr lang="en-GB" sz="1000" dirty="0">
                <a:solidFill>
                  <a:schemeClr val="accent2"/>
                </a:solidFill>
                <a:latin typeface="Consolas" panose="020B0609020204030204" pitchFamily="49" charset="0"/>
              </a:rPr>
              <a:t>6000</a:t>
            </a:r>
            <a:r>
              <a:rPr lang="en-GB" sz="1000" dirty="0">
                <a:latin typeface="Consolas" panose="020B0609020204030204" pitchFamily="49" charset="0"/>
              </a:rPr>
              <a:t> WHERE 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GB" sz="1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EmpID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GB" sz="1000" dirty="0">
                <a:latin typeface="Consolas" panose="020B0609020204030204" pitchFamily="49" charset="0"/>
              </a:rPr>
              <a:t> = </a:t>
            </a:r>
            <a:r>
              <a:rPr lang="en-GB" sz="1000" dirty="0">
                <a:solidFill>
                  <a:schemeClr val="accent2"/>
                </a:solidFill>
                <a:latin typeface="Consolas" panose="020B0609020204030204" pitchFamily="49" charset="0"/>
              </a:rPr>
              <a:t>1</a:t>
            </a:r>
            <a:endParaRPr lang="en-CH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UPDATE 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CH" sz="1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dbo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].[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Employees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GB" sz="1000" dirty="0">
                <a:latin typeface="Consolas" panose="020B0609020204030204" pitchFamily="49" charset="0"/>
              </a:rPr>
              <a:t> SET 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Salary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GB" sz="1000" dirty="0">
                <a:latin typeface="Consolas" panose="020B0609020204030204" pitchFamily="49" charset="0"/>
              </a:rPr>
              <a:t> = </a:t>
            </a:r>
            <a:r>
              <a:rPr lang="en-GB" sz="1000" dirty="0">
                <a:solidFill>
                  <a:schemeClr val="accent2"/>
                </a:solidFill>
                <a:latin typeface="Consolas" panose="020B0609020204030204" pitchFamily="49" charset="0"/>
              </a:rPr>
              <a:t>7000 </a:t>
            </a:r>
            <a:r>
              <a:rPr lang="en-GB" sz="1000" dirty="0">
                <a:latin typeface="Consolas" panose="020B0609020204030204" pitchFamily="49" charset="0"/>
              </a:rPr>
              <a:t>WHERE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GB" sz="1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EmpID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latin typeface="Consolas" panose="020B0609020204030204" pitchFamily="49" charset="0"/>
              </a:rPr>
              <a:t>= </a:t>
            </a:r>
            <a:r>
              <a:rPr lang="en-GB" sz="1000" dirty="0">
                <a:solidFill>
                  <a:schemeClr val="accent2"/>
                </a:solidFill>
                <a:latin typeface="Consolas" panose="020B0609020204030204" pitchFamily="49" charset="0"/>
              </a:rPr>
              <a:t>1</a:t>
            </a:r>
            <a:endParaRPr lang="en-CH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UPDATE 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GB" sz="1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dbo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].[Employees]</a:t>
            </a:r>
            <a:r>
              <a:rPr lang="en-GB" sz="1000" dirty="0">
                <a:latin typeface="Consolas" panose="020B0609020204030204" pitchFamily="49" charset="0"/>
              </a:rPr>
              <a:t> SET 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[Salary] </a:t>
            </a:r>
            <a:r>
              <a:rPr lang="en-GB" sz="1000" dirty="0">
                <a:latin typeface="Consolas" panose="020B0609020204030204" pitchFamily="49" charset="0"/>
              </a:rPr>
              <a:t>= </a:t>
            </a:r>
            <a:r>
              <a:rPr lang="en-GB" sz="1000" dirty="0">
                <a:solidFill>
                  <a:schemeClr val="accent2"/>
                </a:solidFill>
                <a:latin typeface="Consolas" panose="020B0609020204030204" pitchFamily="49" charset="0"/>
              </a:rPr>
              <a:t>5800</a:t>
            </a:r>
            <a:r>
              <a:rPr lang="en-GB" sz="1000" dirty="0">
                <a:latin typeface="Consolas" panose="020B0609020204030204" pitchFamily="49" charset="0"/>
              </a:rPr>
              <a:t>, 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[Name]</a:t>
            </a:r>
            <a:r>
              <a:rPr lang="en-GB" sz="1000" dirty="0">
                <a:latin typeface="Consolas" panose="020B0609020204030204" pitchFamily="49" charset="0"/>
              </a:rPr>
              <a:t>=</a:t>
            </a:r>
            <a:r>
              <a:rPr lang="en-GB" sz="1000" dirty="0">
                <a:solidFill>
                  <a:schemeClr val="accent2"/>
                </a:solidFill>
                <a:latin typeface="Consolas" panose="020B0609020204030204" pitchFamily="49" charset="0"/>
              </a:rPr>
              <a:t>'Pablo R.'</a:t>
            </a:r>
            <a:r>
              <a:rPr lang="en-GB" sz="1000" dirty="0">
                <a:latin typeface="Consolas" panose="020B0609020204030204" pitchFamily="49" charset="0"/>
              </a:rPr>
              <a:t> WHERE 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GB" sz="1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EmpID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GB" sz="1000" dirty="0">
                <a:latin typeface="Consolas" panose="020B0609020204030204" pitchFamily="49" charset="0"/>
              </a:rPr>
              <a:t> = </a:t>
            </a:r>
            <a:r>
              <a:rPr lang="en-GB" sz="1000" dirty="0">
                <a:solidFill>
                  <a:schemeClr val="accent2"/>
                </a:solidFill>
                <a:latin typeface="Consolas" panose="020B0609020204030204" pitchFamily="49" charset="0"/>
              </a:rPr>
              <a:t>2</a:t>
            </a:r>
            <a:endParaRPr lang="en-GB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CH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DELETE FROM 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GB" sz="1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dbo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].[Employees]</a:t>
            </a:r>
            <a:r>
              <a:rPr lang="en-GB" sz="1000" dirty="0">
                <a:latin typeface="Consolas" panose="020B0609020204030204" pitchFamily="49" charset="0"/>
              </a:rPr>
              <a:t> WHERE 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GB" sz="1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EmpID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 </a:t>
            </a:r>
            <a:r>
              <a:rPr lang="en-GB" sz="1000" dirty="0">
                <a:latin typeface="Consolas" panose="020B0609020204030204" pitchFamily="49" charset="0"/>
              </a:rPr>
              <a:t>= </a:t>
            </a:r>
            <a:r>
              <a:rPr lang="en-GB" sz="1000" dirty="0">
                <a:solidFill>
                  <a:schemeClr val="accent2"/>
                </a:solidFill>
                <a:latin typeface="Consolas" panose="020B0609020204030204" pitchFamily="49" charset="0"/>
              </a:rPr>
              <a:t>1</a:t>
            </a:r>
            <a:endParaRPr lang="en-CH" sz="1000" dirty="0">
              <a:latin typeface="Consolas" panose="020B0609020204030204" pitchFamily="49" charset="0"/>
            </a:endParaRPr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534973AF-6EB5-16C0-9697-66B1F570E2A6}"/>
              </a:ext>
            </a:extLst>
          </p:cNvPr>
          <p:cNvSpPr/>
          <p:nvPr/>
        </p:nvSpPr>
        <p:spPr>
          <a:xfrm>
            <a:off x="4650204" y="2498196"/>
            <a:ext cx="4211053" cy="540000"/>
          </a:xfrm>
          <a:prstGeom prst="borderCallout1">
            <a:avLst>
              <a:gd name="adj1" fmla="val 50825"/>
              <a:gd name="adj2" fmla="val -2190"/>
              <a:gd name="adj3" fmla="val 202571"/>
              <a:gd name="adj4" fmla="val -48905"/>
            </a:avLst>
          </a:prstGeom>
          <a:solidFill>
            <a:srgbClr val="99C9C1">
              <a:alpha val="50000"/>
            </a:srgbClr>
          </a:solidFill>
          <a:ln>
            <a:solidFill>
              <a:srgbClr val="033A31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r>
              <a:rPr lang="es-ES" sz="800" dirty="0">
                <a:solidFill>
                  <a:srgbClr val="1178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@role_name</a:t>
            </a:r>
            <a:r>
              <a:rPr lang="en-CH" sz="800" dirty="0">
                <a:solidFill>
                  <a:srgbClr val="1178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CH" sz="800" dirty="0">
                <a:solidFill>
                  <a:srgbClr val="1178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Which SQL Role is allow to query the changes.</a:t>
            </a:r>
          </a:p>
          <a:p>
            <a:r>
              <a:rPr lang="en-CH" sz="800" dirty="0">
                <a:solidFill>
                  <a:srgbClr val="1178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Null means open</a:t>
            </a: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77008E3B-2A52-4A6B-FD79-EFAF882E824B}"/>
              </a:ext>
            </a:extLst>
          </p:cNvPr>
          <p:cNvSpPr/>
          <p:nvPr/>
        </p:nvSpPr>
        <p:spPr>
          <a:xfrm>
            <a:off x="4650204" y="3320441"/>
            <a:ext cx="4211053" cy="540000"/>
          </a:xfrm>
          <a:prstGeom prst="borderCallout1">
            <a:avLst>
              <a:gd name="adj1" fmla="val 18750"/>
              <a:gd name="adj2" fmla="val -2190"/>
              <a:gd name="adj3" fmla="val 78658"/>
              <a:gd name="adj4" fmla="val -37190"/>
            </a:avLst>
          </a:prstGeom>
          <a:solidFill>
            <a:srgbClr val="99C9C1">
              <a:alpha val="50000"/>
            </a:srgbClr>
          </a:solidFill>
          <a:ln>
            <a:solidFill>
              <a:srgbClr val="033A31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6000" rtlCol="0" anchor="ctr"/>
          <a:lstStyle/>
          <a:p>
            <a:r>
              <a:rPr lang="es-ES" sz="800" dirty="0">
                <a:solidFill>
                  <a:srgbClr val="1178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@supports_net_changes</a:t>
            </a:r>
            <a:endParaRPr lang="en-CH" sz="800" dirty="0">
              <a:solidFill>
                <a:srgbClr val="11786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Tx/>
              <a:buChar char="-"/>
            </a:pPr>
            <a:r>
              <a:rPr lang="en-CH" sz="800" dirty="0">
                <a:solidFill>
                  <a:srgbClr val="1178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0: create only ‘ALL’ function  </a:t>
            </a:r>
          </a:p>
          <a:p>
            <a:pPr marL="171450" indent="-171450">
              <a:buFontTx/>
              <a:buChar char="-"/>
            </a:pPr>
            <a:r>
              <a:rPr lang="en-CH" sz="800" dirty="0">
                <a:solidFill>
                  <a:srgbClr val="11786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1: create ‘All’ and ‘Net’ function</a:t>
            </a:r>
          </a:p>
        </p:txBody>
      </p:sp>
    </p:spTree>
    <p:extLst>
      <p:ext uri="{BB962C8B-B14F-4D97-AF65-F5344CB8AC3E}">
        <p14:creationId xmlns:p14="http://schemas.microsoft.com/office/powerpoint/2010/main" val="30606419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1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11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11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11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11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25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11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11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11">
                                            <p:txEl>
                                              <p:pRg st="28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250"/>
                                        <p:tgtEl>
                                          <p:spTgt spid="11">
                                            <p:txEl>
                                              <p:pRg st="3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  <p:bldP spid="4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870D4-AD92-DBF4-23F5-3FAB30086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599E3-B43C-43B8-1B98-99A4A7181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SQL Server Change Date Capture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31DE65D-A468-C576-122F-37B50F51B76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5853" y="1049306"/>
            <a:ext cx="5180012" cy="874520"/>
          </a:xfrm>
          <a:solidFill>
            <a:schemeClr val="bg1">
              <a:lumMod val="95000"/>
            </a:schemeClr>
          </a:solidFill>
          <a:ln>
            <a:solidFill>
              <a:srgbClr val="117865"/>
            </a:solidFill>
          </a:ln>
        </p:spPr>
        <p:txBody>
          <a:bodyPr lIns="180000" tIns="108000" bIns="108000"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800" dirty="0">
                <a:latin typeface="Consolas" panose="020B0609020204030204" pitchFamily="49" charset="0"/>
              </a:rPr>
              <a:t>SELECT </a:t>
            </a:r>
            <a:r>
              <a:rPr lang="es-ES" sz="8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s-ES" sz="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EmpID</a:t>
            </a:r>
            <a:r>
              <a:rPr lang="es-ES" sz="8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s-ES" sz="800" dirty="0">
                <a:latin typeface="Consolas" panose="020B0609020204030204" pitchFamily="49" charset="0"/>
              </a:rPr>
              <a:t>, </a:t>
            </a:r>
            <a:r>
              <a:rPr lang="es-ES" sz="8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s-ES" sz="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Name</a:t>
            </a:r>
            <a:r>
              <a:rPr lang="es-ES" sz="8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s-ES" sz="800" dirty="0">
                <a:latin typeface="Consolas" panose="020B0609020204030204" pitchFamily="49" charset="0"/>
              </a:rPr>
              <a:t>, </a:t>
            </a:r>
            <a:r>
              <a:rPr lang="es-ES" sz="8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s-ES" sz="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Salary</a:t>
            </a:r>
            <a:r>
              <a:rPr lang="es-ES" sz="8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s-ES" sz="800" dirty="0">
                <a:latin typeface="Consolas" panose="020B0609020204030204" pitchFamily="49" charset="0"/>
              </a:rPr>
              <a:t>, </a:t>
            </a:r>
            <a:r>
              <a:rPr lang="es-ES" sz="800" dirty="0">
                <a:solidFill>
                  <a:schemeClr val="accent1"/>
                </a:solidFill>
                <a:latin typeface="Consolas" panose="020B0609020204030204" pitchFamily="49" charset="0"/>
              </a:rPr>
              <a:t>[__$</a:t>
            </a:r>
            <a:r>
              <a:rPr lang="es-ES" sz="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operation</a:t>
            </a:r>
            <a:r>
              <a:rPr lang="es-ES" sz="8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800" dirty="0">
                <a:latin typeface="Consolas" panose="020B0609020204030204" pitchFamily="49" charset="0"/>
              </a:rPr>
              <a:t>FROM </a:t>
            </a:r>
            <a:r>
              <a:rPr lang="en-CH" sz="8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s-ES" sz="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cdc</a:t>
            </a:r>
            <a:r>
              <a:rPr lang="en-CH" sz="8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s-ES" sz="800" dirty="0">
                <a:solidFill>
                  <a:schemeClr val="accent1"/>
                </a:solidFill>
                <a:latin typeface="Consolas" panose="020B0609020204030204" pitchFamily="49" charset="0"/>
              </a:rPr>
              <a:t>.</a:t>
            </a:r>
            <a:r>
              <a:rPr lang="en-CH" sz="8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s-ES" sz="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fn_cdc_get_all_changes_dbo_Employees</a:t>
            </a:r>
            <a:r>
              <a:rPr lang="en-CH" sz="8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s-ES" sz="8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800" dirty="0">
                <a:latin typeface="Consolas" panose="020B0609020204030204" pitchFamily="49" charset="0"/>
              </a:rPr>
              <a:t>    </a:t>
            </a:r>
            <a:r>
              <a:rPr lang="en-CH" sz="8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s-ES" sz="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sys</a:t>
            </a:r>
            <a:r>
              <a:rPr lang="en-CH" sz="8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s-ES" sz="800" dirty="0">
                <a:solidFill>
                  <a:schemeClr val="accent1"/>
                </a:solidFill>
                <a:latin typeface="Consolas" panose="020B0609020204030204" pitchFamily="49" charset="0"/>
              </a:rPr>
              <a:t>.</a:t>
            </a:r>
            <a:r>
              <a:rPr lang="en-CH" sz="8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s-ES" sz="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fn_cdc_get_min_lsn</a:t>
            </a:r>
            <a:r>
              <a:rPr lang="en-CH" sz="8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s-ES" sz="800" dirty="0">
                <a:latin typeface="Consolas" panose="020B0609020204030204" pitchFamily="49" charset="0"/>
              </a:rPr>
              <a:t>(</a:t>
            </a:r>
            <a:r>
              <a:rPr lang="es-ES" sz="800" dirty="0">
                <a:solidFill>
                  <a:schemeClr val="accent2"/>
                </a:solidFill>
                <a:latin typeface="Consolas" panose="020B0609020204030204" pitchFamily="49" charset="0"/>
              </a:rPr>
              <a:t>'</a:t>
            </a:r>
            <a:r>
              <a:rPr lang="es-ES" sz="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dbo_Employees</a:t>
            </a:r>
            <a:r>
              <a:rPr lang="es-ES" sz="800" dirty="0">
                <a:solidFill>
                  <a:schemeClr val="accent2"/>
                </a:solidFill>
                <a:latin typeface="Consolas" panose="020B0609020204030204" pitchFamily="49" charset="0"/>
              </a:rPr>
              <a:t>'</a:t>
            </a:r>
            <a:r>
              <a:rPr lang="es-ES" sz="800" dirty="0">
                <a:latin typeface="Consolas" panose="020B0609020204030204" pitchFamily="49" charset="0"/>
              </a:rPr>
              <a:t>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800" dirty="0">
                <a:latin typeface="Consolas" panose="020B0609020204030204" pitchFamily="49" charset="0"/>
              </a:rPr>
              <a:t>    </a:t>
            </a:r>
            <a:r>
              <a:rPr lang="en-CH" sz="8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s-ES" sz="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sys</a:t>
            </a:r>
            <a:r>
              <a:rPr lang="en-CH" sz="8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s-ES" sz="800" dirty="0">
                <a:solidFill>
                  <a:schemeClr val="accent1"/>
                </a:solidFill>
                <a:latin typeface="Consolas" panose="020B0609020204030204" pitchFamily="49" charset="0"/>
              </a:rPr>
              <a:t>.</a:t>
            </a:r>
            <a:r>
              <a:rPr lang="en-CH" sz="8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s-ES" sz="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fn_cdc_get_max_lsn</a:t>
            </a:r>
            <a:r>
              <a:rPr lang="en-CH" sz="8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s-ES" sz="800" dirty="0">
                <a:latin typeface="Consolas" panose="020B0609020204030204" pitchFamily="49" charset="0"/>
              </a:rPr>
              <a:t>(),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800" dirty="0">
                <a:latin typeface="Consolas" panose="020B0609020204030204" pitchFamily="49" charset="0"/>
              </a:rPr>
              <a:t>    </a:t>
            </a:r>
            <a:r>
              <a:rPr lang="es-ES" sz="800" dirty="0">
                <a:solidFill>
                  <a:schemeClr val="accent2"/>
                </a:solidFill>
                <a:latin typeface="Consolas" panose="020B0609020204030204" pitchFamily="49" charset="0"/>
              </a:rPr>
              <a:t>'</a:t>
            </a:r>
            <a:r>
              <a:rPr lang="es-ES" sz="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all</a:t>
            </a:r>
            <a:r>
              <a:rPr lang="es-ES" sz="800" dirty="0">
                <a:solidFill>
                  <a:schemeClr val="accent2"/>
                </a:solidFill>
                <a:latin typeface="Consolas" panose="020B0609020204030204" pitchFamily="49" charset="0"/>
              </a:rPr>
              <a:t>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800" dirty="0">
                <a:latin typeface="Consolas" panose="020B0609020204030204" pitchFamily="49" charset="0"/>
              </a:rPr>
              <a:t>);</a:t>
            </a:r>
            <a:endParaRPr lang="en-CH" sz="800" dirty="0">
              <a:latin typeface="Consolas" panose="020B0609020204030204" pitchFamily="49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C8A6B-3218-A9A3-4C0B-175CFD96B12E}"/>
              </a:ext>
            </a:extLst>
          </p:cNvPr>
          <p:cNvSpPr txBox="1">
            <a:spLocks/>
          </p:cNvSpPr>
          <p:nvPr/>
        </p:nvSpPr>
        <p:spPr>
          <a:xfrm>
            <a:off x="6306135" y="1049306"/>
            <a:ext cx="5180012" cy="874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117865"/>
            </a:solidFill>
          </a:ln>
        </p:spPr>
        <p:txBody>
          <a:bodyPr lIns="180000" tIns="108000" bIns="10800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800" dirty="0">
                <a:latin typeface="Consolas" panose="020B0609020204030204" pitchFamily="49" charset="0"/>
              </a:rPr>
              <a:t>SELECT </a:t>
            </a:r>
            <a:r>
              <a:rPr lang="es-ES" sz="8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s-ES" sz="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EmpID</a:t>
            </a:r>
            <a:r>
              <a:rPr lang="es-ES" sz="8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s-ES" sz="800" dirty="0">
                <a:latin typeface="Consolas" panose="020B0609020204030204" pitchFamily="49" charset="0"/>
              </a:rPr>
              <a:t>, </a:t>
            </a:r>
            <a:r>
              <a:rPr lang="es-ES" sz="8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s-ES" sz="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Name</a:t>
            </a:r>
            <a:r>
              <a:rPr lang="es-ES" sz="8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s-ES" sz="800" dirty="0">
                <a:latin typeface="Consolas" panose="020B0609020204030204" pitchFamily="49" charset="0"/>
              </a:rPr>
              <a:t>, </a:t>
            </a:r>
            <a:r>
              <a:rPr lang="es-ES" sz="8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s-ES" sz="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Salary</a:t>
            </a:r>
            <a:r>
              <a:rPr lang="es-ES" sz="8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s-ES" sz="800" dirty="0">
                <a:latin typeface="Consolas" panose="020B0609020204030204" pitchFamily="49" charset="0"/>
              </a:rPr>
              <a:t>, </a:t>
            </a:r>
            <a:r>
              <a:rPr lang="es-ES" sz="800" dirty="0">
                <a:solidFill>
                  <a:schemeClr val="accent1"/>
                </a:solidFill>
                <a:latin typeface="Consolas" panose="020B0609020204030204" pitchFamily="49" charset="0"/>
              </a:rPr>
              <a:t>[__$</a:t>
            </a:r>
            <a:r>
              <a:rPr lang="es-ES" sz="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operation</a:t>
            </a:r>
            <a:r>
              <a:rPr lang="es-ES" sz="8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endParaRPr lang="es-ES" sz="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s-ES" sz="800" dirty="0">
                <a:latin typeface="Consolas" panose="020B0609020204030204" pitchFamily="49" charset="0"/>
              </a:rPr>
              <a:t>FROM </a:t>
            </a:r>
            <a:r>
              <a:rPr lang="en-CH" sz="8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s-ES" sz="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cdc</a:t>
            </a:r>
            <a:r>
              <a:rPr lang="en-CH" sz="8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s-ES" sz="800" dirty="0">
                <a:solidFill>
                  <a:schemeClr val="accent1"/>
                </a:solidFill>
                <a:latin typeface="Consolas" panose="020B0609020204030204" pitchFamily="49" charset="0"/>
              </a:rPr>
              <a:t>.</a:t>
            </a:r>
            <a:r>
              <a:rPr lang="en-CH" sz="8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s-ES" sz="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fn_cdc_get</a:t>
            </a:r>
            <a:r>
              <a:rPr lang="es-ES" sz="800" dirty="0">
                <a:solidFill>
                  <a:schemeClr val="accent1"/>
                </a:solidFill>
                <a:latin typeface="Consolas" panose="020B0609020204030204" pitchFamily="49" charset="0"/>
              </a:rPr>
              <a:t>_</a:t>
            </a:r>
            <a:r>
              <a:rPr lang="en-CH" sz="800" dirty="0">
                <a:solidFill>
                  <a:schemeClr val="accent1"/>
                </a:solidFill>
                <a:latin typeface="Consolas" panose="020B0609020204030204" pitchFamily="49" charset="0"/>
              </a:rPr>
              <a:t>net</a:t>
            </a:r>
            <a:r>
              <a:rPr lang="es-ES" sz="800" dirty="0">
                <a:solidFill>
                  <a:schemeClr val="accent1"/>
                </a:solidFill>
                <a:latin typeface="Consolas" panose="020B0609020204030204" pitchFamily="49" charset="0"/>
              </a:rPr>
              <a:t>_</a:t>
            </a:r>
            <a:r>
              <a:rPr lang="es-ES" sz="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changes_dbo_Employees</a:t>
            </a:r>
            <a:r>
              <a:rPr lang="en-CH" sz="8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s-ES" sz="8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s-ES" sz="800" dirty="0">
                <a:latin typeface="Consolas" panose="020B0609020204030204" pitchFamily="49" charset="0"/>
              </a:rPr>
              <a:t>    </a:t>
            </a:r>
            <a:r>
              <a:rPr lang="en-CH" sz="8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s-ES" sz="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sys</a:t>
            </a:r>
            <a:r>
              <a:rPr lang="en-CH" sz="8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s-ES" sz="800" dirty="0">
                <a:solidFill>
                  <a:schemeClr val="accent1"/>
                </a:solidFill>
                <a:latin typeface="Consolas" panose="020B0609020204030204" pitchFamily="49" charset="0"/>
              </a:rPr>
              <a:t>.</a:t>
            </a:r>
            <a:r>
              <a:rPr lang="en-CH" sz="8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s-ES" sz="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fn_cdc_get_min_lsn</a:t>
            </a:r>
            <a:r>
              <a:rPr lang="en-CH" sz="8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s-ES" sz="800" dirty="0">
                <a:latin typeface="Consolas" panose="020B0609020204030204" pitchFamily="49" charset="0"/>
              </a:rPr>
              <a:t>(</a:t>
            </a:r>
            <a:r>
              <a:rPr lang="es-ES" sz="800" dirty="0">
                <a:solidFill>
                  <a:schemeClr val="accent2"/>
                </a:solidFill>
                <a:latin typeface="Consolas" panose="020B0609020204030204" pitchFamily="49" charset="0"/>
              </a:rPr>
              <a:t>'</a:t>
            </a:r>
            <a:r>
              <a:rPr lang="es-ES" sz="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dbo_Employees</a:t>
            </a:r>
            <a:r>
              <a:rPr lang="es-ES" sz="800" dirty="0">
                <a:solidFill>
                  <a:schemeClr val="accent2"/>
                </a:solidFill>
                <a:latin typeface="Consolas" panose="020B0609020204030204" pitchFamily="49" charset="0"/>
              </a:rPr>
              <a:t>'</a:t>
            </a:r>
            <a:r>
              <a:rPr lang="es-ES" sz="800" dirty="0">
                <a:latin typeface="Consolas" panose="020B0609020204030204" pitchFamily="49" charset="0"/>
              </a:rPr>
              <a:t>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s-ES" sz="800" dirty="0">
                <a:latin typeface="Consolas" panose="020B0609020204030204" pitchFamily="49" charset="0"/>
              </a:rPr>
              <a:t>    </a:t>
            </a:r>
            <a:r>
              <a:rPr lang="en-CH" sz="8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s-ES" sz="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sys</a:t>
            </a:r>
            <a:r>
              <a:rPr lang="en-CH" sz="8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s-ES" sz="800" dirty="0">
                <a:solidFill>
                  <a:schemeClr val="accent1"/>
                </a:solidFill>
                <a:latin typeface="Consolas" panose="020B0609020204030204" pitchFamily="49" charset="0"/>
              </a:rPr>
              <a:t>.</a:t>
            </a:r>
            <a:r>
              <a:rPr lang="en-CH" sz="8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s-ES" sz="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fn_cdc_get_max_lsn</a:t>
            </a:r>
            <a:r>
              <a:rPr lang="en-CH" sz="8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s-ES" sz="800" dirty="0">
                <a:latin typeface="Consolas" panose="020B0609020204030204" pitchFamily="49" charset="0"/>
              </a:rPr>
              <a:t>(),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s-ES" sz="800" dirty="0">
                <a:latin typeface="Consolas" panose="020B0609020204030204" pitchFamily="49" charset="0"/>
              </a:rPr>
              <a:t>    </a:t>
            </a:r>
            <a:r>
              <a:rPr lang="es-ES" sz="800" dirty="0">
                <a:solidFill>
                  <a:schemeClr val="accent2"/>
                </a:solidFill>
                <a:latin typeface="Consolas" panose="020B0609020204030204" pitchFamily="49" charset="0"/>
              </a:rPr>
              <a:t>'</a:t>
            </a:r>
            <a:r>
              <a:rPr lang="es-ES" sz="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all</a:t>
            </a:r>
            <a:r>
              <a:rPr lang="es-ES" sz="800" dirty="0">
                <a:solidFill>
                  <a:schemeClr val="accent2"/>
                </a:solidFill>
                <a:latin typeface="Consolas" panose="020B0609020204030204" pitchFamily="49" charset="0"/>
              </a:rPr>
              <a:t>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s-ES" sz="800" dirty="0">
                <a:latin typeface="Consolas" panose="020B0609020204030204" pitchFamily="49" charset="0"/>
              </a:rPr>
              <a:t>);</a:t>
            </a:r>
            <a:endParaRPr lang="en-CH" sz="800" dirty="0">
              <a:latin typeface="Consolas" panose="020B0609020204030204" pitchFamily="49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4F8F84A-2C7E-7D74-4572-C43500BCF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553520"/>
              </p:ext>
            </p:extLst>
          </p:nvPr>
        </p:nvGraphicFramePr>
        <p:xfrm>
          <a:off x="705851" y="1935465"/>
          <a:ext cx="5180008" cy="160020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1914059">
                  <a:extLst>
                    <a:ext uri="{9D8B030D-6E8A-4147-A177-3AD203B41FA5}">
                      <a16:colId xmlns:a16="http://schemas.microsoft.com/office/drawing/2014/main" val="511272466"/>
                    </a:ext>
                  </a:extLst>
                </a:gridCol>
                <a:gridCol w="657546">
                  <a:extLst>
                    <a:ext uri="{9D8B030D-6E8A-4147-A177-3AD203B41FA5}">
                      <a16:colId xmlns:a16="http://schemas.microsoft.com/office/drawing/2014/main" val="1894342569"/>
                    </a:ext>
                  </a:extLst>
                </a:gridCol>
                <a:gridCol w="585627">
                  <a:extLst>
                    <a:ext uri="{9D8B030D-6E8A-4147-A177-3AD203B41FA5}">
                      <a16:colId xmlns:a16="http://schemas.microsoft.com/office/drawing/2014/main" val="2393239653"/>
                    </a:ext>
                  </a:extLst>
                </a:gridCol>
                <a:gridCol w="750014">
                  <a:extLst>
                    <a:ext uri="{9D8B030D-6E8A-4147-A177-3AD203B41FA5}">
                      <a16:colId xmlns:a16="http://schemas.microsoft.com/office/drawing/2014/main" val="460651848"/>
                    </a:ext>
                  </a:extLst>
                </a:gridCol>
                <a:gridCol w="750013">
                  <a:extLst>
                    <a:ext uri="{9D8B030D-6E8A-4147-A177-3AD203B41FA5}">
                      <a16:colId xmlns:a16="http://schemas.microsoft.com/office/drawing/2014/main" val="1606054951"/>
                    </a:ext>
                  </a:extLst>
                </a:gridCol>
                <a:gridCol w="522749">
                  <a:extLst>
                    <a:ext uri="{9D8B030D-6E8A-4147-A177-3AD203B41FA5}">
                      <a16:colId xmlns:a16="http://schemas.microsoft.com/office/drawing/2014/main" val="2603994639"/>
                    </a:ext>
                  </a:extLst>
                </a:gridCol>
              </a:tblGrid>
              <a:tr h="223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900" dirty="0"/>
                        <a:t>__$</a:t>
                      </a:r>
                      <a:r>
                        <a:rPr lang="es-ES" sz="900" dirty="0" err="1"/>
                        <a:t>start_lsn</a:t>
                      </a:r>
                      <a:endParaRPr lang="es-ES" sz="900" dirty="0"/>
                    </a:p>
                  </a:txBody>
                  <a:tcPr marL="45720" marR="45720" anchor="ctr">
                    <a:solidFill>
                      <a:srgbClr val="11786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900" dirty="0" err="1"/>
                        <a:t>EmpID</a:t>
                      </a:r>
                      <a:endParaRPr lang="es-ES" sz="900" dirty="0"/>
                    </a:p>
                  </a:txBody>
                  <a:tcPr marL="45720" marR="45720" anchor="ctr">
                    <a:solidFill>
                      <a:srgbClr val="11786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900" dirty="0" err="1"/>
                        <a:t>Name</a:t>
                      </a:r>
                      <a:endParaRPr lang="es-ES" sz="900" dirty="0"/>
                    </a:p>
                  </a:txBody>
                  <a:tcPr marL="45720" marR="45720" anchor="ctr">
                    <a:solidFill>
                      <a:srgbClr val="11786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900" dirty="0" err="1"/>
                        <a:t>Salary</a:t>
                      </a:r>
                      <a:endParaRPr lang="es-ES" sz="900" dirty="0"/>
                    </a:p>
                  </a:txBody>
                  <a:tcPr marL="45720" marR="45720" anchor="ctr">
                    <a:solidFill>
                      <a:srgbClr val="11786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900" dirty="0"/>
                        <a:t>__$</a:t>
                      </a:r>
                      <a:r>
                        <a:rPr lang="es-ES" sz="900" dirty="0" err="1"/>
                        <a:t>operation</a:t>
                      </a:r>
                      <a:endParaRPr lang="es-ES" sz="900" dirty="0"/>
                    </a:p>
                  </a:txBody>
                  <a:tcPr marL="45720" marR="45720" anchor="ctr">
                    <a:solidFill>
                      <a:srgbClr val="11786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s-ES" sz="900" dirty="0"/>
                    </a:p>
                  </a:txBody>
                  <a:tcPr marL="45720" marR="4572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3143975"/>
                  </a:ext>
                </a:extLst>
              </a:tr>
              <a:tr h="223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900" dirty="0"/>
                        <a:t>0x0000003400001ED0001F</a:t>
                      </a:r>
                      <a:endParaRPr lang="en-CH" sz="900" dirty="0"/>
                    </a:p>
                  </a:txBody>
                  <a:tcPr marL="45720" marR="45720"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900" dirty="0"/>
                        <a:t>1</a:t>
                      </a:r>
                    </a:p>
                  </a:txBody>
                  <a:tcPr marL="45720" marR="45720"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900" dirty="0"/>
                        <a:t>Alice</a:t>
                      </a:r>
                    </a:p>
                  </a:txBody>
                  <a:tcPr marL="45720" marR="45720"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900" dirty="0"/>
                        <a:t>5000</a:t>
                      </a:r>
                    </a:p>
                  </a:txBody>
                  <a:tcPr marL="45720" marR="45720"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900" dirty="0"/>
                        <a:t>2</a:t>
                      </a:r>
                    </a:p>
                  </a:txBody>
                  <a:tcPr marL="45720" marR="45720"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900" dirty="0" err="1"/>
                        <a:t>Insert</a:t>
                      </a:r>
                      <a:endParaRPr lang="es-ES" sz="900" dirty="0"/>
                    </a:p>
                  </a:txBody>
                  <a:tcPr marL="45720" marR="4572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926473"/>
                  </a:ext>
                </a:extLst>
              </a:tr>
              <a:tr h="223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900" dirty="0"/>
                        <a:t>0x00000034000020E80003</a:t>
                      </a:r>
                      <a:endParaRPr lang="en-CH" sz="900" dirty="0"/>
                    </a:p>
                  </a:txBody>
                  <a:tcPr marL="45720" marR="45720"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900" dirty="0"/>
                        <a:t>2</a:t>
                      </a:r>
                    </a:p>
                  </a:txBody>
                  <a:tcPr marL="45720" marR="45720"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900" dirty="0"/>
                        <a:t>Pablo</a:t>
                      </a:r>
                      <a:endParaRPr lang="es-ES" sz="900" dirty="0"/>
                    </a:p>
                  </a:txBody>
                  <a:tcPr marL="45720" marR="45720"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900" dirty="0"/>
                        <a:t>4800</a:t>
                      </a:r>
                    </a:p>
                  </a:txBody>
                  <a:tcPr marL="45720" marR="45720"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900" dirty="0"/>
                        <a:t>2</a:t>
                      </a:r>
                    </a:p>
                  </a:txBody>
                  <a:tcPr marL="45720" marR="45720"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900" dirty="0"/>
                        <a:t>Insert</a:t>
                      </a:r>
                      <a:endParaRPr lang="es-ES" sz="900" dirty="0"/>
                    </a:p>
                  </a:txBody>
                  <a:tcPr marL="45720" marR="4572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8928792"/>
                  </a:ext>
                </a:extLst>
              </a:tr>
              <a:tr h="223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900" dirty="0"/>
                        <a:t>0x00000034000020F80003</a:t>
                      </a:r>
                      <a:endParaRPr lang="en-CH" sz="900" dirty="0"/>
                    </a:p>
                  </a:txBody>
                  <a:tcPr marL="45720" marR="45720"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900" dirty="0"/>
                        <a:t>1</a:t>
                      </a:r>
                    </a:p>
                  </a:txBody>
                  <a:tcPr marL="45720" marR="45720"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900" dirty="0"/>
                        <a:t>Alice</a:t>
                      </a:r>
                    </a:p>
                  </a:txBody>
                  <a:tcPr marL="45720" marR="45720"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900" dirty="0"/>
                        <a:t>6000</a:t>
                      </a:r>
                    </a:p>
                  </a:txBody>
                  <a:tcPr marL="45720" marR="45720"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900" dirty="0"/>
                        <a:t>4</a:t>
                      </a:r>
                    </a:p>
                  </a:txBody>
                  <a:tcPr marL="45720" marR="45720"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900" dirty="0" err="1"/>
                        <a:t>Update</a:t>
                      </a:r>
                      <a:endParaRPr lang="es-ES" sz="900" dirty="0"/>
                    </a:p>
                  </a:txBody>
                  <a:tcPr marL="45720" marR="4572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4905198"/>
                  </a:ext>
                </a:extLst>
              </a:tr>
              <a:tr h="223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900" dirty="0"/>
                        <a:t>0x00000034000021100003</a:t>
                      </a:r>
                      <a:endParaRPr lang="en-CH" sz="900" dirty="0"/>
                    </a:p>
                  </a:txBody>
                  <a:tcPr marL="45720" marR="45720"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900" dirty="0"/>
                        <a:t>1</a:t>
                      </a:r>
                    </a:p>
                  </a:txBody>
                  <a:tcPr marL="45720" marR="45720"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900" dirty="0"/>
                        <a:t>Alice</a:t>
                      </a:r>
                    </a:p>
                  </a:txBody>
                  <a:tcPr marL="45720" marR="45720"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900" dirty="0"/>
                        <a:t>7000</a:t>
                      </a:r>
                    </a:p>
                  </a:txBody>
                  <a:tcPr marL="45720" marR="45720"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900" dirty="0"/>
                        <a:t>4</a:t>
                      </a:r>
                    </a:p>
                  </a:txBody>
                  <a:tcPr marL="45720" marR="45720"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900" dirty="0" err="1"/>
                        <a:t>Update</a:t>
                      </a:r>
                      <a:endParaRPr lang="es-ES" sz="900" dirty="0"/>
                    </a:p>
                  </a:txBody>
                  <a:tcPr marL="45720" marR="4572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0355398"/>
                  </a:ext>
                </a:extLst>
              </a:tr>
              <a:tr h="223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900" dirty="0"/>
                        <a:t>0x00000034000021400003</a:t>
                      </a:r>
                      <a:endParaRPr lang="en-CH" sz="900" dirty="0"/>
                    </a:p>
                  </a:txBody>
                  <a:tcPr marL="45720" marR="45720"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900" dirty="0"/>
                        <a:t>2</a:t>
                      </a:r>
                    </a:p>
                  </a:txBody>
                  <a:tcPr marL="45720" marR="45720"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900" dirty="0"/>
                        <a:t>Pablo R.</a:t>
                      </a:r>
                      <a:endParaRPr lang="es-ES" sz="900" dirty="0"/>
                    </a:p>
                  </a:txBody>
                  <a:tcPr marL="45720" marR="45720"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900" dirty="0"/>
                        <a:t>5800</a:t>
                      </a:r>
                    </a:p>
                  </a:txBody>
                  <a:tcPr marL="45720" marR="45720"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900" dirty="0"/>
                        <a:t>4</a:t>
                      </a:r>
                    </a:p>
                  </a:txBody>
                  <a:tcPr marL="45720" marR="45720"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900" dirty="0"/>
                        <a:t>Update</a:t>
                      </a:r>
                      <a:endParaRPr lang="es-ES" sz="900" dirty="0"/>
                    </a:p>
                  </a:txBody>
                  <a:tcPr marL="45720" marR="4572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531715"/>
                  </a:ext>
                </a:extLst>
              </a:tr>
              <a:tr h="223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900" dirty="0"/>
                        <a:t>0x00000034000021480005</a:t>
                      </a:r>
                      <a:endParaRPr lang="en-CH" sz="900" dirty="0"/>
                    </a:p>
                  </a:txBody>
                  <a:tcPr marL="45720" marR="45720"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900" dirty="0"/>
                        <a:t>1</a:t>
                      </a:r>
                    </a:p>
                  </a:txBody>
                  <a:tcPr marL="45720" marR="45720"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900"/>
                        <a:t>Alice</a:t>
                      </a:r>
                    </a:p>
                  </a:txBody>
                  <a:tcPr marL="45720" marR="45720"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900"/>
                        <a:t>7000</a:t>
                      </a:r>
                    </a:p>
                  </a:txBody>
                  <a:tcPr marL="45720" marR="45720"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900" dirty="0"/>
                        <a:t>1</a:t>
                      </a:r>
                    </a:p>
                  </a:txBody>
                  <a:tcPr marL="45720" marR="45720"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900" dirty="0" err="1"/>
                        <a:t>Delete</a:t>
                      </a:r>
                      <a:endParaRPr lang="es-ES" sz="900" dirty="0"/>
                    </a:p>
                  </a:txBody>
                  <a:tcPr marL="45720" marR="4572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359381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5FDBD08-6C50-ECFD-E735-9F7623889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52125"/>
              </p:ext>
            </p:extLst>
          </p:nvPr>
        </p:nvGraphicFramePr>
        <p:xfrm>
          <a:off x="6306135" y="1935465"/>
          <a:ext cx="5180012" cy="45720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1861820">
                  <a:extLst>
                    <a:ext uri="{9D8B030D-6E8A-4147-A177-3AD203B41FA5}">
                      <a16:colId xmlns:a16="http://schemas.microsoft.com/office/drawing/2014/main" val="3621743429"/>
                    </a:ext>
                  </a:extLst>
                </a:gridCol>
                <a:gridCol w="636998">
                  <a:extLst>
                    <a:ext uri="{9D8B030D-6E8A-4147-A177-3AD203B41FA5}">
                      <a16:colId xmlns:a16="http://schemas.microsoft.com/office/drawing/2014/main" val="2219148311"/>
                    </a:ext>
                  </a:extLst>
                </a:gridCol>
                <a:gridCol w="636998">
                  <a:extLst>
                    <a:ext uri="{9D8B030D-6E8A-4147-A177-3AD203B41FA5}">
                      <a16:colId xmlns:a16="http://schemas.microsoft.com/office/drawing/2014/main" val="4243137146"/>
                    </a:ext>
                  </a:extLst>
                </a:gridCol>
                <a:gridCol w="602162">
                  <a:extLst>
                    <a:ext uri="{9D8B030D-6E8A-4147-A177-3AD203B41FA5}">
                      <a16:colId xmlns:a16="http://schemas.microsoft.com/office/drawing/2014/main" val="388590455"/>
                    </a:ext>
                  </a:extLst>
                </a:gridCol>
                <a:gridCol w="862012">
                  <a:extLst>
                    <a:ext uri="{9D8B030D-6E8A-4147-A177-3AD203B41FA5}">
                      <a16:colId xmlns:a16="http://schemas.microsoft.com/office/drawing/2014/main" val="3858606867"/>
                    </a:ext>
                  </a:extLst>
                </a:gridCol>
                <a:gridCol w="580022">
                  <a:extLst>
                    <a:ext uri="{9D8B030D-6E8A-4147-A177-3AD203B41FA5}">
                      <a16:colId xmlns:a16="http://schemas.microsoft.com/office/drawing/2014/main" val="31676640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/>
                        <a:t>__$</a:t>
                      </a:r>
                      <a:r>
                        <a:rPr lang="es-ES" sz="900" dirty="0" err="1"/>
                        <a:t>start_lsn</a:t>
                      </a:r>
                      <a:endParaRPr lang="es-ES" sz="900" dirty="0"/>
                    </a:p>
                  </a:txBody>
                  <a:tcPr anchor="ctr">
                    <a:solidFill>
                      <a:srgbClr val="11786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900" dirty="0" err="1"/>
                        <a:t>EmpID</a:t>
                      </a:r>
                      <a:endParaRPr lang="es-ES" sz="900" dirty="0"/>
                    </a:p>
                  </a:txBody>
                  <a:tcPr anchor="ctr">
                    <a:solidFill>
                      <a:srgbClr val="11786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900" dirty="0" err="1"/>
                        <a:t>Name</a:t>
                      </a:r>
                      <a:endParaRPr lang="es-ES" sz="900" dirty="0"/>
                    </a:p>
                  </a:txBody>
                  <a:tcPr anchor="ctr">
                    <a:solidFill>
                      <a:srgbClr val="11786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900" dirty="0" err="1"/>
                        <a:t>Salary</a:t>
                      </a:r>
                      <a:endParaRPr lang="es-ES" sz="900" dirty="0"/>
                    </a:p>
                  </a:txBody>
                  <a:tcPr anchor="ctr">
                    <a:solidFill>
                      <a:srgbClr val="11786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900" dirty="0"/>
                        <a:t>__$</a:t>
                      </a:r>
                      <a:r>
                        <a:rPr lang="es-ES" sz="900" dirty="0" err="1"/>
                        <a:t>operation</a:t>
                      </a:r>
                      <a:endParaRPr lang="es-ES" sz="900" dirty="0"/>
                    </a:p>
                  </a:txBody>
                  <a:tcPr anchor="ctr">
                    <a:solidFill>
                      <a:srgbClr val="11786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s-ES" sz="9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68865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900" dirty="0"/>
                        <a:t>0x00000034000021400003</a:t>
                      </a:r>
                      <a:endParaRPr lang="en-CH" sz="900" dirty="0"/>
                    </a:p>
                  </a:txBody>
                  <a:tcPr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900" dirty="0"/>
                        <a:t>2</a:t>
                      </a:r>
                    </a:p>
                  </a:txBody>
                  <a:tcPr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900" dirty="0"/>
                        <a:t>Pablo R.</a:t>
                      </a:r>
                      <a:endParaRPr lang="es-ES" sz="900" dirty="0"/>
                    </a:p>
                  </a:txBody>
                  <a:tcPr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900" dirty="0"/>
                        <a:t>5800</a:t>
                      </a:r>
                    </a:p>
                  </a:txBody>
                  <a:tcPr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900" dirty="0"/>
                        <a:t>2</a:t>
                      </a:r>
                    </a:p>
                  </a:txBody>
                  <a:tcPr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900" dirty="0"/>
                        <a:t>Insert</a:t>
                      </a:r>
                      <a:endParaRPr lang="es-ES" sz="9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4252874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A149318C-8672-6E6C-7637-50CE29252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10250"/>
            <a:ext cx="12192000" cy="396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CH" altLang="en-CH" sz="1050" b="0" i="0" u="none" strike="noStrike" cap="none" normalizeH="0" baseline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'all' → every change row, full detail.                         'all with mask' → same as 'all' + column update bitmap.                             'all with merge' → simplified view, one row per update.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A40D53E-D67E-FAAB-59FE-1E611666A9AC}"/>
              </a:ext>
            </a:extLst>
          </p:cNvPr>
          <p:cNvSpPr txBox="1">
            <a:spLocks/>
          </p:cNvSpPr>
          <p:nvPr/>
        </p:nvSpPr>
        <p:spPr>
          <a:xfrm>
            <a:off x="705853" y="3603201"/>
            <a:ext cx="5180012" cy="8745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117865"/>
            </a:solidFill>
          </a:ln>
        </p:spPr>
        <p:txBody>
          <a:bodyPr lIns="180000" tIns="108000" bIns="10800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s-ES" sz="800" dirty="0">
                <a:latin typeface="Consolas" panose="020B0609020204030204" pitchFamily="49" charset="0"/>
              </a:rPr>
              <a:t>SELECT </a:t>
            </a:r>
            <a:r>
              <a:rPr lang="es-ES" sz="8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s-ES" sz="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EmpID</a:t>
            </a:r>
            <a:r>
              <a:rPr lang="es-ES" sz="8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s-ES" sz="800" dirty="0">
                <a:latin typeface="Consolas" panose="020B0609020204030204" pitchFamily="49" charset="0"/>
              </a:rPr>
              <a:t>, </a:t>
            </a:r>
            <a:r>
              <a:rPr lang="es-ES" sz="8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s-ES" sz="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Name</a:t>
            </a:r>
            <a:r>
              <a:rPr lang="es-ES" sz="8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s-ES" sz="800" dirty="0">
                <a:latin typeface="Consolas" panose="020B0609020204030204" pitchFamily="49" charset="0"/>
              </a:rPr>
              <a:t>, </a:t>
            </a:r>
            <a:r>
              <a:rPr lang="es-ES" sz="8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s-ES" sz="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Salary</a:t>
            </a:r>
            <a:r>
              <a:rPr lang="es-ES" sz="8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s-ES" sz="800" dirty="0">
                <a:latin typeface="Consolas" panose="020B0609020204030204" pitchFamily="49" charset="0"/>
              </a:rPr>
              <a:t>, </a:t>
            </a:r>
            <a:r>
              <a:rPr lang="es-ES" sz="800" dirty="0">
                <a:solidFill>
                  <a:schemeClr val="accent1"/>
                </a:solidFill>
                <a:latin typeface="Consolas" panose="020B0609020204030204" pitchFamily="49" charset="0"/>
              </a:rPr>
              <a:t>[__$</a:t>
            </a:r>
            <a:r>
              <a:rPr lang="es-ES" sz="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operation</a:t>
            </a:r>
            <a:r>
              <a:rPr lang="es-ES" sz="8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s-ES" sz="800" dirty="0">
                <a:latin typeface="Consolas" panose="020B0609020204030204" pitchFamily="49" charset="0"/>
              </a:rPr>
              <a:t>FROM </a:t>
            </a:r>
            <a:r>
              <a:rPr lang="en-CH" sz="8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s-ES" sz="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cdc</a:t>
            </a:r>
            <a:r>
              <a:rPr lang="en-CH" sz="8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s-ES" sz="800" dirty="0">
                <a:solidFill>
                  <a:schemeClr val="accent1"/>
                </a:solidFill>
                <a:latin typeface="Consolas" panose="020B0609020204030204" pitchFamily="49" charset="0"/>
              </a:rPr>
              <a:t>.</a:t>
            </a:r>
            <a:r>
              <a:rPr lang="en-CH" sz="8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s-ES" sz="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fn_cdc_get_all_changes_dbo_Employees</a:t>
            </a:r>
            <a:r>
              <a:rPr lang="en-CH" sz="8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s-ES" sz="8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s-ES" sz="800" dirty="0">
                <a:latin typeface="Consolas" panose="020B0609020204030204" pitchFamily="49" charset="0"/>
              </a:rPr>
              <a:t>    </a:t>
            </a:r>
            <a:r>
              <a:rPr lang="es-ES" sz="800" dirty="0">
                <a:solidFill>
                  <a:schemeClr val="accent2"/>
                </a:solidFill>
                <a:latin typeface="Consolas" panose="020B0609020204030204" pitchFamily="49" charset="0"/>
              </a:rPr>
              <a:t>0x00000034000020E80003</a:t>
            </a:r>
            <a:r>
              <a:rPr lang="es-ES" sz="8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s-ES" sz="800" dirty="0">
                <a:latin typeface="Consolas" panose="020B0609020204030204" pitchFamily="49" charset="0"/>
              </a:rPr>
              <a:t>    </a:t>
            </a:r>
            <a:r>
              <a:rPr lang="en-CH" sz="8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s-ES" sz="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sys</a:t>
            </a:r>
            <a:r>
              <a:rPr lang="en-CH" sz="8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s-ES" sz="800" dirty="0">
                <a:solidFill>
                  <a:schemeClr val="accent1"/>
                </a:solidFill>
                <a:latin typeface="Consolas" panose="020B0609020204030204" pitchFamily="49" charset="0"/>
              </a:rPr>
              <a:t>.</a:t>
            </a:r>
            <a:r>
              <a:rPr lang="en-CH" sz="8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s-ES" sz="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fn_cdc_get_max_lsn</a:t>
            </a:r>
            <a:r>
              <a:rPr lang="en-CH" sz="8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s-ES" sz="800" dirty="0">
                <a:latin typeface="Consolas" panose="020B0609020204030204" pitchFamily="49" charset="0"/>
              </a:rPr>
              <a:t>(),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s-ES" sz="800" dirty="0">
                <a:latin typeface="Consolas" panose="020B0609020204030204" pitchFamily="49" charset="0"/>
              </a:rPr>
              <a:t>    </a:t>
            </a:r>
            <a:r>
              <a:rPr lang="es-ES" sz="800" dirty="0">
                <a:solidFill>
                  <a:schemeClr val="accent2"/>
                </a:solidFill>
                <a:latin typeface="Consolas" panose="020B0609020204030204" pitchFamily="49" charset="0"/>
              </a:rPr>
              <a:t>'</a:t>
            </a:r>
            <a:r>
              <a:rPr lang="es-ES" sz="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all</a:t>
            </a:r>
            <a:r>
              <a:rPr lang="es-ES" sz="800" dirty="0">
                <a:solidFill>
                  <a:schemeClr val="accent2"/>
                </a:solidFill>
                <a:latin typeface="Consolas" panose="020B0609020204030204" pitchFamily="49" charset="0"/>
              </a:rPr>
              <a:t>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s-ES" sz="800" dirty="0">
                <a:latin typeface="Consolas" panose="020B0609020204030204" pitchFamily="49" charset="0"/>
              </a:rPr>
              <a:t>);</a:t>
            </a:r>
            <a:endParaRPr lang="en-CH" sz="800" dirty="0">
              <a:latin typeface="Consolas" panose="020B0609020204030204" pitchFamily="49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076411B8-07D1-9C6C-7786-72E6AC9407E6}"/>
              </a:ext>
            </a:extLst>
          </p:cNvPr>
          <p:cNvSpPr txBox="1">
            <a:spLocks/>
          </p:cNvSpPr>
          <p:nvPr/>
        </p:nvSpPr>
        <p:spPr>
          <a:xfrm>
            <a:off x="6306135" y="3603201"/>
            <a:ext cx="5180012" cy="8621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117865"/>
            </a:solidFill>
          </a:ln>
        </p:spPr>
        <p:txBody>
          <a:bodyPr lIns="180000" tIns="108000" bIns="10800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ES" sz="800" dirty="0">
                <a:latin typeface="Consolas" panose="020B0609020204030204" pitchFamily="49" charset="0"/>
              </a:rPr>
              <a:t>SELECT </a:t>
            </a:r>
            <a:r>
              <a:rPr lang="es-ES" sz="8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s-ES" sz="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EmpID</a:t>
            </a:r>
            <a:r>
              <a:rPr lang="es-ES" sz="8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s-ES" sz="800" dirty="0">
                <a:latin typeface="Consolas" panose="020B0609020204030204" pitchFamily="49" charset="0"/>
              </a:rPr>
              <a:t>, </a:t>
            </a:r>
            <a:r>
              <a:rPr lang="es-ES" sz="8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s-ES" sz="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Name</a:t>
            </a:r>
            <a:r>
              <a:rPr lang="es-ES" sz="8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s-ES" sz="800" dirty="0">
                <a:latin typeface="Consolas" panose="020B0609020204030204" pitchFamily="49" charset="0"/>
              </a:rPr>
              <a:t>, </a:t>
            </a:r>
            <a:r>
              <a:rPr lang="es-ES" sz="8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s-ES" sz="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Salary</a:t>
            </a:r>
            <a:r>
              <a:rPr lang="es-ES" sz="8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s-ES" sz="800" dirty="0">
                <a:latin typeface="Consolas" panose="020B0609020204030204" pitchFamily="49" charset="0"/>
              </a:rPr>
              <a:t>, </a:t>
            </a:r>
            <a:r>
              <a:rPr lang="es-ES" sz="800" dirty="0">
                <a:solidFill>
                  <a:schemeClr val="accent1"/>
                </a:solidFill>
                <a:latin typeface="Consolas" panose="020B0609020204030204" pitchFamily="49" charset="0"/>
              </a:rPr>
              <a:t>[__$</a:t>
            </a:r>
            <a:r>
              <a:rPr lang="es-ES" sz="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operation</a:t>
            </a:r>
            <a:r>
              <a:rPr lang="es-ES" sz="8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endParaRPr lang="es-ES" sz="8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s-ES" sz="800" dirty="0">
                <a:latin typeface="Consolas" panose="020B0609020204030204" pitchFamily="49" charset="0"/>
              </a:rPr>
              <a:t>FROM </a:t>
            </a:r>
            <a:r>
              <a:rPr lang="en-CH" sz="8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s-ES" sz="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cdc</a:t>
            </a:r>
            <a:r>
              <a:rPr lang="en-CH" sz="8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s-ES" sz="800" dirty="0">
                <a:solidFill>
                  <a:schemeClr val="accent1"/>
                </a:solidFill>
                <a:latin typeface="Consolas" panose="020B0609020204030204" pitchFamily="49" charset="0"/>
              </a:rPr>
              <a:t>.</a:t>
            </a:r>
            <a:r>
              <a:rPr lang="en-CH" sz="8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s-ES" sz="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fn_cdc_get</a:t>
            </a:r>
            <a:r>
              <a:rPr lang="es-ES" sz="800" dirty="0">
                <a:solidFill>
                  <a:schemeClr val="accent1"/>
                </a:solidFill>
                <a:latin typeface="Consolas" panose="020B0609020204030204" pitchFamily="49" charset="0"/>
              </a:rPr>
              <a:t>_</a:t>
            </a:r>
            <a:r>
              <a:rPr lang="en-CH" sz="800" dirty="0">
                <a:solidFill>
                  <a:schemeClr val="accent1"/>
                </a:solidFill>
                <a:latin typeface="Consolas" panose="020B0609020204030204" pitchFamily="49" charset="0"/>
              </a:rPr>
              <a:t>net</a:t>
            </a:r>
            <a:r>
              <a:rPr lang="es-ES" sz="800" dirty="0">
                <a:solidFill>
                  <a:schemeClr val="accent1"/>
                </a:solidFill>
                <a:latin typeface="Consolas" panose="020B0609020204030204" pitchFamily="49" charset="0"/>
              </a:rPr>
              <a:t>_</a:t>
            </a:r>
            <a:r>
              <a:rPr lang="es-ES" sz="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changes_dbo_Employees</a:t>
            </a:r>
            <a:r>
              <a:rPr lang="en-CH" sz="8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s-ES" sz="800" dirty="0">
                <a:latin typeface="Consolas" panose="020B0609020204030204" pitchFamily="49" charset="0"/>
              </a:rPr>
              <a:t>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H" sz="800" dirty="0">
                <a:latin typeface="Consolas" panose="020B0609020204030204" pitchFamily="49" charset="0"/>
              </a:rPr>
              <a:t>   </a:t>
            </a:r>
            <a:r>
              <a:rPr lang="es-ES" sz="800" dirty="0">
                <a:latin typeface="Consolas" panose="020B0609020204030204" pitchFamily="49" charset="0"/>
              </a:rPr>
              <a:t> </a:t>
            </a:r>
            <a:r>
              <a:rPr lang="es-ES" sz="800" dirty="0">
                <a:solidFill>
                  <a:schemeClr val="accent2"/>
                </a:solidFill>
                <a:latin typeface="Consolas" panose="020B0609020204030204" pitchFamily="49" charset="0"/>
              </a:rPr>
              <a:t>0x00000034000020E80003</a:t>
            </a:r>
            <a:r>
              <a:rPr lang="es-ES" sz="800" dirty="0">
                <a:latin typeface="Consolas" panose="020B06090202040302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s-ES" sz="800" dirty="0">
                <a:latin typeface="Consolas" panose="020B0609020204030204" pitchFamily="49" charset="0"/>
              </a:rPr>
              <a:t>    </a:t>
            </a:r>
            <a:r>
              <a:rPr lang="en-CH" sz="8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s-ES" sz="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sys</a:t>
            </a:r>
            <a:r>
              <a:rPr lang="en-CH" sz="8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s-ES" sz="800" dirty="0">
                <a:solidFill>
                  <a:schemeClr val="accent1"/>
                </a:solidFill>
                <a:latin typeface="Consolas" panose="020B0609020204030204" pitchFamily="49" charset="0"/>
              </a:rPr>
              <a:t>.</a:t>
            </a:r>
            <a:r>
              <a:rPr lang="en-CH" sz="8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s-ES" sz="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fn_cdc_get_max_lsn</a:t>
            </a:r>
            <a:r>
              <a:rPr lang="en-CH" sz="8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s-ES" sz="800" dirty="0">
                <a:latin typeface="Consolas" panose="020B0609020204030204" pitchFamily="49" charset="0"/>
              </a:rPr>
              <a:t>(),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s-ES" sz="800" dirty="0">
                <a:latin typeface="Consolas" panose="020B0609020204030204" pitchFamily="49" charset="0"/>
              </a:rPr>
              <a:t>    </a:t>
            </a:r>
            <a:r>
              <a:rPr lang="es-ES" sz="800" dirty="0">
                <a:solidFill>
                  <a:schemeClr val="accent2"/>
                </a:solidFill>
                <a:latin typeface="Consolas" panose="020B0609020204030204" pitchFamily="49" charset="0"/>
              </a:rPr>
              <a:t>'</a:t>
            </a:r>
            <a:r>
              <a:rPr lang="es-ES" sz="800" dirty="0" err="1">
                <a:solidFill>
                  <a:schemeClr val="accent2"/>
                </a:solidFill>
                <a:latin typeface="Consolas" panose="020B0609020204030204" pitchFamily="49" charset="0"/>
              </a:rPr>
              <a:t>all</a:t>
            </a:r>
            <a:r>
              <a:rPr lang="es-ES" sz="800" dirty="0">
                <a:solidFill>
                  <a:schemeClr val="accent2"/>
                </a:solidFill>
                <a:latin typeface="Consolas" panose="020B0609020204030204" pitchFamily="49" charset="0"/>
              </a:rPr>
              <a:t>'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/>
              <a:buNone/>
            </a:pPr>
            <a:r>
              <a:rPr lang="es-ES" sz="800" dirty="0">
                <a:latin typeface="Consolas" panose="020B0609020204030204" pitchFamily="49" charset="0"/>
              </a:rPr>
              <a:t>);</a:t>
            </a:r>
            <a:endParaRPr lang="en-CH" sz="800" dirty="0">
              <a:latin typeface="Consolas" panose="020B0609020204030204" pitchFamily="49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5306B2D-EAA3-AEEA-D413-F2956E3DF4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426630"/>
              </p:ext>
            </p:extLst>
          </p:nvPr>
        </p:nvGraphicFramePr>
        <p:xfrm>
          <a:off x="705851" y="4492933"/>
          <a:ext cx="5180008" cy="91440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1914059">
                  <a:extLst>
                    <a:ext uri="{9D8B030D-6E8A-4147-A177-3AD203B41FA5}">
                      <a16:colId xmlns:a16="http://schemas.microsoft.com/office/drawing/2014/main" val="511272466"/>
                    </a:ext>
                  </a:extLst>
                </a:gridCol>
                <a:gridCol w="657546">
                  <a:extLst>
                    <a:ext uri="{9D8B030D-6E8A-4147-A177-3AD203B41FA5}">
                      <a16:colId xmlns:a16="http://schemas.microsoft.com/office/drawing/2014/main" val="1894342569"/>
                    </a:ext>
                  </a:extLst>
                </a:gridCol>
                <a:gridCol w="585627">
                  <a:extLst>
                    <a:ext uri="{9D8B030D-6E8A-4147-A177-3AD203B41FA5}">
                      <a16:colId xmlns:a16="http://schemas.microsoft.com/office/drawing/2014/main" val="2393239653"/>
                    </a:ext>
                  </a:extLst>
                </a:gridCol>
                <a:gridCol w="750014">
                  <a:extLst>
                    <a:ext uri="{9D8B030D-6E8A-4147-A177-3AD203B41FA5}">
                      <a16:colId xmlns:a16="http://schemas.microsoft.com/office/drawing/2014/main" val="460651848"/>
                    </a:ext>
                  </a:extLst>
                </a:gridCol>
                <a:gridCol w="750013">
                  <a:extLst>
                    <a:ext uri="{9D8B030D-6E8A-4147-A177-3AD203B41FA5}">
                      <a16:colId xmlns:a16="http://schemas.microsoft.com/office/drawing/2014/main" val="1606054951"/>
                    </a:ext>
                  </a:extLst>
                </a:gridCol>
                <a:gridCol w="522749">
                  <a:extLst>
                    <a:ext uri="{9D8B030D-6E8A-4147-A177-3AD203B41FA5}">
                      <a16:colId xmlns:a16="http://schemas.microsoft.com/office/drawing/2014/main" val="2603994639"/>
                    </a:ext>
                  </a:extLst>
                </a:gridCol>
              </a:tblGrid>
              <a:tr h="223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900" dirty="0"/>
                        <a:t>__$</a:t>
                      </a:r>
                      <a:r>
                        <a:rPr lang="es-ES" sz="900" dirty="0" err="1"/>
                        <a:t>start_lsn</a:t>
                      </a:r>
                      <a:endParaRPr lang="es-ES" sz="900" dirty="0"/>
                    </a:p>
                  </a:txBody>
                  <a:tcPr marL="45720" marR="45720" anchor="ctr">
                    <a:solidFill>
                      <a:srgbClr val="11786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900" dirty="0" err="1"/>
                        <a:t>EmpID</a:t>
                      </a:r>
                      <a:endParaRPr lang="es-ES" sz="900" dirty="0"/>
                    </a:p>
                  </a:txBody>
                  <a:tcPr marL="45720" marR="45720" anchor="ctr">
                    <a:solidFill>
                      <a:srgbClr val="11786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900" dirty="0" err="1"/>
                        <a:t>Name</a:t>
                      </a:r>
                      <a:endParaRPr lang="es-ES" sz="900" dirty="0"/>
                    </a:p>
                  </a:txBody>
                  <a:tcPr marL="45720" marR="45720" anchor="ctr">
                    <a:solidFill>
                      <a:srgbClr val="11786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900" dirty="0" err="1"/>
                        <a:t>Salary</a:t>
                      </a:r>
                      <a:endParaRPr lang="es-ES" sz="900" dirty="0"/>
                    </a:p>
                  </a:txBody>
                  <a:tcPr marL="45720" marR="45720" anchor="ctr">
                    <a:solidFill>
                      <a:srgbClr val="11786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900" dirty="0"/>
                        <a:t>__$</a:t>
                      </a:r>
                      <a:r>
                        <a:rPr lang="es-ES" sz="900" dirty="0" err="1"/>
                        <a:t>operation</a:t>
                      </a:r>
                      <a:endParaRPr lang="es-ES" sz="900" dirty="0"/>
                    </a:p>
                  </a:txBody>
                  <a:tcPr marL="45720" marR="45720" anchor="ctr">
                    <a:solidFill>
                      <a:srgbClr val="11786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s-ES" sz="900" dirty="0"/>
                    </a:p>
                  </a:txBody>
                  <a:tcPr marL="45720" marR="4572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3143975"/>
                  </a:ext>
                </a:extLst>
              </a:tr>
              <a:tr h="223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900" dirty="0"/>
                        <a:t>0x00000034000021100003</a:t>
                      </a:r>
                      <a:endParaRPr lang="en-CH" sz="900" dirty="0"/>
                    </a:p>
                  </a:txBody>
                  <a:tcPr marL="45720" marR="45720"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900" dirty="0"/>
                        <a:t>1</a:t>
                      </a:r>
                    </a:p>
                  </a:txBody>
                  <a:tcPr marL="45720" marR="45720"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900" dirty="0"/>
                        <a:t>Alice</a:t>
                      </a:r>
                    </a:p>
                  </a:txBody>
                  <a:tcPr marL="45720" marR="45720"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900" dirty="0"/>
                        <a:t>7000</a:t>
                      </a:r>
                    </a:p>
                  </a:txBody>
                  <a:tcPr marL="45720" marR="45720"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900" dirty="0"/>
                        <a:t>4</a:t>
                      </a:r>
                    </a:p>
                  </a:txBody>
                  <a:tcPr marL="45720" marR="45720"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900" dirty="0" err="1"/>
                        <a:t>Update</a:t>
                      </a:r>
                      <a:endParaRPr lang="es-ES" sz="900" dirty="0"/>
                    </a:p>
                  </a:txBody>
                  <a:tcPr marL="45720" marR="4572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0355398"/>
                  </a:ext>
                </a:extLst>
              </a:tr>
              <a:tr h="223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900" dirty="0"/>
                        <a:t>0x00000034000021400003</a:t>
                      </a:r>
                      <a:endParaRPr lang="en-CH" sz="900" dirty="0"/>
                    </a:p>
                  </a:txBody>
                  <a:tcPr marL="45720" marR="45720"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900" dirty="0"/>
                        <a:t>2</a:t>
                      </a:r>
                    </a:p>
                  </a:txBody>
                  <a:tcPr marL="45720" marR="45720"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900" dirty="0"/>
                        <a:t>Pablo R.</a:t>
                      </a:r>
                      <a:endParaRPr lang="es-ES" sz="900" dirty="0"/>
                    </a:p>
                  </a:txBody>
                  <a:tcPr marL="45720" marR="45720"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900" dirty="0"/>
                        <a:t>5800</a:t>
                      </a:r>
                    </a:p>
                  </a:txBody>
                  <a:tcPr marL="45720" marR="45720"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900" dirty="0"/>
                        <a:t>4</a:t>
                      </a:r>
                    </a:p>
                  </a:txBody>
                  <a:tcPr marL="45720" marR="45720"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900" dirty="0"/>
                        <a:t>Update</a:t>
                      </a:r>
                      <a:endParaRPr lang="es-ES" sz="900" dirty="0"/>
                    </a:p>
                  </a:txBody>
                  <a:tcPr marL="45720" marR="4572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531715"/>
                  </a:ext>
                </a:extLst>
              </a:tr>
              <a:tr h="2232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900" dirty="0"/>
                        <a:t>0x00000034000021480005</a:t>
                      </a:r>
                      <a:endParaRPr lang="en-CH" sz="900" dirty="0"/>
                    </a:p>
                  </a:txBody>
                  <a:tcPr marL="45720" marR="45720"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900" dirty="0"/>
                        <a:t>1</a:t>
                      </a:r>
                    </a:p>
                  </a:txBody>
                  <a:tcPr marL="45720" marR="45720"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900"/>
                        <a:t>Alice</a:t>
                      </a:r>
                    </a:p>
                  </a:txBody>
                  <a:tcPr marL="45720" marR="45720"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900"/>
                        <a:t>7000</a:t>
                      </a:r>
                    </a:p>
                  </a:txBody>
                  <a:tcPr marL="45720" marR="45720"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900" dirty="0"/>
                        <a:t>1</a:t>
                      </a:r>
                    </a:p>
                  </a:txBody>
                  <a:tcPr marL="45720" marR="45720"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900" dirty="0" err="1"/>
                        <a:t>Delete</a:t>
                      </a:r>
                      <a:endParaRPr lang="es-ES" sz="900" dirty="0"/>
                    </a:p>
                  </a:txBody>
                  <a:tcPr marL="45720" marR="4572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359381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FC9F462-B2DA-57A0-9E99-BA62ED4F8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946020"/>
              </p:ext>
            </p:extLst>
          </p:nvPr>
        </p:nvGraphicFramePr>
        <p:xfrm>
          <a:off x="6306135" y="4482659"/>
          <a:ext cx="5180012" cy="68580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1861820">
                  <a:extLst>
                    <a:ext uri="{9D8B030D-6E8A-4147-A177-3AD203B41FA5}">
                      <a16:colId xmlns:a16="http://schemas.microsoft.com/office/drawing/2014/main" val="3621743429"/>
                    </a:ext>
                  </a:extLst>
                </a:gridCol>
                <a:gridCol w="636998">
                  <a:extLst>
                    <a:ext uri="{9D8B030D-6E8A-4147-A177-3AD203B41FA5}">
                      <a16:colId xmlns:a16="http://schemas.microsoft.com/office/drawing/2014/main" val="2219148311"/>
                    </a:ext>
                  </a:extLst>
                </a:gridCol>
                <a:gridCol w="636998">
                  <a:extLst>
                    <a:ext uri="{9D8B030D-6E8A-4147-A177-3AD203B41FA5}">
                      <a16:colId xmlns:a16="http://schemas.microsoft.com/office/drawing/2014/main" val="4243137146"/>
                    </a:ext>
                  </a:extLst>
                </a:gridCol>
                <a:gridCol w="621212">
                  <a:extLst>
                    <a:ext uri="{9D8B030D-6E8A-4147-A177-3AD203B41FA5}">
                      <a16:colId xmlns:a16="http://schemas.microsoft.com/office/drawing/2014/main" val="388590455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3858606867"/>
                    </a:ext>
                  </a:extLst>
                </a:gridCol>
                <a:gridCol w="556209">
                  <a:extLst>
                    <a:ext uri="{9D8B030D-6E8A-4147-A177-3AD203B41FA5}">
                      <a16:colId xmlns:a16="http://schemas.microsoft.com/office/drawing/2014/main" val="31676640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 dirty="0"/>
                        <a:t>__$</a:t>
                      </a:r>
                      <a:r>
                        <a:rPr lang="es-ES" sz="900" dirty="0" err="1"/>
                        <a:t>start_lsn</a:t>
                      </a:r>
                      <a:endParaRPr lang="es-ES" sz="900" dirty="0"/>
                    </a:p>
                  </a:txBody>
                  <a:tcPr anchor="ctr">
                    <a:solidFill>
                      <a:srgbClr val="11786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900" dirty="0" err="1"/>
                        <a:t>EmpID</a:t>
                      </a:r>
                      <a:endParaRPr lang="es-ES" sz="900" dirty="0"/>
                    </a:p>
                  </a:txBody>
                  <a:tcPr anchor="ctr">
                    <a:solidFill>
                      <a:srgbClr val="11786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900" dirty="0" err="1"/>
                        <a:t>Name</a:t>
                      </a:r>
                      <a:endParaRPr lang="es-ES" sz="900" dirty="0"/>
                    </a:p>
                  </a:txBody>
                  <a:tcPr anchor="ctr">
                    <a:solidFill>
                      <a:srgbClr val="11786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900" dirty="0" err="1"/>
                        <a:t>Salary</a:t>
                      </a:r>
                      <a:endParaRPr lang="es-ES" sz="900" dirty="0"/>
                    </a:p>
                  </a:txBody>
                  <a:tcPr anchor="ctr">
                    <a:solidFill>
                      <a:srgbClr val="11786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900" dirty="0"/>
                        <a:t>__$</a:t>
                      </a:r>
                      <a:r>
                        <a:rPr lang="es-ES" sz="900" dirty="0" err="1"/>
                        <a:t>operation</a:t>
                      </a:r>
                      <a:endParaRPr lang="es-ES" sz="900" dirty="0"/>
                    </a:p>
                  </a:txBody>
                  <a:tcPr anchor="ctr">
                    <a:solidFill>
                      <a:srgbClr val="11786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s-ES" sz="9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68865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900" dirty="0"/>
                        <a:t>0x00000034000021400003</a:t>
                      </a:r>
                      <a:endParaRPr lang="en-CH" sz="900" dirty="0"/>
                    </a:p>
                  </a:txBody>
                  <a:tcPr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900" dirty="0"/>
                        <a:t>2</a:t>
                      </a:r>
                    </a:p>
                  </a:txBody>
                  <a:tcPr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900" dirty="0"/>
                        <a:t>Pablo R.</a:t>
                      </a:r>
                      <a:endParaRPr lang="es-ES" sz="900" dirty="0"/>
                    </a:p>
                  </a:txBody>
                  <a:tcPr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900" dirty="0"/>
                        <a:t>5800</a:t>
                      </a:r>
                    </a:p>
                  </a:txBody>
                  <a:tcPr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900" dirty="0"/>
                        <a:t>4</a:t>
                      </a:r>
                    </a:p>
                  </a:txBody>
                  <a:tcPr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900" dirty="0"/>
                        <a:t>Update</a:t>
                      </a:r>
                      <a:endParaRPr lang="es-ES" sz="9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4252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900" dirty="0"/>
                        <a:t>0x00000034000021480005</a:t>
                      </a:r>
                      <a:endParaRPr lang="en-CH" sz="900" dirty="0"/>
                    </a:p>
                  </a:txBody>
                  <a:tcPr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900" dirty="0"/>
                        <a:t>1</a:t>
                      </a:r>
                    </a:p>
                  </a:txBody>
                  <a:tcPr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900" dirty="0"/>
                        <a:t>Alice</a:t>
                      </a:r>
                      <a:endParaRPr lang="es-ES" sz="900" dirty="0"/>
                    </a:p>
                  </a:txBody>
                  <a:tcPr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900" dirty="0"/>
                        <a:t>7000</a:t>
                      </a:r>
                    </a:p>
                  </a:txBody>
                  <a:tcPr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900" dirty="0"/>
                        <a:t>1</a:t>
                      </a:r>
                    </a:p>
                  </a:txBody>
                  <a:tcPr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900" dirty="0"/>
                        <a:t>Delete</a:t>
                      </a:r>
                      <a:endParaRPr lang="es-ES" sz="900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1284985"/>
                  </a:ext>
                </a:extLst>
              </a:tr>
            </a:tbl>
          </a:graphicData>
        </a:graphic>
      </p:graphicFrame>
      <p:sp>
        <p:nvSpPr>
          <p:cNvPr id="14" name="Left Brace 13">
            <a:extLst>
              <a:ext uri="{FF2B5EF4-FFF2-40B4-BE49-F238E27FC236}">
                <a16:creationId xmlns:a16="http://schemas.microsoft.com/office/drawing/2014/main" id="{F98151D2-1B33-271D-710B-60D3B131CE35}"/>
              </a:ext>
            </a:extLst>
          </p:cNvPr>
          <p:cNvSpPr/>
          <p:nvPr/>
        </p:nvSpPr>
        <p:spPr>
          <a:xfrm>
            <a:off x="396082" y="2864436"/>
            <a:ext cx="425450" cy="671695"/>
          </a:xfrm>
          <a:prstGeom prst="leftBrace">
            <a:avLst>
              <a:gd name="adj1" fmla="val 20553"/>
              <a:gd name="adj2" fmla="val 47873"/>
            </a:avLst>
          </a:prstGeom>
          <a:gradFill flip="none" rotWithShape="1">
            <a:gsLst>
              <a:gs pos="0">
                <a:srgbClr val="99C9C1"/>
              </a:gs>
              <a:gs pos="100000">
                <a:srgbClr val="99C9C1">
                  <a:alpha val="0"/>
                </a:srgbClr>
              </a:gs>
            </a:gsLst>
            <a:lin ang="0" scaled="1"/>
            <a:tileRect/>
          </a:gradFill>
          <a:ln w="19050">
            <a:solidFill>
              <a:srgbClr val="11786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913750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5" grpId="0" animBg="1"/>
      <p:bldP spid="6" grpId="0" animBg="1"/>
      <p:bldP spid="1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78695-905F-0481-4024-C5F1A368B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188AA-EE9D-7B0E-C356-D7A4B24DB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SQL Server Change Tracking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C054DD-76C5-E993-C00E-F2C71EDC59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8188" y="1123958"/>
            <a:ext cx="10924725" cy="5102038"/>
          </a:xfrm>
          <a:solidFill>
            <a:schemeClr val="bg1">
              <a:lumMod val="95000"/>
            </a:schemeClr>
          </a:solidFill>
          <a:ln>
            <a:solidFill>
              <a:srgbClr val="117865"/>
            </a:solidFill>
          </a:ln>
        </p:spPr>
        <p:txBody>
          <a:bodyPr lIns="180000" tIns="108000" bIns="108000"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USE 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[my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D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B]</a:t>
            </a:r>
            <a:r>
              <a:rPr lang="en-GB" sz="1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GO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ALTER DATABASE 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[my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D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B]</a:t>
            </a:r>
            <a:endParaRPr lang="en-GB" sz="10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SET CHANGE_TRACKING = ON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(CHANGE_RETENTION = </a:t>
            </a:r>
            <a:r>
              <a:rPr lang="en-GB" sz="1000" dirty="0">
                <a:solidFill>
                  <a:schemeClr val="accent2"/>
                </a:solidFill>
                <a:latin typeface="Consolas" panose="020B0609020204030204" pitchFamily="49" charset="0"/>
              </a:rPr>
              <a:t>2</a:t>
            </a:r>
            <a:r>
              <a:rPr lang="en-GB" sz="1000" dirty="0">
                <a:latin typeface="Consolas" panose="020B0609020204030204" pitchFamily="49" charset="0"/>
              </a:rPr>
              <a:t> DAYS, AUTO_CLEANUP = ON);</a:t>
            </a:r>
            <a:endParaRPr lang="en-CH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CH" sz="1000" dirty="0">
                <a:latin typeface="Consolas" panose="020B0609020204030204" pitchFamily="49" charset="0"/>
              </a:rPr>
              <a:t>GO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CH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CREATE TABLE </a:t>
            </a:r>
            <a:r>
              <a:rPr lang="en-CH" sz="1000" dirty="0">
                <a:latin typeface="Consolas" panose="020B0609020204030204" pitchFamily="49" charset="0"/>
              </a:rPr>
              <a:t>[</a:t>
            </a:r>
            <a:r>
              <a:rPr lang="en-CH" sz="1000" dirty="0" err="1">
                <a:latin typeface="Consolas" panose="020B0609020204030204" pitchFamily="49" charset="0"/>
              </a:rPr>
              <a:t>dbo</a:t>
            </a:r>
            <a:r>
              <a:rPr lang="en-CH" sz="1000" dirty="0">
                <a:latin typeface="Consolas" panose="020B0609020204030204" pitchFamily="49" charset="0"/>
              </a:rPr>
              <a:t>].[</a:t>
            </a:r>
            <a:r>
              <a:rPr lang="en-GB" sz="1000" dirty="0">
                <a:latin typeface="Consolas" panose="020B0609020204030204" pitchFamily="49" charset="0"/>
              </a:rPr>
              <a:t>Employees</a:t>
            </a:r>
            <a:r>
              <a:rPr lang="en-CH" sz="1000" dirty="0">
                <a:latin typeface="Consolas" panose="020B0609020204030204" pitchFamily="49" charset="0"/>
              </a:rPr>
              <a:t>]</a:t>
            </a:r>
            <a:r>
              <a:rPr lang="en-GB" sz="1000" dirty="0">
                <a:latin typeface="Consolas" panose="020B0609020204030204" pitchFamily="49" charset="0"/>
              </a:rPr>
              <a:t> 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GB" sz="1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EmpID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CH" sz="1000" dirty="0">
                <a:latin typeface="Consolas" panose="020B0609020204030204" pitchFamily="49" charset="0"/>
              </a:rPr>
              <a:t>	</a:t>
            </a:r>
            <a:r>
              <a:rPr lang="en-GB" sz="1000" dirty="0">
                <a:latin typeface="Consolas" panose="020B0609020204030204" pitchFamily="49" charset="0"/>
              </a:rPr>
              <a:t>INT </a:t>
            </a:r>
            <a:r>
              <a:rPr lang="en-CH" sz="1000" dirty="0">
                <a:latin typeface="Consolas" panose="020B0609020204030204" pitchFamily="49" charset="0"/>
              </a:rPr>
              <a:t>	</a:t>
            </a:r>
            <a:r>
              <a:rPr lang="en-GB" sz="1000" dirty="0">
                <a:latin typeface="Consolas" panose="020B0609020204030204" pitchFamily="49" charset="0"/>
              </a:rPr>
              <a:t>PRIMARY KEY,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Name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CH" sz="1000" dirty="0">
                <a:latin typeface="Consolas" panose="020B0609020204030204" pitchFamily="49" charset="0"/>
              </a:rPr>
              <a:t>	</a:t>
            </a:r>
            <a:r>
              <a:rPr lang="en-GB" sz="1000" dirty="0">
                <a:latin typeface="Consolas" panose="020B0609020204030204" pitchFamily="49" charset="0"/>
              </a:rPr>
              <a:t>NVARCHAR(50),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    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Salary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CH" sz="1000" dirty="0">
                <a:latin typeface="Consolas" panose="020B0609020204030204" pitchFamily="49" charset="0"/>
              </a:rPr>
              <a:t>	</a:t>
            </a:r>
            <a:r>
              <a:rPr lang="en-GB" sz="1000" dirty="0">
                <a:latin typeface="Consolas" panose="020B0609020204030204" pitchFamily="49" charset="0"/>
              </a:rPr>
              <a:t>INT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);</a:t>
            </a:r>
            <a:endParaRPr lang="en-CH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CH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ALTER TABLE 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GB" sz="1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dbo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.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Employees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endParaRPr lang="en-GB" sz="10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ENABLE CHANGE_TRACKING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WITH (TRACK_COLUMNS_UPDATED = ON);</a:t>
            </a:r>
            <a:endParaRPr lang="en-CH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CH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CH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INSERT INTO 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CH" sz="1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dbo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].[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Employees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 </a:t>
            </a:r>
            <a:r>
              <a:rPr lang="en-CH" sz="1000" dirty="0">
                <a:latin typeface="Consolas" panose="020B0609020204030204" pitchFamily="49" charset="0"/>
              </a:rPr>
              <a:t>(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GB" sz="1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EmpID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CH" sz="1000" dirty="0">
                <a:latin typeface="Consolas" panose="020B0609020204030204" pitchFamily="49" charset="0"/>
              </a:rPr>
              <a:t>,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 [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Name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CH" sz="1000" dirty="0">
                <a:latin typeface="Consolas" panose="020B0609020204030204" pitchFamily="49" charset="0"/>
              </a:rPr>
              <a:t>, 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Salary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CH" sz="1000" dirty="0">
                <a:latin typeface="Consolas" panose="020B0609020204030204" pitchFamily="49" charset="0"/>
              </a:rPr>
              <a:t>)</a:t>
            </a:r>
            <a:r>
              <a:rPr lang="en-GB" sz="1000" dirty="0">
                <a:latin typeface="Consolas" panose="020B0609020204030204" pitchFamily="49" charset="0"/>
              </a:rPr>
              <a:t> VALUES (</a:t>
            </a:r>
            <a:r>
              <a:rPr lang="en-GB" sz="1000" dirty="0">
                <a:solidFill>
                  <a:schemeClr val="accent2"/>
                </a:solidFill>
                <a:latin typeface="Consolas" panose="020B0609020204030204" pitchFamily="49" charset="0"/>
              </a:rPr>
              <a:t>1</a:t>
            </a:r>
            <a:r>
              <a:rPr lang="en-GB" sz="1000" dirty="0">
                <a:latin typeface="Consolas" panose="020B0609020204030204" pitchFamily="49" charset="0"/>
              </a:rPr>
              <a:t>, </a:t>
            </a:r>
            <a:r>
              <a:rPr lang="en-GB" sz="1000" dirty="0">
                <a:solidFill>
                  <a:schemeClr val="accent2"/>
                </a:solidFill>
                <a:latin typeface="Consolas" panose="020B0609020204030204" pitchFamily="49" charset="0"/>
              </a:rPr>
              <a:t>'Alice'</a:t>
            </a:r>
            <a:r>
              <a:rPr lang="en-GB" sz="1000" dirty="0">
                <a:latin typeface="Consolas" panose="020B0609020204030204" pitchFamily="49" charset="0"/>
              </a:rPr>
              <a:t>, </a:t>
            </a:r>
            <a:r>
              <a:rPr lang="en-GB" sz="1000" dirty="0">
                <a:solidFill>
                  <a:schemeClr val="accent2"/>
                </a:solidFill>
                <a:latin typeface="Consolas" panose="020B0609020204030204" pitchFamily="49" charset="0"/>
              </a:rPr>
              <a:t>5000</a:t>
            </a:r>
            <a:r>
              <a:rPr lang="en-GB" sz="1000" dirty="0">
                <a:latin typeface="Consolas" panose="020B0609020204030204" pitchFamily="49" charset="0"/>
              </a:rPr>
              <a:t>);</a:t>
            </a:r>
            <a:endParaRPr lang="en-CH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INSERT INTO 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CH" sz="1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dbo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].[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Employees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 </a:t>
            </a:r>
            <a:r>
              <a:rPr lang="en-CH" sz="1000" dirty="0">
                <a:latin typeface="Consolas" panose="020B0609020204030204" pitchFamily="49" charset="0"/>
              </a:rPr>
              <a:t>(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GB" sz="1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EmpID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CH" sz="1000" dirty="0">
                <a:latin typeface="Consolas" panose="020B0609020204030204" pitchFamily="49" charset="0"/>
              </a:rPr>
              <a:t>,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 [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Name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CH" sz="1000" dirty="0">
                <a:latin typeface="Consolas" panose="020B0609020204030204" pitchFamily="49" charset="0"/>
              </a:rPr>
              <a:t>, 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Salary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CH" sz="1000" dirty="0">
                <a:latin typeface="Consolas" panose="020B0609020204030204" pitchFamily="49" charset="0"/>
              </a:rPr>
              <a:t>)</a:t>
            </a:r>
            <a:r>
              <a:rPr lang="en-GB" sz="1000" dirty="0">
                <a:latin typeface="Consolas" panose="020B0609020204030204" pitchFamily="49" charset="0"/>
              </a:rPr>
              <a:t> VALUES (</a:t>
            </a:r>
            <a:r>
              <a:rPr lang="en-CH" sz="1000" dirty="0">
                <a:solidFill>
                  <a:schemeClr val="accent2"/>
                </a:solidFill>
                <a:latin typeface="Consolas" panose="020B0609020204030204" pitchFamily="49" charset="0"/>
              </a:rPr>
              <a:t>2</a:t>
            </a:r>
            <a:r>
              <a:rPr lang="en-GB" sz="1000" dirty="0">
                <a:latin typeface="Consolas" panose="020B0609020204030204" pitchFamily="49" charset="0"/>
              </a:rPr>
              <a:t>, </a:t>
            </a:r>
            <a:r>
              <a:rPr lang="en-GB" sz="1000" dirty="0">
                <a:solidFill>
                  <a:schemeClr val="accent2"/>
                </a:solidFill>
                <a:latin typeface="Consolas" panose="020B0609020204030204" pitchFamily="49" charset="0"/>
              </a:rPr>
              <a:t>'</a:t>
            </a:r>
            <a:r>
              <a:rPr lang="es-ES" sz="1000" dirty="0">
                <a:solidFill>
                  <a:schemeClr val="accent2"/>
                </a:solidFill>
                <a:latin typeface="Consolas" panose="020B0609020204030204" pitchFamily="49" charset="0"/>
              </a:rPr>
              <a:t>Pablo</a:t>
            </a:r>
            <a:r>
              <a:rPr lang="en-GB" sz="1000" dirty="0">
                <a:solidFill>
                  <a:schemeClr val="accent2"/>
                </a:solidFill>
                <a:latin typeface="Consolas" panose="020B0609020204030204" pitchFamily="49" charset="0"/>
              </a:rPr>
              <a:t>'</a:t>
            </a:r>
            <a:r>
              <a:rPr lang="en-GB" sz="1000" dirty="0">
                <a:latin typeface="Consolas" panose="020B0609020204030204" pitchFamily="49" charset="0"/>
              </a:rPr>
              <a:t>, </a:t>
            </a:r>
            <a:r>
              <a:rPr lang="en-CH" sz="1000" dirty="0">
                <a:solidFill>
                  <a:schemeClr val="accent2"/>
                </a:solidFill>
                <a:latin typeface="Consolas" panose="020B0609020204030204" pitchFamily="49" charset="0"/>
              </a:rPr>
              <a:t>48</a:t>
            </a:r>
            <a:r>
              <a:rPr lang="en-GB" sz="1000" dirty="0">
                <a:solidFill>
                  <a:schemeClr val="accent2"/>
                </a:solidFill>
                <a:latin typeface="Consolas" panose="020B0609020204030204" pitchFamily="49" charset="0"/>
              </a:rPr>
              <a:t>00</a:t>
            </a:r>
            <a:r>
              <a:rPr lang="en-GB" sz="1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GB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UPDATE 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CH" sz="1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dbo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].[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Employees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GB" sz="1000" dirty="0">
                <a:latin typeface="Consolas" panose="020B0609020204030204" pitchFamily="49" charset="0"/>
              </a:rPr>
              <a:t> SET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Salary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GB" sz="1000" dirty="0">
                <a:latin typeface="Consolas" panose="020B0609020204030204" pitchFamily="49" charset="0"/>
              </a:rPr>
              <a:t> = </a:t>
            </a:r>
            <a:r>
              <a:rPr lang="en-GB" sz="1000" dirty="0">
                <a:solidFill>
                  <a:schemeClr val="accent2"/>
                </a:solidFill>
                <a:latin typeface="Consolas" panose="020B0609020204030204" pitchFamily="49" charset="0"/>
              </a:rPr>
              <a:t>6000</a:t>
            </a:r>
            <a:r>
              <a:rPr lang="en-GB" sz="1000" dirty="0">
                <a:latin typeface="Consolas" panose="020B0609020204030204" pitchFamily="49" charset="0"/>
              </a:rPr>
              <a:t> WHERE 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GB" sz="1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EmpID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GB" sz="1000" dirty="0">
                <a:latin typeface="Consolas" panose="020B0609020204030204" pitchFamily="49" charset="0"/>
              </a:rPr>
              <a:t> = </a:t>
            </a:r>
            <a:r>
              <a:rPr lang="en-GB" sz="1000" dirty="0">
                <a:solidFill>
                  <a:schemeClr val="accent2"/>
                </a:solidFill>
                <a:latin typeface="Consolas" panose="020B0609020204030204" pitchFamily="49" charset="0"/>
              </a:rPr>
              <a:t>1</a:t>
            </a:r>
            <a:r>
              <a:rPr lang="en-GB" sz="1000" dirty="0">
                <a:latin typeface="Consolas" panose="020B0609020204030204" pitchFamily="49" charset="0"/>
              </a:rPr>
              <a:t>;</a:t>
            </a:r>
            <a:endParaRPr lang="en-CH" sz="10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1000" dirty="0">
                <a:latin typeface="Consolas" panose="020B0609020204030204" pitchFamily="49" charset="0"/>
              </a:rPr>
              <a:t>UPDATE 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CH" sz="1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dbo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].[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Employees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GB" sz="1000" dirty="0">
                <a:latin typeface="Consolas" panose="020B0609020204030204" pitchFamily="49" charset="0"/>
              </a:rPr>
              <a:t> SET 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Salary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GB" sz="1000" dirty="0">
                <a:latin typeface="Consolas" panose="020B0609020204030204" pitchFamily="49" charset="0"/>
              </a:rPr>
              <a:t> = </a:t>
            </a:r>
            <a:r>
              <a:rPr lang="en-GB" sz="1000" dirty="0">
                <a:solidFill>
                  <a:schemeClr val="accent2"/>
                </a:solidFill>
                <a:latin typeface="Consolas" panose="020B0609020204030204" pitchFamily="49" charset="0"/>
              </a:rPr>
              <a:t>7000 </a:t>
            </a:r>
            <a:r>
              <a:rPr lang="en-GB" sz="1000" dirty="0">
                <a:latin typeface="Consolas" panose="020B0609020204030204" pitchFamily="49" charset="0"/>
              </a:rPr>
              <a:t>WHERE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GB" sz="1000" dirty="0" err="1">
                <a:solidFill>
                  <a:schemeClr val="accent1"/>
                </a:solidFill>
                <a:latin typeface="Consolas" panose="020B0609020204030204" pitchFamily="49" charset="0"/>
              </a:rPr>
              <a:t>EmpID</a:t>
            </a:r>
            <a:r>
              <a:rPr lang="en-CH" sz="10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GB" sz="10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GB" sz="1000" dirty="0">
                <a:latin typeface="Consolas" panose="020B0609020204030204" pitchFamily="49" charset="0"/>
              </a:rPr>
              <a:t>= </a:t>
            </a:r>
            <a:r>
              <a:rPr lang="en-GB" sz="1000" dirty="0">
                <a:solidFill>
                  <a:schemeClr val="accent2"/>
                </a:solidFill>
                <a:latin typeface="Consolas" panose="020B0609020204030204" pitchFamily="49" charset="0"/>
              </a:rPr>
              <a:t>1</a:t>
            </a:r>
            <a:r>
              <a:rPr lang="en-GB" sz="1000" dirty="0"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CH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2996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3AD1C-5A57-181F-EF8B-17A0857E0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13ED0-FE08-67AD-9A75-A909174A5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SQL Server Change Tracking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664B9DC-649B-28FB-3667-B58D25BE298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05853" y="1228057"/>
            <a:ext cx="5180012" cy="1064294"/>
          </a:xfrm>
          <a:solidFill>
            <a:schemeClr val="bg1">
              <a:lumMod val="95000"/>
            </a:schemeClr>
          </a:solidFill>
          <a:ln>
            <a:solidFill>
              <a:srgbClr val="117865"/>
            </a:solidFill>
          </a:ln>
        </p:spPr>
        <p:txBody>
          <a:bodyPr lIns="180000" tIns="108000" bIns="108000"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900" dirty="0">
                <a:latin typeface="Consolas" panose="020B0609020204030204" pitchFamily="49" charset="0"/>
              </a:rPr>
              <a:t>SELECT 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900" dirty="0">
                <a:latin typeface="Consolas" panose="020B0609020204030204" pitchFamily="49" charset="0"/>
              </a:rPr>
              <a:t>FROM CHANGETABLE(CHANGES </a:t>
            </a:r>
            <a:r>
              <a:rPr lang="en-CH" sz="9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GB" sz="900" dirty="0" err="1">
                <a:solidFill>
                  <a:schemeClr val="accent1"/>
                </a:solidFill>
                <a:latin typeface="Consolas" panose="020B0609020204030204" pitchFamily="49" charset="0"/>
              </a:rPr>
              <a:t>dbo</a:t>
            </a:r>
            <a:r>
              <a:rPr lang="en-CH" sz="9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GB" sz="900" dirty="0">
                <a:solidFill>
                  <a:schemeClr val="accent1"/>
                </a:solidFill>
                <a:latin typeface="Consolas" panose="020B0609020204030204" pitchFamily="49" charset="0"/>
              </a:rPr>
              <a:t>.</a:t>
            </a:r>
            <a:r>
              <a:rPr lang="en-CH" sz="900" dirty="0">
                <a:solidFill>
                  <a:schemeClr val="accent1"/>
                </a:solidFill>
                <a:latin typeface="Consolas" panose="020B0609020204030204" pitchFamily="49" charset="0"/>
              </a:rPr>
              <a:t>[</a:t>
            </a:r>
            <a:r>
              <a:rPr lang="en-GB" sz="900" dirty="0">
                <a:solidFill>
                  <a:schemeClr val="accent1"/>
                </a:solidFill>
                <a:latin typeface="Consolas" panose="020B0609020204030204" pitchFamily="49" charset="0"/>
              </a:rPr>
              <a:t>Employees</a:t>
            </a:r>
            <a:r>
              <a:rPr lang="en-CH" sz="900" dirty="0">
                <a:solidFill>
                  <a:schemeClr val="accent1"/>
                </a:solidFill>
                <a:latin typeface="Consolas" panose="020B0609020204030204" pitchFamily="49" charset="0"/>
              </a:rPr>
              <a:t>]</a:t>
            </a:r>
            <a:r>
              <a:rPr lang="en-GB" sz="900" dirty="0">
                <a:latin typeface="Consolas" panose="020B0609020204030204" pitchFamily="49" charset="0"/>
              </a:rPr>
              <a:t>, 0) AS </a:t>
            </a:r>
            <a:r>
              <a:rPr lang="en-GB" sz="900" dirty="0" err="1">
                <a:latin typeface="Consolas" panose="020B0609020204030204" pitchFamily="49" charset="0"/>
              </a:rPr>
              <a:t>ct</a:t>
            </a:r>
            <a:r>
              <a:rPr lang="en-GB" sz="900" dirty="0">
                <a:latin typeface="Consolas" panose="020B0609020204030204" pitchFamily="49" charset="0"/>
              </a:rPr>
              <a:t>;</a:t>
            </a:r>
            <a:endParaRPr lang="en-CH" sz="900" dirty="0">
              <a:latin typeface="Consolas" panose="020B0609020204030204" pitchFamily="49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C6E7E82-5D40-761E-4C4F-173B091621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586768"/>
              </p:ext>
            </p:extLst>
          </p:nvPr>
        </p:nvGraphicFramePr>
        <p:xfrm>
          <a:off x="705854" y="2686844"/>
          <a:ext cx="10638423" cy="777240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1769325">
                  <a:extLst>
                    <a:ext uri="{9D8B030D-6E8A-4147-A177-3AD203B41FA5}">
                      <a16:colId xmlns:a16="http://schemas.microsoft.com/office/drawing/2014/main" val="1894342569"/>
                    </a:ext>
                  </a:extLst>
                </a:gridCol>
                <a:gridCol w="2287321">
                  <a:extLst>
                    <a:ext uri="{9D8B030D-6E8A-4147-A177-3AD203B41FA5}">
                      <a16:colId xmlns:a16="http://schemas.microsoft.com/office/drawing/2014/main" val="2393239653"/>
                    </a:ext>
                  </a:extLst>
                </a:gridCol>
                <a:gridCol w="2133885">
                  <a:extLst>
                    <a:ext uri="{9D8B030D-6E8A-4147-A177-3AD203B41FA5}">
                      <a16:colId xmlns:a16="http://schemas.microsoft.com/office/drawing/2014/main" val="460651848"/>
                    </a:ext>
                  </a:extLst>
                </a:gridCol>
                <a:gridCol w="1672408">
                  <a:extLst>
                    <a:ext uri="{9D8B030D-6E8A-4147-A177-3AD203B41FA5}">
                      <a16:colId xmlns:a16="http://schemas.microsoft.com/office/drawing/2014/main" val="1606054951"/>
                    </a:ext>
                  </a:extLst>
                </a:gridCol>
                <a:gridCol w="2019343">
                  <a:extLst>
                    <a:ext uri="{9D8B030D-6E8A-4147-A177-3AD203B41FA5}">
                      <a16:colId xmlns:a16="http://schemas.microsoft.com/office/drawing/2014/main" val="2603994639"/>
                    </a:ext>
                  </a:extLst>
                </a:gridCol>
                <a:gridCol w="756141">
                  <a:extLst>
                    <a:ext uri="{9D8B030D-6E8A-4147-A177-3AD203B41FA5}">
                      <a16:colId xmlns:a16="http://schemas.microsoft.com/office/drawing/2014/main" val="39670438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100" dirty="0"/>
                        <a:t>SYS_CHANGE_VERSION</a:t>
                      </a:r>
                    </a:p>
                  </a:txBody>
                  <a:tcPr anchor="ctr">
                    <a:solidFill>
                      <a:srgbClr val="11786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100" dirty="0"/>
                        <a:t>SYS_CHANGE_CREATION_VERSION</a:t>
                      </a:r>
                    </a:p>
                  </a:txBody>
                  <a:tcPr anchor="ctr">
                    <a:solidFill>
                      <a:srgbClr val="11786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100" dirty="0"/>
                        <a:t>SYS_CHANGE_OPERATION</a:t>
                      </a:r>
                    </a:p>
                  </a:txBody>
                  <a:tcPr anchor="ctr">
                    <a:solidFill>
                      <a:srgbClr val="11786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100" dirty="0"/>
                        <a:t>SYS_CHANGE_COLUMNS</a:t>
                      </a:r>
                    </a:p>
                  </a:txBody>
                  <a:tcPr anchor="ctr">
                    <a:solidFill>
                      <a:srgbClr val="11786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100" dirty="0"/>
                        <a:t>SYS_CHANGE_CONTEXT</a:t>
                      </a:r>
                    </a:p>
                  </a:txBody>
                  <a:tcPr anchor="ctr">
                    <a:solidFill>
                      <a:srgbClr val="11786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100" dirty="0" err="1"/>
                        <a:t>EmpID</a:t>
                      </a:r>
                      <a:endParaRPr lang="es-ES" sz="1100" dirty="0"/>
                    </a:p>
                  </a:txBody>
                  <a:tcPr anchor="ctr">
                    <a:solidFill>
                      <a:srgbClr val="117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3143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1100" dirty="0"/>
                        <a:t>4</a:t>
                      </a:r>
                    </a:p>
                  </a:txBody>
                  <a:tcPr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1100" dirty="0"/>
                        <a:t>1</a:t>
                      </a:r>
                      <a:endParaRPr lang="es-ES" sz="1100" dirty="0"/>
                    </a:p>
                  </a:txBody>
                  <a:tcPr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1100" dirty="0"/>
                        <a:t>I</a:t>
                      </a:r>
                    </a:p>
                  </a:txBody>
                  <a:tcPr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1100" dirty="0"/>
                        <a:t>NULL</a:t>
                      </a:r>
                    </a:p>
                  </a:txBody>
                  <a:tcPr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1100" dirty="0"/>
                        <a:t>NULL</a:t>
                      </a:r>
                      <a:endParaRPr lang="es-ES" sz="1100" dirty="0"/>
                    </a:p>
                  </a:txBody>
                  <a:tcPr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1100" dirty="0"/>
                        <a:t>1</a:t>
                      </a:r>
                      <a:endParaRPr lang="es-ES" sz="1100" dirty="0"/>
                    </a:p>
                  </a:txBody>
                  <a:tcPr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9264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1100" dirty="0"/>
                        <a:t>2</a:t>
                      </a:r>
                    </a:p>
                  </a:txBody>
                  <a:tcPr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1100" dirty="0"/>
                        <a:t>2</a:t>
                      </a:r>
                      <a:endParaRPr lang="es-ES" sz="1100" dirty="0"/>
                    </a:p>
                  </a:txBody>
                  <a:tcPr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1100" dirty="0"/>
                        <a:t>I</a:t>
                      </a:r>
                    </a:p>
                  </a:txBody>
                  <a:tcPr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1100" dirty="0"/>
                        <a:t>NULL</a:t>
                      </a:r>
                    </a:p>
                  </a:txBody>
                  <a:tcPr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1100" dirty="0"/>
                        <a:t>NULL</a:t>
                      </a:r>
                      <a:endParaRPr lang="es-ES" sz="1100" dirty="0"/>
                    </a:p>
                  </a:txBody>
                  <a:tcPr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1100" dirty="0"/>
                        <a:t>2</a:t>
                      </a:r>
                      <a:endParaRPr lang="es-ES" sz="1100" dirty="0"/>
                    </a:p>
                  </a:txBody>
                  <a:tcPr anchor="ctr">
                    <a:solidFill>
                      <a:srgbClr val="99C9C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4905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4726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069833-91A1-FB03-8807-656A55EF2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75212-A504-21DE-1207-3177CB91D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Change Date Capture vs Change Tracking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60FEAA0-C5DD-6AE5-8EF6-030FA9801C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49085"/>
              </p:ext>
            </p:extLst>
          </p:nvPr>
        </p:nvGraphicFramePr>
        <p:xfrm>
          <a:off x="838200" y="1558923"/>
          <a:ext cx="10515600" cy="432000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183821230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5036868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7059565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</a:t>
                      </a:r>
                      <a:endParaRPr lang="es-E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Change Tracking (CT)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Change Data Capture (CDC)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56312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Introduced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SQL Server 2008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SQL Server 2008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59282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SQL Agent required?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❌ </a:t>
                      </a:r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✅ </a:t>
                      </a:r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275710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CLR required?</a:t>
                      </a:r>
                      <a:endParaRPr lang="es-E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❌ </a:t>
                      </a:r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✅ </a:t>
                      </a:r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390894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Tracks</a:t>
                      </a:r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before</a:t>
                      </a:r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values</a:t>
                      </a:r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❌ </a:t>
                      </a:r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✅ </a:t>
                      </a:r>
                      <a:r>
                        <a:rPr lang="es-E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149193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Tracks column changes?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✅ </a:t>
                      </a:r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 (bitmap)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✅ </a:t>
                      </a:r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 (full </a:t>
                      </a:r>
                      <a:r>
                        <a:rPr lang="es-E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values</a:t>
                      </a:r>
                      <a:r>
                        <a:rPr lang="es-E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859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100305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79B69-8CA5-B73F-B1E8-0E07EF357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A90A2-AB82-CB6E-710F-93589EA53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Change Date Capture : History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68F3680-6FE3-79AF-5E11-E22671A18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8921245"/>
              </p:ext>
            </p:extLst>
          </p:nvPr>
        </p:nvGraphicFramePr>
        <p:xfrm>
          <a:off x="483770" y="1285206"/>
          <a:ext cx="11224460" cy="4345304"/>
        </p:xfrm>
        <a:graphic>
          <a:graphicData uri="http://schemas.openxmlformats.org/drawingml/2006/table">
            <a:tbl>
              <a:tblPr/>
              <a:tblGrid>
                <a:gridCol w="3347285">
                  <a:extLst>
                    <a:ext uri="{9D8B030D-6E8A-4147-A177-3AD203B41FA5}">
                      <a16:colId xmlns:a16="http://schemas.microsoft.com/office/drawing/2014/main" val="3646201492"/>
                    </a:ext>
                  </a:extLst>
                </a:gridCol>
                <a:gridCol w="2162175">
                  <a:extLst>
                    <a:ext uri="{9D8B030D-6E8A-4147-A177-3AD203B41FA5}">
                      <a16:colId xmlns:a16="http://schemas.microsoft.com/office/drawing/2014/main" val="1226166223"/>
                    </a:ext>
                  </a:extLst>
                </a:gridCol>
                <a:gridCol w="1743075">
                  <a:extLst>
                    <a:ext uri="{9D8B030D-6E8A-4147-A177-3AD203B41FA5}">
                      <a16:colId xmlns:a16="http://schemas.microsoft.com/office/drawing/2014/main" val="371357369"/>
                    </a:ext>
                  </a:extLst>
                </a:gridCol>
                <a:gridCol w="3971925">
                  <a:extLst>
                    <a:ext uri="{9D8B030D-6E8A-4147-A177-3AD203B41FA5}">
                      <a16:colId xmlns:a16="http://schemas.microsoft.com/office/drawing/2014/main" val="4127624840"/>
                    </a:ext>
                  </a:extLst>
                </a:gridCol>
              </a:tblGrid>
              <a:tr h="2597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SQL Server </a:t>
                      </a:r>
                      <a:r>
                        <a:rPr lang="es-ES" sz="14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Version</a:t>
                      </a:r>
                      <a:endParaRPr lang="es-E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45" marR="64945" marT="32473" marB="3247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786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4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CDC at Database Level</a:t>
                      </a:r>
                    </a:p>
                  </a:txBody>
                  <a:tcPr marL="64945" marR="64945" marT="32473" marB="3247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786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CDC at Table </a:t>
                      </a:r>
                      <a:r>
                        <a:rPr lang="es-ES" sz="1400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Level</a:t>
                      </a:r>
                      <a:endParaRPr lang="es-ES" sz="14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45" marR="64945" marT="32473" marB="3247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786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400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Notes</a:t>
                      </a:r>
                    </a:p>
                  </a:txBody>
                  <a:tcPr marL="64945" marR="64945" marT="32473" marB="3247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7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66707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2008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(Enterprise &amp; Dev)</a:t>
                      </a:r>
                    </a:p>
                  </a:txBody>
                  <a:tcPr marL="64945" marR="64945" marT="32473" marB="3247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✅ 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64945" marR="64945" marT="32473" marB="3247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✅ </a:t>
                      </a:r>
                      <a:r>
                        <a:rPr lang="es-ES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64945" marR="64945" marT="32473" marB="3247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First introduction of CDC. Not in Standard/Express.</a:t>
                      </a:r>
                    </a:p>
                  </a:txBody>
                  <a:tcPr marL="64945" marR="64945" marT="32473" marB="3247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97264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2008 R2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(Enterprise &amp; Dev)</a:t>
                      </a:r>
                    </a:p>
                  </a:txBody>
                  <a:tcPr marL="64945" marR="64945" marT="32473" marB="3247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✅ 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64945" marR="64945" marT="32473" marB="3247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✅ </a:t>
                      </a:r>
                      <a:r>
                        <a:rPr lang="es-ES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64945" marR="64945" marT="32473" marB="3247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Same limitations as 2008.</a:t>
                      </a:r>
                    </a:p>
                  </a:txBody>
                  <a:tcPr marL="64945" marR="64945" marT="32473" marB="3247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178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2012 – 2016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(Enterprise &amp; Dev)</a:t>
                      </a:r>
                    </a:p>
                  </a:txBody>
                  <a:tcPr marL="64945" marR="64945" marT="32473" marB="3247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✅ 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64945" marR="64945" marT="32473" marB="3247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✅ 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64945" marR="64945" marT="32473" marB="3247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Still </a:t>
                      </a:r>
                      <a:r>
                        <a:rPr lang="en-GB" sz="1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Enterprise-only</a:t>
                      </a:r>
                      <a:r>
                        <a:rPr lang="en-GB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until 2016 SP1.</a:t>
                      </a:r>
                    </a:p>
                  </a:txBody>
                  <a:tcPr marL="64945" marR="64945" marT="32473" marB="3247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599789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2016 SP1+ </a:t>
                      </a:r>
                      <a:r>
                        <a:rPr lang="es-E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(Standard &amp; </a:t>
                      </a:r>
                      <a:r>
                        <a:rPr lang="es-ES" sz="14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above</a:t>
                      </a:r>
                      <a:r>
                        <a:rPr lang="es-E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64945" marR="64945" marT="32473" marB="3247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✅ 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64945" marR="64945" marT="32473" marB="3247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✅ 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64945" marR="64945" marT="32473" marB="3247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Big change: CDC available in </a:t>
                      </a:r>
                      <a:r>
                        <a:rPr lang="en-GB" sz="1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Standard Edition</a:t>
                      </a:r>
                      <a:r>
                        <a:rPr lang="en-GB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(not just Enterprise).</a:t>
                      </a:r>
                    </a:p>
                  </a:txBody>
                  <a:tcPr marL="64945" marR="64945" marT="32473" marB="3247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808843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2017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(Standard &amp; </a:t>
                      </a:r>
                      <a:r>
                        <a:rPr lang="es-ES" sz="14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above</a:t>
                      </a:r>
                      <a:r>
                        <a:rPr lang="es-E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64945" marR="64945" marT="32473" marB="3247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✅ 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64945" marR="64945" marT="32473" marB="3247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✅ 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64945" marR="64945" marT="32473" marB="3247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Fully supported.</a:t>
                      </a:r>
                    </a:p>
                  </a:txBody>
                  <a:tcPr marL="64945" marR="64945" marT="32473" marB="3247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334445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2019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(Standard &amp; </a:t>
                      </a:r>
                      <a:r>
                        <a:rPr lang="es-ES" sz="14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above</a:t>
                      </a:r>
                      <a:r>
                        <a:rPr lang="es-E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64945" marR="64945" marT="32473" marB="3247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✅ 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64945" marR="64945" marT="32473" marB="3247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✅ 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64945" marR="64945" marT="32473" marB="3247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Fully supported.</a:t>
                      </a:r>
                    </a:p>
                  </a:txBody>
                  <a:tcPr marL="64945" marR="64945" marT="32473" marB="3247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9804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2022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(Standard &amp; </a:t>
                      </a:r>
                      <a:r>
                        <a:rPr lang="es-ES" sz="140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above</a:t>
                      </a:r>
                      <a:r>
                        <a:rPr lang="es-ES" sz="14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64945" marR="64945" marT="32473" marB="3247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✅ 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64945" marR="64945" marT="32473" marB="3247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✅ 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64945" marR="64945" marT="32473" marB="3247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Still supported. Works with </a:t>
                      </a:r>
                      <a:r>
                        <a:rPr lang="en-GB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Azure SQL Managed Instance</a:t>
                      </a:r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too.</a:t>
                      </a:r>
                    </a:p>
                  </a:txBody>
                  <a:tcPr marL="64945" marR="64945" marT="32473" marB="3247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03784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Azure SQL </a:t>
                      </a:r>
                      <a:r>
                        <a:rPr lang="es-ES" sz="14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Database</a:t>
                      </a:r>
                      <a:r>
                        <a:rPr lang="es-ES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(PaaS)</a:t>
                      </a:r>
                    </a:p>
                  </a:txBody>
                  <a:tcPr marL="64945" marR="64945" marT="32473" marB="3247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❌ </a:t>
                      </a:r>
                      <a:r>
                        <a:rPr lang="es-ES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64945" marR="64945" marT="32473" marB="3247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❌ 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64945" marR="64945" marT="32473" marB="3247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CDC </a:t>
                      </a:r>
                      <a:r>
                        <a:rPr lang="en-GB" sz="14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supported</a:t>
                      </a:r>
                      <a:r>
                        <a:rPr lang="en-GB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 single Azure SQL </a:t>
                      </a:r>
                      <a:r>
                        <a:rPr lang="en-GB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DBs.</a:t>
                      </a:r>
                      <a:endParaRPr lang="en-GB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45" marR="64945" marT="32473" marB="3247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8256336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4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Azure SQL Managed Instance</a:t>
                      </a:r>
                      <a:endParaRPr lang="es-E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4945" marR="64945" marT="32473" marB="3247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✅ </a:t>
                      </a:r>
                      <a:r>
                        <a:rPr lang="es-ES" sz="14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64945" marR="64945" marT="32473" marB="3247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✅ 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</a:t>
                      </a:r>
                    </a:p>
                  </a:txBody>
                  <a:tcPr marL="64945" marR="64945" marT="32473" marB="3247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Supported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4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since</a:t>
                      </a:r>
                      <a:r>
                        <a:rPr lang="es-E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2020.</a:t>
                      </a:r>
                    </a:p>
                  </a:txBody>
                  <a:tcPr marL="64945" marR="64945" marT="32473" marB="32473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288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7958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CCE30-FAEF-7632-80A3-452373AE4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Other database tools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976A0FA-E676-F5C3-0290-D5B48EBA67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351753"/>
              </p:ext>
            </p:extLst>
          </p:nvPr>
        </p:nvGraphicFramePr>
        <p:xfrm>
          <a:off x="757990" y="1196976"/>
          <a:ext cx="10728155" cy="4840389"/>
        </p:xfrm>
        <a:graphic>
          <a:graphicData uri="http://schemas.openxmlformats.org/drawingml/2006/table">
            <a:tbl>
              <a:tblPr/>
              <a:tblGrid>
                <a:gridCol w="1499435">
                  <a:extLst>
                    <a:ext uri="{9D8B030D-6E8A-4147-A177-3AD203B41FA5}">
                      <a16:colId xmlns:a16="http://schemas.microsoft.com/office/drawing/2014/main" val="2369216481"/>
                    </a:ext>
                  </a:extLst>
                </a:gridCol>
                <a:gridCol w="2609850">
                  <a:extLst>
                    <a:ext uri="{9D8B030D-6E8A-4147-A177-3AD203B41FA5}">
                      <a16:colId xmlns:a16="http://schemas.microsoft.com/office/drawing/2014/main" val="2608703954"/>
                    </a:ext>
                  </a:extLst>
                </a:gridCol>
                <a:gridCol w="2327608">
                  <a:extLst>
                    <a:ext uri="{9D8B030D-6E8A-4147-A177-3AD203B41FA5}">
                      <a16:colId xmlns:a16="http://schemas.microsoft.com/office/drawing/2014/main" val="1466997248"/>
                    </a:ext>
                  </a:extLst>
                </a:gridCol>
                <a:gridCol w="2145631">
                  <a:extLst>
                    <a:ext uri="{9D8B030D-6E8A-4147-A177-3AD203B41FA5}">
                      <a16:colId xmlns:a16="http://schemas.microsoft.com/office/drawing/2014/main" val="2471476635"/>
                    </a:ext>
                  </a:extLst>
                </a:gridCol>
                <a:gridCol w="2145631">
                  <a:extLst>
                    <a:ext uri="{9D8B030D-6E8A-4147-A177-3AD203B41FA5}">
                      <a16:colId xmlns:a16="http://schemas.microsoft.com/office/drawing/2014/main" val="387914675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200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Database</a:t>
                      </a:r>
                      <a:endParaRPr lang="es-E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1995" marR="31995" marT="15998" marB="15998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786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200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Database-Level</a:t>
                      </a:r>
                      <a:r>
                        <a:rPr lang="es-E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200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Enablement</a:t>
                      </a:r>
                      <a:endParaRPr lang="es-E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1995" marR="31995" marT="15998" marB="15998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786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Table-</a:t>
                      </a:r>
                      <a:r>
                        <a:rPr lang="es-ES" sz="1200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Level</a:t>
                      </a:r>
                      <a:r>
                        <a:rPr lang="es-E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200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Enablement</a:t>
                      </a:r>
                      <a:endParaRPr lang="es-ES" sz="1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1995" marR="31995" marT="15998" marB="15998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786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200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Equivalent</a:t>
                      </a:r>
                      <a:r>
                        <a:rPr lang="es-E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200" b="1" dirty="0" err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Feature</a:t>
                      </a:r>
                      <a:r>
                        <a:rPr lang="es-E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(s)</a:t>
                      </a:r>
                    </a:p>
                  </a:txBody>
                  <a:tcPr marL="31995" marR="31995" marT="15998" marB="15998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786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200" b="1" dirty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Notes</a:t>
                      </a:r>
                    </a:p>
                  </a:txBody>
                  <a:tcPr marL="31995" marR="31995" marT="15998" marB="15998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1786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6984810"/>
                  </a:ext>
                </a:extLst>
              </a:tr>
              <a:tr h="6079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Oracle</a:t>
                      </a:r>
                      <a:endParaRPr lang="es-E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1995" marR="31995" marT="15998" marB="15998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✅ Yes (DB options need enabling)</a:t>
                      </a:r>
                    </a:p>
                  </a:txBody>
                  <a:tcPr marL="31995" marR="31995" marT="15998" marB="15998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✅ Yes (per table with supplemental logging)</a:t>
                      </a:r>
                    </a:p>
                  </a:txBody>
                  <a:tcPr marL="31995" marR="31995" marT="15998" marB="15998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Oracle </a:t>
                      </a:r>
                      <a:r>
                        <a:rPr lang="en-GB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GoldenGate</a:t>
                      </a: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Flashback Data Archive</a:t>
                      </a:r>
                    </a:p>
                  </a:txBody>
                  <a:tcPr marL="31995" marR="31995" marT="15998" marB="15998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GoldenGate</a:t>
                      </a: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= replication/CDC tool; Flashback = time travel queries. Requires extra licensing.</a:t>
                      </a:r>
                    </a:p>
                  </a:txBody>
                  <a:tcPr marL="31995" marR="31995" marT="15998" marB="15998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926842"/>
                  </a:ext>
                </a:extLst>
              </a:tr>
              <a:tr h="6079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PostgreSQL</a:t>
                      </a:r>
                      <a:endParaRPr lang="es-E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1995" marR="31995" marT="15998" marB="15998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❌ No (not a DB toggle)</a:t>
                      </a:r>
                    </a:p>
                  </a:txBody>
                  <a:tcPr marL="31995" marR="31995" marT="15998" marB="15998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✅ Yes (per table via logical decoding or triggers)</a:t>
                      </a:r>
                    </a:p>
                  </a:txBody>
                  <a:tcPr marL="31995" marR="31995" marT="15998" marB="15998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Logical Replication, WAL Decoding, Triggers</a:t>
                      </a:r>
                    </a:p>
                  </a:txBody>
                  <a:tcPr marL="31995" marR="31995" marT="15998" marB="15998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built-in CDC like SQL Server, but WAL (Write Ahead Log) can be decoded (e.g., Debezium, pgoutput).</a:t>
                      </a:r>
                    </a:p>
                  </a:txBody>
                  <a:tcPr marL="31995" marR="31995" marT="15998" marB="15998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5413619"/>
                  </a:ext>
                </a:extLst>
              </a:tr>
              <a:tr h="6079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MySQL / </a:t>
                      </a:r>
                      <a:r>
                        <a:rPr lang="es-ES" sz="12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MariaDB</a:t>
                      </a:r>
                      <a:endParaRPr lang="es-E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1995" marR="31995" marT="15998" marB="15998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❌ </a:t>
                      </a:r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31995" marR="31995" marT="15998" marB="15998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❌ </a:t>
                      </a:r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(at table </a:t>
                      </a:r>
                      <a:r>
                        <a:rPr lang="es-E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level</a:t>
                      </a:r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31995" marR="31995" marT="15998" marB="15998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Binary Log (</a:t>
                      </a:r>
                      <a:r>
                        <a:rPr lang="en-GB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binlog</a:t>
                      </a: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), row-based replication</a:t>
                      </a:r>
                    </a:p>
                  </a:txBody>
                  <a:tcPr marL="31995" marR="31995" marT="15998" marB="15998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CDC is done via binlog readers (Debezium, Maxwell, etc.), not native per-table toggles.</a:t>
                      </a:r>
                    </a:p>
                  </a:txBody>
                  <a:tcPr marL="31995" marR="31995" marT="15998" marB="15998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3844149"/>
                  </a:ext>
                </a:extLst>
              </a:tr>
              <a:tr h="3199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DB2 (IBM)</a:t>
                      </a:r>
                      <a:endParaRPr lang="es-E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1995" marR="31995" marT="15998" marB="15998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✅ Yes (at DB/subsystem level)</a:t>
                      </a:r>
                    </a:p>
                  </a:txBody>
                  <a:tcPr marL="31995" marR="31995" marT="15998" marB="15998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✅ </a:t>
                      </a:r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 (per table </a:t>
                      </a:r>
                      <a:r>
                        <a:rPr lang="es-E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registration</a:t>
                      </a:r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31995" marR="31995" marT="15998" marB="15998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IBM </a:t>
                      </a:r>
                      <a:r>
                        <a:rPr lang="es-E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InfoSphere</a:t>
                      </a:r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Data </a:t>
                      </a:r>
                      <a:r>
                        <a:rPr lang="es-E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Replication</a:t>
                      </a:r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(IIDR) / DB2 CDC</a:t>
                      </a:r>
                    </a:p>
                  </a:txBody>
                  <a:tcPr marL="31995" marR="31995" marT="15998" marB="15998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Strong native CDC, often paired with replication.</a:t>
                      </a:r>
                    </a:p>
                  </a:txBody>
                  <a:tcPr marL="31995" marR="31995" marT="15998" marB="15998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182738"/>
                  </a:ext>
                </a:extLst>
              </a:tr>
              <a:tr h="3199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SAP HANA</a:t>
                      </a:r>
                      <a:endParaRPr lang="es-E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1995" marR="31995" marT="15998" marB="15998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✅ Yes (logging enabled at DB)</a:t>
                      </a:r>
                    </a:p>
                  </a:txBody>
                  <a:tcPr marL="31995" marR="31995" marT="15998" marB="15998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✅ </a:t>
                      </a:r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 (per table </a:t>
                      </a:r>
                      <a:r>
                        <a:rPr lang="es-E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configuration</a:t>
                      </a:r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31995" marR="31995" marT="15998" marB="15998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Table-Based Data Capture, SAP SLT Replication</a:t>
                      </a:r>
                    </a:p>
                  </a:txBody>
                  <a:tcPr marL="31995" marR="31995" marT="15998" marB="15998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Supports log-based CDC.</a:t>
                      </a:r>
                    </a:p>
                  </a:txBody>
                  <a:tcPr marL="31995" marR="31995" marT="15998" marB="15998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833088"/>
                  </a:ext>
                </a:extLst>
              </a:tr>
              <a:tr h="5119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Snowflake</a:t>
                      </a:r>
                      <a:endParaRPr lang="es-E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1995" marR="31995" marT="15998" marB="15998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❌ </a:t>
                      </a:r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31995" marR="31995" marT="15998" marB="15998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✅ </a:t>
                      </a:r>
                      <a:r>
                        <a:rPr lang="es-ES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 (per table streams)</a:t>
                      </a:r>
                    </a:p>
                  </a:txBody>
                  <a:tcPr marL="31995" marR="31995" marT="15998" marB="15998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Snowflake</a:t>
                      </a:r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s-E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Streams</a:t>
                      </a:r>
                      <a:endParaRPr lang="es-E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1995" marR="31995" marT="15998" marB="15998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You create a </a:t>
                      </a:r>
                      <a:r>
                        <a:rPr lang="en-GB" sz="12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stream</a:t>
                      </a: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on a table to capture inserts/updates/deletes.</a:t>
                      </a:r>
                    </a:p>
                  </a:txBody>
                  <a:tcPr marL="31995" marR="31995" marT="15998" marB="15998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9617233"/>
                  </a:ext>
                </a:extLst>
              </a:tr>
              <a:tr h="3199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BigQuery</a:t>
                      </a:r>
                      <a:endParaRPr lang="es-E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1995" marR="31995" marT="15998" marB="15998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❌ </a:t>
                      </a:r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31995" marR="31995" marT="15998" marB="15998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✅ Yes (per table change streams)</a:t>
                      </a:r>
                    </a:p>
                  </a:txBody>
                  <a:tcPr marL="31995" marR="31995" marT="15998" marB="15998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Change </a:t>
                      </a:r>
                      <a:r>
                        <a:rPr lang="es-E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Streams</a:t>
                      </a:r>
                      <a:endParaRPr lang="es-E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1995" marR="31995" marT="15998" marB="15998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Works at table level only, must be enabled.</a:t>
                      </a:r>
                    </a:p>
                  </a:txBody>
                  <a:tcPr marL="31995" marR="31995" marT="15998" marB="15998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431884"/>
                  </a:ext>
                </a:extLst>
              </a:tr>
              <a:tr h="41593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200" b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MongoDB (NoSQL)</a:t>
                      </a:r>
                      <a:endParaRPr lang="es-ES" sz="12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1995" marR="31995" marT="15998" marB="15998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✅ Yes (at cluster level via oplog/Change Streams)</a:t>
                      </a:r>
                    </a:p>
                  </a:txBody>
                  <a:tcPr marL="31995" marR="31995" marT="15998" marB="15998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CH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✅ </a:t>
                      </a:r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Yes (per </a:t>
                      </a:r>
                      <a:r>
                        <a:rPr lang="es-E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collection</a:t>
                      </a:r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marL="31995" marR="31995" marT="15998" marB="15998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Change </a:t>
                      </a:r>
                      <a:r>
                        <a:rPr lang="es-ES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Streams</a:t>
                      </a:r>
                      <a:endParaRPr lang="es-E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31995" marR="31995" marT="15998" marB="15998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More like CDC but document-based.</a:t>
                      </a:r>
                    </a:p>
                  </a:txBody>
                  <a:tcPr marL="31995" marR="31995" marT="15998" marB="15998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C9C1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1233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19956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835583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170A0-7FF2-86B5-A747-349AA958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Agenda</a:t>
            </a:r>
            <a:endParaRPr lang="en-US"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E37B4D98-C6D7-4F43-159B-405D52205BB4}"/>
              </a:ext>
            </a:extLst>
          </p:cNvPr>
          <p:cNvSpPr txBox="1">
            <a:spLocks/>
          </p:cNvSpPr>
          <p:nvPr/>
        </p:nvSpPr>
        <p:spPr>
          <a:xfrm>
            <a:off x="2828925" y="1319213"/>
            <a:ext cx="8132763" cy="4235450"/>
          </a:xfrm>
          <a:prstGeom prst="rect">
            <a:avLst/>
          </a:prstGeom>
        </p:spPr>
        <p:txBody>
          <a:bodyPr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H" dirty="0">
                <a:solidFill>
                  <a:srgbClr val="002C49"/>
                </a:solidFill>
              </a:rPr>
              <a:t>What is Mirroring?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H" dirty="0">
                <a:solidFill>
                  <a:srgbClr val="002C49"/>
                </a:solidFill>
              </a:rPr>
              <a:t>Open Mirroring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rgbClr val="002C49"/>
                </a:solidFill>
              </a:rPr>
              <a:t>Configuration</a:t>
            </a:r>
            <a:r>
              <a:rPr lang="es-ES" dirty="0">
                <a:solidFill>
                  <a:srgbClr val="002C49"/>
                </a:solidFill>
              </a:rPr>
              <a:t> and </a:t>
            </a:r>
            <a:r>
              <a:rPr lang="es-ES" dirty="0" err="1">
                <a:solidFill>
                  <a:srgbClr val="002C49"/>
                </a:solidFill>
              </a:rPr>
              <a:t>Designs</a:t>
            </a:r>
            <a:endParaRPr lang="en-CH" dirty="0">
              <a:solidFill>
                <a:srgbClr val="002C49"/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H" dirty="0">
                <a:solidFill>
                  <a:srgbClr val="002C49"/>
                </a:solidFill>
              </a:rPr>
              <a:t>Examples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 err="1">
                <a:solidFill>
                  <a:srgbClr val="002C49"/>
                </a:solidFill>
              </a:rPr>
              <a:t>How</a:t>
            </a:r>
            <a:r>
              <a:rPr lang="es-ES" dirty="0">
                <a:solidFill>
                  <a:srgbClr val="002C49"/>
                </a:solidFill>
              </a:rPr>
              <a:t> </a:t>
            </a:r>
            <a:r>
              <a:rPr lang="es-ES" dirty="0" err="1">
                <a:solidFill>
                  <a:srgbClr val="002C49"/>
                </a:solidFill>
              </a:rPr>
              <a:t>to</a:t>
            </a:r>
            <a:r>
              <a:rPr lang="es-ES" dirty="0">
                <a:solidFill>
                  <a:srgbClr val="002C49"/>
                </a:solidFill>
              </a:rPr>
              <a:t> capture </a:t>
            </a:r>
            <a:r>
              <a:rPr lang="es-ES" dirty="0" err="1">
                <a:solidFill>
                  <a:srgbClr val="002C49"/>
                </a:solidFill>
              </a:rPr>
              <a:t>changes</a:t>
            </a:r>
            <a:endParaRPr lang="en-CH" dirty="0">
              <a:solidFill>
                <a:srgbClr val="002C49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097D31-9F7D-3EBD-FCF8-753A1DD9AD8A}"/>
              </a:ext>
            </a:extLst>
          </p:cNvPr>
          <p:cNvSpPr/>
          <p:nvPr/>
        </p:nvSpPr>
        <p:spPr>
          <a:xfrm>
            <a:off x="2638425" y="1250962"/>
            <a:ext cx="36000" cy="4371951"/>
          </a:xfrm>
          <a:prstGeom prst="rect">
            <a:avLst/>
          </a:prstGeom>
          <a:gradFill flip="none" rotWithShape="1">
            <a:gsLst>
              <a:gs pos="0">
                <a:srgbClr val="BCA045">
                  <a:alpha val="0"/>
                </a:srgbClr>
              </a:gs>
              <a:gs pos="85000">
                <a:srgbClr val="BCA045"/>
              </a:gs>
              <a:gs pos="15000">
                <a:srgbClr val="BCA045"/>
              </a:gs>
              <a:gs pos="100000">
                <a:srgbClr val="BCA045">
                  <a:alpha val="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8620930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56AB5-8B93-2B1A-ADCE-0BE03D357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6C04C2-B71B-F4A0-75D6-D7C9B6759B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t"/>
          <a:lstStyle/>
          <a:p>
            <a:pPr algn="ctr"/>
            <a:r>
              <a:rPr lang="en-CH" dirty="0"/>
              <a:t>What is mirroring?</a:t>
            </a:r>
          </a:p>
        </p:txBody>
      </p:sp>
    </p:spTree>
    <p:extLst>
      <p:ext uri="{BB962C8B-B14F-4D97-AF65-F5344CB8AC3E}">
        <p14:creationId xmlns:p14="http://schemas.microsoft.com/office/powerpoint/2010/main" val="318104623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FF1BFD-619D-A99A-2B59-DB3D0108C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09E0-2C83-939D-2691-D6573DF8B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What is Database Mirroring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8B8DA0C-2CB3-69F1-A951-FF525B64F9A7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CH" alt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 mirroring</a:t>
            </a:r>
            <a:r>
              <a:rPr kumimoji="0" lang="en-CH" altLang="en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a technique to </a:t>
            </a:r>
            <a:r>
              <a:rPr kumimoji="0" lang="en-CH" alt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and maintain a </a:t>
            </a:r>
            <a:r>
              <a:rPr kumimoji="0" lang="en-CH" altLang="en-CH" sz="1800" b="1" i="0" u="none" strike="sng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</a:t>
            </a:r>
            <a:r>
              <a:rPr kumimoji="0" lang="en-CH" alt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near real-time copy of a database</a:t>
            </a:r>
            <a:r>
              <a:rPr kumimoji="0" lang="en-CH" altLang="en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 a different server or storage system.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CH" altLang="en-CH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CH" altLang="en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idea is that every transaction (insert, update, delete) performed on the </a:t>
            </a:r>
            <a:r>
              <a:rPr kumimoji="0" lang="en-CH" alt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primary database</a:t>
            </a:r>
            <a:r>
              <a:rPr kumimoji="0" lang="en-CH" altLang="en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</a:t>
            </a:r>
            <a:r>
              <a:rPr kumimoji="0" lang="en-CH" alt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replicated</a:t>
            </a:r>
            <a:r>
              <a:rPr kumimoji="0" lang="en-CH" altLang="en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a </a:t>
            </a:r>
            <a:r>
              <a:rPr kumimoji="0" lang="en-CH" altLang="en-CH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mirrored database</a:t>
            </a:r>
            <a:r>
              <a:rPr kumimoji="0" lang="en-CH" altLang="en-CH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416997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573E4C4-8077-F37F-230B-C46DD9F82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28FA-C626-2D84-97C4-9DAD91D89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How it works</a:t>
            </a:r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F36D10C-2381-BCBC-C27B-A7671534F3E9}"/>
              </a:ext>
            </a:extLst>
          </p:cNvPr>
          <p:cNvGrpSpPr/>
          <p:nvPr/>
        </p:nvGrpSpPr>
        <p:grpSpPr>
          <a:xfrm>
            <a:off x="8096104" y="3894872"/>
            <a:ext cx="1021666" cy="1547504"/>
            <a:chOff x="1215190" y="2809457"/>
            <a:chExt cx="1021666" cy="1547504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9C6BD06-1F32-6926-8D84-2073332121FB}"/>
                </a:ext>
              </a:extLst>
            </p:cNvPr>
            <p:cNvSpPr/>
            <p:nvPr/>
          </p:nvSpPr>
          <p:spPr>
            <a:xfrm>
              <a:off x="1215190" y="2809457"/>
              <a:ext cx="685006" cy="1477166"/>
            </a:xfrm>
            <a:custGeom>
              <a:avLst/>
              <a:gdLst>
                <a:gd name="connsiteX0" fmla="*/ 888133 w 1776267"/>
                <a:gd name="connsiteY0" fmla="*/ 2879765 h 4267200"/>
                <a:gd name="connsiteX1" fmla="*/ 570633 w 1776267"/>
                <a:gd name="connsiteY1" fmla="*/ 3197265 h 4267200"/>
                <a:gd name="connsiteX2" fmla="*/ 888133 w 1776267"/>
                <a:gd name="connsiteY2" fmla="*/ 3514765 h 4267200"/>
                <a:gd name="connsiteX3" fmla="*/ 1205633 w 1776267"/>
                <a:gd name="connsiteY3" fmla="*/ 3197265 h 4267200"/>
                <a:gd name="connsiteX4" fmla="*/ 888133 w 1776267"/>
                <a:gd name="connsiteY4" fmla="*/ 2879765 h 4267200"/>
                <a:gd name="connsiteX5" fmla="*/ 343303 w 1776267"/>
                <a:gd name="connsiteY5" fmla="*/ 1212932 h 4267200"/>
                <a:gd name="connsiteX6" fmla="*/ 202880 w 1776267"/>
                <a:gd name="connsiteY6" fmla="*/ 1306011 h 4267200"/>
                <a:gd name="connsiteX7" fmla="*/ 190903 w 1776267"/>
                <a:gd name="connsiteY7" fmla="*/ 1365332 h 4267200"/>
                <a:gd name="connsiteX8" fmla="*/ 202880 w 1776267"/>
                <a:gd name="connsiteY8" fmla="*/ 1424652 h 4267200"/>
                <a:gd name="connsiteX9" fmla="*/ 343303 w 1776267"/>
                <a:gd name="connsiteY9" fmla="*/ 1517731 h 4267200"/>
                <a:gd name="connsiteX10" fmla="*/ 1432963 w 1776267"/>
                <a:gd name="connsiteY10" fmla="*/ 1517732 h 4267200"/>
                <a:gd name="connsiteX11" fmla="*/ 1585363 w 1776267"/>
                <a:gd name="connsiteY11" fmla="*/ 1365332 h 4267200"/>
                <a:gd name="connsiteX12" fmla="*/ 1585364 w 1776267"/>
                <a:gd name="connsiteY12" fmla="*/ 1365332 h 4267200"/>
                <a:gd name="connsiteX13" fmla="*/ 1432964 w 1776267"/>
                <a:gd name="connsiteY13" fmla="*/ 1212932 h 4267200"/>
                <a:gd name="connsiteX14" fmla="*/ 343303 w 1776267"/>
                <a:gd name="connsiteY14" fmla="*/ 606466 h 4267200"/>
                <a:gd name="connsiteX15" fmla="*/ 202880 w 1776267"/>
                <a:gd name="connsiteY15" fmla="*/ 699545 h 4267200"/>
                <a:gd name="connsiteX16" fmla="*/ 190903 w 1776267"/>
                <a:gd name="connsiteY16" fmla="*/ 758866 h 4267200"/>
                <a:gd name="connsiteX17" fmla="*/ 202880 w 1776267"/>
                <a:gd name="connsiteY17" fmla="*/ 818186 h 4267200"/>
                <a:gd name="connsiteX18" fmla="*/ 343303 w 1776267"/>
                <a:gd name="connsiteY18" fmla="*/ 911265 h 4267200"/>
                <a:gd name="connsiteX19" fmla="*/ 1432963 w 1776267"/>
                <a:gd name="connsiteY19" fmla="*/ 911266 h 4267200"/>
                <a:gd name="connsiteX20" fmla="*/ 1585363 w 1776267"/>
                <a:gd name="connsiteY20" fmla="*/ 758866 h 4267200"/>
                <a:gd name="connsiteX21" fmla="*/ 1585364 w 1776267"/>
                <a:gd name="connsiteY21" fmla="*/ 758866 h 4267200"/>
                <a:gd name="connsiteX22" fmla="*/ 1432964 w 1776267"/>
                <a:gd name="connsiteY22" fmla="*/ 606466 h 4267200"/>
                <a:gd name="connsiteX23" fmla="*/ 296050 w 1776267"/>
                <a:gd name="connsiteY23" fmla="*/ 0 h 4267200"/>
                <a:gd name="connsiteX24" fmla="*/ 1480217 w 1776267"/>
                <a:gd name="connsiteY24" fmla="*/ 0 h 4267200"/>
                <a:gd name="connsiteX25" fmla="*/ 1776267 w 1776267"/>
                <a:gd name="connsiteY25" fmla="*/ 296050 h 4267200"/>
                <a:gd name="connsiteX26" fmla="*/ 1776267 w 1776267"/>
                <a:gd name="connsiteY26" fmla="*/ 3971150 h 4267200"/>
                <a:gd name="connsiteX27" fmla="*/ 1480217 w 1776267"/>
                <a:gd name="connsiteY27" fmla="*/ 4267200 h 4267200"/>
                <a:gd name="connsiteX28" fmla="*/ 296050 w 1776267"/>
                <a:gd name="connsiteY28" fmla="*/ 4267200 h 4267200"/>
                <a:gd name="connsiteX29" fmla="*/ 0 w 1776267"/>
                <a:gd name="connsiteY29" fmla="*/ 3971150 h 4267200"/>
                <a:gd name="connsiteX30" fmla="*/ 0 w 1776267"/>
                <a:gd name="connsiteY30" fmla="*/ 296050 h 4267200"/>
                <a:gd name="connsiteX31" fmla="*/ 296050 w 1776267"/>
                <a:gd name="connsiteY31" fmla="*/ 0 h 426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776267" h="4267200">
                  <a:moveTo>
                    <a:pt x="888133" y="2879765"/>
                  </a:moveTo>
                  <a:cubicBezTo>
                    <a:pt x="712783" y="2879765"/>
                    <a:pt x="570633" y="3021915"/>
                    <a:pt x="570633" y="3197265"/>
                  </a:cubicBezTo>
                  <a:cubicBezTo>
                    <a:pt x="570633" y="3372615"/>
                    <a:pt x="712783" y="3514765"/>
                    <a:pt x="888133" y="3514765"/>
                  </a:cubicBezTo>
                  <a:cubicBezTo>
                    <a:pt x="1063483" y="3514765"/>
                    <a:pt x="1205633" y="3372615"/>
                    <a:pt x="1205633" y="3197265"/>
                  </a:cubicBezTo>
                  <a:cubicBezTo>
                    <a:pt x="1205633" y="3021915"/>
                    <a:pt x="1063483" y="2879765"/>
                    <a:pt x="888133" y="2879765"/>
                  </a:cubicBezTo>
                  <a:close/>
                  <a:moveTo>
                    <a:pt x="343303" y="1212932"/>
                  </a:moveTo>
                  <a:cubicBezTo>
                    <a:pt x="280177" y="1212932"/>
                    <a:pt x="226015" y="1251313"/>
                    <a:pt x="202880" y="1306011"/>
                  </a:cubicBezTo>
                  <a:lnTo>
                    <a:pt x="190903" y="1365332"/>
                  </a:lnTo>
                  <a:lnTo>
                    <a:pt x="202880" y="1424652"/>
                  </a:lnTo>
                  <a:cubicBezTo>
                    <a:pt x="226015" y="1479351"/>
                    <a:pt x="280177" y="1517731"/>
                    <a:pt x="343303" y="1517731"/>
                  </a:cubicBezTo>
                  <a:lnTo>
                    <a:pt x="1432963" y="1517732"/>
                  </a:lnTo>
                  <a:cubicBezTo>
                    <a:pt x="1517131" y="1517732"/>
                    <a:pt x="1585363" y="1449500"/>
                    <a:pt x="1585363" y="1365332"/>
                  </a:cubicBezTo>
                  <a:lnTo>
                    <a:pt x="1585364" y="1365332"/>
                  </a:lnTo>
                  <a:cubicBezTo>
                    <a:pt x="1585364" y="1281164"/>
                    <a:pt x="1517132" y="1212932"/>
                    <a:pt x="1432964" y="1212932"/>
                  </a:cubicBezTo>
                  <a:close/>
                  <a:moveTo>
                    <a:pt x="343303" y="606466"/>
                  </a:moveTo>
                  <a:cubicBezTo>
                    <a:pt x="280177" y="606466"/>
                    <a:pt x="226015" y="644847"/>
                    <a:pt x="202880" y="699545"/>
                  </a:cubicBezTo>
                  <a:lnTo>
                    <a:pt x="190903" y="758866"/>
                  </a:lnTo>
                  <a:lnTo>
                    <a:pt x="202880" y="818186"/>
                  </a:lnTo>
                  <a:cubicBezTo>
                    <a:pt x="226015" y="872885"/>
                    <a:pt x="280177" y="911265"/>
                    <a:pt x="343303" y="911265"/>
                  </a:cubicBezTo>
                  <a:lnTo>
                    <a:pt x="1432963" y="911266"/>
                  </a:lnTo>
                  <a:cubicBezTo>
                    <a:pt x="1517131" y="911266"/>
                    <a:pt x="1585363" y="843034"/>
                    <a:pt x="1585363" y="758866"/>
                  </a:cubicBezTo>
                  <a:lnTo>
                    <a:pt x="1585364" y="758866"/>
                  </a:lnTo>
                  <a:cubicBezTo>
                    <a:pt x="1585364" y="674698"/>
                    <a:pt x="1517132" y="606466"/>
                    <a:pt x="1432964" y="606466"/>
                  </a:cubicBezTo>
                  <a:close/>
                  <a:moveTo>
                    <a:pt x="296050" y="0"/>
                  </a:moveTo>
                  <a:lnTo>
                    <a:pt x="1480217" y="0"/>
                  </a:lnTo>
                  <a:cubicBezTo>
                    <a:pt x="1643721" y="0"/>
                    <a:pt x="1776267" y="132546"/>
                    <a:pt x="1776267" y="296050"/>
                  </a:cubicBezTo>
                  <a:lnTo>
                    <a:pt x="1776267" y="3971150"/>
                  </a:lnTo>
                  <a:cubicBezTo>
                    <a:pt x="1776267" y="4134654"/>
                    <a:pt x="1643721" y="4267200"/>
                    <a:pt x="1480217" y="4267200"/>
                  </a:cubicBezTo>
                  <a:lnTo>
                    <a:pt x="296050" y="4267200"/>
                  </a:lnTo>
                  <a:cubicBezTo>
                    <a:pt x="132546" y="4267200"/>
                    <a:pt x="0" y="4134654"/>
                    <a:pt x="0" y="3971150"/>
                  </a:cubicBezTo>
                  <a:lnTo>
                    <a:pt x="0" y="296050"/>
                  </a:lnTo>
                  <a:cubicBezTo>
                    <a:pt x="0" y="132546"/>
                    <a:pt x="132546" y="0"/>
                    <a:pt x="296050" y="0"/>
                  </a:cubicBezTo>
                  <a:close/>
                </a:path>
              </a:pathLst>
            </a:custGeom>
            <a:solidFill>
              <a:srgbClr val="017864">
                <a:alpha val="75000"/>
              </a:srgbClr>
            </a:solidFill>
            <a:ln>
              <a:solidFill>
                <a:srgbClr val="033A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H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CBC9281-46E6-D835-509A-AD13AC720DC0}"/>
                </a:ext>
              </a:extLst>
            </p:cNvPr>
            <p:cNvGrpSpPr/>
            <p:nvPr/>
          </p:nvGrpSpPr>
          <p:grpSpPr>
            <a:xfrm>
              <a:off x="1727658" y="3775020"/>
              <a:ext cx="509198" cy="581941"/>
              <a:chOff x="3709865" y="3525168"/>
              <a:chExt cx="849303" cy="970632"/>
            </a:xfrm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518AB075-646F-3FC3-B915-FF2F5384F84D}"/>
                  </a:ext>
                </a:extLst>
              </p:cNvPr>
              <p:cNvSpPr/>
              <p:nvPr/>
            </p:nvSpPr>
            <p:spPr>
              <a:xfrm>
                <a:off x="3709865" y="3525168"/>
                <a:ext cx="849303" cy="970632"/>
              </a:xfrm>
              <a:custGeom>
                <a:avLst/>
                <a:gdLst>
                  <a:gd name="connsiteX0" fmla="*/ 0 w 4267200"/>
                  <a:gd name="connsiteY0" fmla="*/ 762000 h 4876800"/>
                  <a:gd name="connsiteX1" fmla="*/ 0 w 4267200"/>
                  <a:gd name="connsiteY1" fmla="*/ 1219200 h 4876800"/>
                  <a:gd name="connsiteX2" fmla="*/ 2133600 w 4267200"/>
                  <a:gd name="connsiteY2" fmla="*/ 1981200 h 4876800"/>
                  <a:gd name="connsiteX3" fmla="*/ 4267200 w 4267200"/>
                  <a:gd name="connsiteY3" fmla="*/ 1219200 h 4876800"/>
                  <a:gd name="connsiteX4" fmla="*/ 4267200 w 4267200"/>
                  <a:gd name="connsiteY4" fmla="*/ 762000 h 4876800"/>
                  <a:gd name="connsiteX5" fmla="*/ 2133600 w 4267200"/>
                  <a:gd name="connsiteY5" fmla="*/ 0 h 4876800"/>
                  <a:gd name="connsiteX6" fmla="*/ 0 w 4267200"/>
                  <a:gd name="connsiteY6" fmla="*/ 762000 h 4876800"/>
                  <a:gd name="connsiteX7" fmla="*/ 0 w 4267200"/>
                  <a:gd name="connsiteY7" fmla="*/ 1772603 h 4876800"/>
                  <a:gd name="connsiteX8" fmla="*/ 0 w 4267200"/>
                  <a:gd name="connsiteY8" fmla="*/ 2743200 h 4876800"/>
                  <a:gd name="connsiteX9" fmla="*/ 2133600 w 4267200"/>
                  <a:gd name="connsiteY9" fmla="*/ 3505200 h 4876800"/>
                  <a:gd name="connsiteX10" fmla="*/ 4267200 w 4267200"/>
                  <a:gd name="connsiteY10" fmla="*/ 2743200 h 4876800"/>
                  <a:gd name="connsiteX11" fmla="*/ 4267200 w 4267200"/>
                  <a:gd name="connsiteY11" fmla="*/ 1772603 h 4876800"/>
                  <a:gd name="connsiteX12" fmla="*/ 3745230 w 4267200"/>
                  <a:gd name="connsiteY12" fmla="*/ 2045018 h 4876800"/>
                  <a:gd name="connsiteX13" fmla="*/ 2133600 w 4267200"/>
                  <a:gd name="connsiteY13" fmla="*/ 2286000 h 4876800"/>
                  <a:gd name="connsiteX14" fmla="*/ 521970 w 4267200"/>
                  <a:gd name="connsiteY14" fmla="*/ 2045018 h 4876800"/>
                  <a:gd name="connsiteX15" fmla="*/ 0 w 4267200"/>
                  <a:gd name="connsiteY15" fmla="*/ 1772603 h 4876800"/>
                  <a:gd name="connsiteX16" fmla="*/ 0 w 4267200"/>
                  <a:gd name="connsiteY16" fmla="*/ 3296603 h 4876800"/>
                  <a:gd name="connsiteX17" fmla="*/ 0 w 4267200"/>
                  <a:gd name="connsiteY17" fmla="*/ 4114800 h 4876800"/>
                  <a:gd name="connsiteX18" fmla="*/ 2133600 w 4267200"/>
                  <a:gd name="connsiteY18" fmla="*/ 4876800 h 4876800"/>
                  <a:gd name="connsiteX19" fmla="*/ 4267200 w 4267200"/>
                  <a:gd name="connsiteY19" fmla="*/ 4114800 h 4876800"/>
                  <a:gd name="connsiteX20" fmla="*/ 4267200 w 4267200"/>
                  <a:gd name="connsiteY20" fmla="*/ 3296603 h 4876800"/>
                  <a:gd name="connsiteX21" fmla="*/ 3745230 w 4267200"/>
                  <a:gd name="connsiteY21" fmla="*/ 3569018 h 4876800"/>
                  <a:gd name="connsiteX22" fmla="*/ 2133600 w 4267200"/>
                  <a:gd name="connsiteY22" fmla="*/ 3810000 h 4876800"/>
                  <a:gd name="connsiteX23" fmla="*/ 521970 w 4267200"/>
                  <a:gd name="connsiteY23" fmla="*/ 3569018 h 4876800"/>
                  <a:gd name="connsiteX24" fmla="*/ 0 w 4267200"/>
                  <a:gd name="connsiteY24" fmla="*/ 3296603 h 487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267200" h="4876800">
                    <a:moveTo>
                      <a:pt x="0" y="762000"/>
                    </a:moveTo>
                    <a:lnTo>
                      <a:pt x="0" y="1219200"/>
                    </a:lnTo>
                    <a:cubicBezTo>
                      <a:pt x="0" y="1640205"/>
                      <a:pt x="955358" y="1981200"/>
                      <a:pt x="2133600" y="1981200"/>
                    </a:cubicBezTo>
                    <a:cubicBezTo>
                      <a:pt x="3311843" y="1981200"/>
                      <a:pt x="4267200" y="1640205"/>
                      <a:pt x="4267200" y="1219200"/>
                    </a:cubicBezTo>
                    <a:lnTo>
                      <a:pt x="4267200" y="762000"/>
                    </a:lnTo>
                    <a:cubicBezTo>
                      <a:pt x="4267200" y="340995"/>
                      <a:pt x="3311843" y="0"/>
                      <a:pt x="2133600" y="0"/>
                    </a:cubicBezTo>
                    <a:cubicBezTo>
                      <a:pt x="955358" y="0"/>
                      <a:pt x="0" y="340995"/>
                      <a:pt x="0" y="762000"/>
                    </a:cubicBezTo>
                    <a:close/>
                    <a:moveTo>
                      <a:pt x="0" y="1772603"/>
                    </a:moveTo>
                    <a:lnTo>
                      <a:pt x="0" y="2743200"/>
                    </a:lnTo>
                    <a:cubicBezTo>
                      <a:pt x="0" y="3164205"/>
                      <a:pt x="955358" y="3505200"/>
                      <a:pt x="2133600" y="3505200"/>
                    </a:cubicBezTo>
                    <a:cubicBezTo>
                      <a:pt x="3311843" y="3505200"/>
                      <a:pt x="4267200" y="3164205"/>
                      <a:pt x="4267200" y="2743200"/>
                    </a:cubicBezTo>
                    <a:lnTo>
                      <a:pt x="4267200" y="1772603"/>
                    </a:lnTo>
                    <a:cubicBezTo>
                      <a:pt x="4125278" y="1884998"/>
                      <a:pt x="3943350" y="1974533"/>
                      <a:pt x="3745230" y="2045018"/>
                    </a:cubicBezTo>
                    <a:cubicBezTo>
                      <a:pt x="3317558" y="2197418"/>
                      <a:pt x="2747963" y="2286000"/>
                      <a:pt x="2133600" y="2286000"/>
                    </a:cubicBezTo>
                    <a:cubicBezTo>
                      <a:pt x="1519238" y="2286000"/>
                      <a:pt x="949643" y="2197418"/>
                      <a:pt x="521970" y="2045018"/>
                    </a:cubicBezTo>
                    <a:cubicBezTo>
                      <a:pt x="323850" y="1974533"/>
                      <a:pt x="141923" y="1884045"/>
                      <a:pt x="0" y="1772603"/>
                    </a:cubicBezTo>
                    <a:close/>
                    <a:moveTo>
                      <a:pt x="0" y="3296603"/>
                    </a:moveTo>
                    <a:lnTo>
                      <a:pt x="0" y="4114800"/>
                    </a:lnTo>
                    <a:cubicBezTo>
                      <a:pt x="0" y="4535805"/>
                      <a:pt x="955358" y="4876800"/>
                      <a:pt x="2133600" y="4876800"/>
                    </a:cubicBezTo>
                    <a:cubicBezTo>
                      <a:pt x="3311843" y="4876800"/>
                      <a:pt x="4267200" y="4535805"/>
                      <a:pt x="4267200" y="4114800"/>
                    </a:cubicBezTo>
                    <a:lnTo>
                      <a:pt x="4267200" y="3296603"/>
                    </a:lnTo>
                    <a:cubicBezTo>
                      <a:pt x="4125278" y="3408998"/>
                      <a:pt x="3943350" y="3498533"/>
                      <a:pt x="3745230" y="3569018"/>
                    </a:cubicBezTo>
                    <a:cubicBezTo>
                      <a:pt x="3317558" y="3721418"/>
                      <a:pt x="2747963" y="3810000"/>
                      <a:pt x="2133600" y="3810000"/>
                    </a:cubicBezTo>
                    <a:cubicBezTo>
                      <a:pt x="1519238" y="3810000"/>
                      <a:pt x="949643" y="3721418"/>
                      <a:pt x="521970" y="3569018"/>
                    </a:cubicBezTo>
                    <a:cubicBezTo>
                      <a:pt x="323850" y="3498533"/>
                      <a:pt x="141923" y="3408045"/>
                      <a:pt x="0" y="3296603"/>
                    </a:cubicBezTo>
                    <a:close/>
                  </a:path>
                </a:pathLst>
              </a:custGeom>
              <a:solidFill>
                <a:srgbClr val="017864"/>
              </a:solidFill>
              <a:ln w="12700" cap="flat">
                <a:solidFill>
                  <a:srgbClr val="033A3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EB0962B2-E641-09DD-1A55-37CDEF755811}"/>
                  </a:ext>
                </a:extLst>
              </p:cNvPr>
              <p:cNvSpPr/>
              <p:nvPr/>
            </p:nvSpPr>
            <p:spPr>
              <a:xfrm>
                <a:off x="3709865" y="3767826"/>
                <a:ext cx="849303" cy="515648"/>
              </a:xfrm>
              <a:custGeom>
                <a:avLst/>
                <a:gdLst>
                  <a:gd name="connsiteX0" fmla="*/ 0 w 4267200"/>
                  <a:gd name="connsiteY0" fmla="*/ 553403 h 2590800"/>
                  <a:gd name="connsiteX1" fmla="*/ 0 w 4267200"/>
                  <a:gd name="connsiteY1" fmla="*/ 0 h 2590800"/>
                  <a:gd name="connsiteX2" fmla="*/ 2133600 w 4267200"/>
                  <a:gd name="connsiteY2" fmla="*/ 762000 h 2590800"/>
                  <a:gd name="connsiteX3" fmla="*/ 4267200 w 4267200"/>
                  <a:gd name="connsiteY3" fmla="*/ 0 h 2590800"/>
                  <a:gd name="connsiteX4" fmla="*/ 4267200 w 4267200"/>
                  <a:gd name="connsiteY4" fmla="*/ 553403 h 2590800"/>
                  <a:gd name="connsiteX5" fmla="*/ 3745230 w 4267200"/>
                  <a:gd name="connsiteY5" fmla="*/ 825818 h 2590800"/>
                  <a:gd name="connsiteX6" fmla="*/ 2133600 w 4267200"/>
                  <a:gd name="connsiteY6" fmla="*/ 1066800 h 2590800"/>
                  <a:gd name="connsiteX7" fmla="*/ 521970 w 4267200"/>
                  <a:gd name="connsiteY7" fmla="*/ 825818 h 2590800"/>
                  <a:gd name="connsiteX8" fmla="*/ 0 w 4267200"/>
                  <a:gd name="connsiteY8" fmla="*/ 553403 h 2590800"/>
                  <a:gd name="connsiteX9" fmla="*/ 0 w 4267200"/>
                  <a:gd name="connsiteY9" fmla="*/ 2077403 h 2590800"/>
                  <a:gd name="connsiteX10" fmla="*/ 0 w 4267200"/>
                  <a:gd name="connsiteY10" fmla="*/ 1524000 h 2590800"/>
                  <a:gd name="connsiteX11" fmla="*/ 2133600 w 4267200"/>
                  <a:gd name="connsiteY11" fmla="*/ 2286000 h 2590800"/>
                  <a:gd name="connsiteX12" fmla="*/ 4267200 w 4267200"/>
                  <a:gd name="connsiteY12" fmla="*/ 1524000 h 2590800"/>
                  <a:gd name="connsiteX13" fmla="*/ 4267200 w 4267200"/>
                  <a:gd name="connsiteY13" fmla="*/ 2077403 h 2590800"/>
                  <a:gd name="connsiteX14" fmla="*/ 3745230 w 4267200"/>
                  <a:gd name="connsiteY14" fmla="*/ 2349818 h 2590800"/>
                  <a:gd name="connsiteX15" fmla="*/ 2133600 w 4267200"/>
                  <a:gd name="connsiteY15" fmla="*/ 2590800 h 2590800"/>
                  <a:gd name="connsiteX16" fmla="*/ 521970 w 4267200"/>
                  <a:gd name="connsiteY16" fmla="*/ 2349818 h 2590800"/>
                  <a:gd name="connsiteX17" fmla="*/ 0 w 4267200"/>
                  <a:gd name="connsiteY17" fmla="*/ 2077403 h 2590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267200" h="2590800">
                    <a:moveTo>
                      <a:pt x="0" y="553403"/>
                    </a:moveTo>
                    <a:lnTo>
                      <a:pt x="0" y="0"/>
                    </a:lnTo>
                    <a:cubicBezTo>
                      <a:pt x="0" y="421005"/>
                      <a:pt x="955358" y="762000"/>
                      <a:pt x="2133600" y="762000"/>
                    </a:cubicBezTo>
                    <a:cubicBezTo>
                      <a:pt x="3311843" y="762000"/>
                      <a:pt x="4267200" y="421005"/>
                      <a:pt x="4267200" y="0"/>
                    </a:cubicBezTo>
                    <a:lnTo>
                      <a:pt x="4267200" y="553403"/>
                    </a:lnTo>
                    <a:cubicBezTo>
                      <a:pt x="4125278" y="665797"/>
                      <a:pt x="3943350" y="755333"/>
                      <a:pt x="3745230" y="825818"/>
                    </a:cubicBezTo>
                    <a:cubicBezTo>
                      <a:pt x="3317558" y="978218"/>
                      <a:pt x="2747963" y="1066800"/>
                      <a:pt x="2133600" y="1066800"/>
                    </a:cubicBezTo>
                    <a:cubicBezTo>
                      <a:pt x="1519238" y="1066800"/>
                      <a:pt x="949643" y="978218"/>
                      <a:pt x="521970" y="825818"/>
                    </a:cubicBezTo>
                    <a:cubicBezTo>
                      <a:pt x="323850" y="755333"/>
                      <a:pt x="141923" y="664845"/>
                      <a:pt x="0" y="553403"/>
                    </a:cubicBezTo>
                    <a:close/>
                    <a:moveTo>
                      <a:pt x="0" y="2077403"/>
                    </a:moveTo>
                    <a:lnTo>
                      <a:pt x="0" y="1524000"/>
                    </a:lnTo>
                    <a:cubicBezTo>
                      <a:pt x="0" y="1945005"/>
                      <a:pt x="955358" y="2286000"/>
                      <a:pt x="2133600" y="2286000"/>
                    </a:cubicBezTo>
                    <a:cubicBezTo>
                      <a:pt x="3311843" y="2286000"/>
                      <a:pt x="4267200" y="1945005"/>
                      <a:pt x="4267200" y="1524000"/>
                    </a:cubicBezTo>
                    <a:lnTo>
                      <a:pt x="4267200" y="2077403"/>
                    </a:lnTo>
                    <a:cubicBezTo>
                      <a:pt x="4125278" y="2189798"/>
                      <a:pt x="3943350" y="2279333"/>
                      <a:pt x="3745230" y="2349818"/>
                    </a:cubicBezTo>
                    <a:cubicBezTo>
                      <a:pt x="3317558" y="2502218"/>
                      <a:pt x="2747963" y="2590800"/>
                      <a:pt x="2133600" y="2590800"/>
                    </a:cubicBezTo>
                    <a:cubicBezTo>
                      <a:pt x="1519238" y="2590800"/>
                      <a:pt x="949643" y="2502218"/>
                      <a:pt x="521970" y="2349818"/>
                    </a:cubicBezTo>
                    <a:cubicBezTo>
                      <a:pt x="323850" y="2279333"/>
                      <a:pt x="141923" y="2188845"/>
                      <a:pt x="0" y="2077403"/>
                    </a:cubicBezTo>
                    <a:close/>
                  </a:path>
                </a:pathLst>
              </a:custGeom>
              <a:solidFill>
                <a:srgbClr val="033A31"/>
              </a:solidFill>
              <a:ln w="12700" cap="flat">
                <a:solidFill>
                  <a:srgbClr val="033A3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47960F3-3F35-BD88-7D20-EA804873A5F0}"/>
              </a:ext>
            </a:extLst>
          </p:cNvPr>
          <p:cNvGrpSpPr/>
          <p:nvPr/>
        </p:nvGrpSpPr>
        <p:grpSpPr>
          <a:xfrm>
            <a:off x="9972681" y="3894872"/>
            <a:ext cx="1021666" cy="1547504"/>
            <a:chOff x="1215190" y="2809457"/>
            <a:chExt cx="1021666" cy="1547504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EC2A4700-65F2-DC14-05C5-04E0F07A084E}"/>
                </a:ext>
              </a:extLst>
            </p:cNvPr>
            <p:cNvSpPr/>
            <p:nvPr/>
          </p:nvSpPr>
          <p:spPr>
            <a:xfrm>
              <a:off x="1215190" y="2809457"/>
              <a:ext cx="685006" cy="1477166"/>
            </a:xfrm>
            <a:custGeom>
              <a:avLst/>
              <a:gdLst>
                <a:gd name="connsiteX0" fmla="*/ 888133 w 1776267"/>
                <a:gd name="connsiteY0" fmla="*/ 2879765 h 4267200"/>
                <a:gd name="connsiteX1" fmla="*/ 570633 w 1776267"/>
                <a:gd name="connsiteY1" fmla="*/ 3197265 h 4267200"/>
                <a:gd name="connsiteX2" fmla="*/ 888133 w 1776267"/>
                <a:gd name="connsiteY2" fmla="*/ 3514765 h 4267200"/>
                <a:gd name="connsiteX3" fmla="*/ 1205633 w 1776267"/>
                <a:gd name="connsiteY3" fmla="*/ 3197265 h 4267200"/>
                <a:gd name="connsiteX4" fmla="*/ 888133 w 1776267"/>
                <a:gd name="connsiteY4" fmla="*/ 2879765 h 4267200"/>
                <a:gd name="connsiteX5" fmla="*/ 343303 w 1776267"/>
                <a:gd name="connsiteY5" fmla="*/ 1212932 h 4267200"/>
                <a:gd name="connsiteX6" fmla="*/ 202880 w 1776267"/>
                <a:gd name="connsiteY6" fmla="*/ 1306011 h 4267200"/>
                <a:gd name="connsiteX7" fmla="*/ 190903 w 1776267"/>
                <a:gd name="connsiteY7" fmla="*/ 1365332 h 4267200"/>
                <a:gd name="connsiteX8" fmla="*/ 202880 w 1776267"/>
                <a:gd name="connsiteY8" fmla="*/ 1424652 h 4267200"/>
                <a:gd name="connsiteX9" fmla="*/ 343303 w 1776267"/>
                <a:gd name="connsiteY9" fmla="*/ 1517731 h 4267200"/>
                <a:gd name="connsiteX10" fmla="*/ 1432963 w 1776267"/>
                <a:gd name="connsiteY10" fmla="*/ 1517732 h 4267200"/>
                <a:gd name="connsiteX11" fmla="*/ 1585363 w 1776267"/>
                <a:gd name="connsiteY11" fmla="*/ 1365332 h 4267200"/>
                <a:gd name="connsiteX12" fmla="*/ 1585364 w 1776267"/>
                <a:gd name="connsiteY12" fmla="*/ 1365332 h 4267200"/>
                <a:gd name="connsiteX13" fmla="*/ 1432964 w 1776267"/>
                <a:gd name="connsiteY13" fmla="*/ 1212932 h 4267200"/>
                <a:gd name="connsiteX14" fmla="*/ 343303 w 1776267"/>
                <a:gd name="connsiteY14" fmla="*/ 606466 h 4267200"/>
                <a:gd name="connsiteX15" fmla="*/ 202880 w 1776267"/>
                <a:gd name="connsiteY15" fmla="*/ 699545 h 4267200"/>
                <a:gd name="connsiteX16" fmla="*/ 190903 w 1776267"/>
                <a:gd name="connsiteY16" fmla="*/ 758866 h 4267200"/>
                <a:gd name="connsiteX17" fmla="*/ 202880 w 1776267"/>
                <a:gd name="connsiteY17" fmla="*/ 818186 h 4267200"/>
                <a:gd name="connsiteX18" fmla="*/ 343303 w 1776267"/>
                <a:gd name="connsiteY18" fmla="*/ 911265 h 4267200"/>
                <a:gd name="connsiteX19" fmla="*/ 1432963 w 1776267"/>
                <a:gd name="connsiteY19" fmla="*/ 911266 h 4267200"/>
                <a:gd name="connsiteX20" fmla="*/ 1585363 w 1776267"/>
                <a:gd name="connsiteY20" fmla="*/ 758866 h 4267200"/>
                <a:gd name="connsiteX21" fmla="*/ 1585364 w 1776267"/>
                <a:gd name="connsiteY21" fmla="*/ 758866 h 4267200"/>
                <a:gd name="connsiteX22" fmla="*/ 1432964 w 1776267"/>
                <a:gd name="connsiteY22" fmla="*/ 606466 h 4267200"/>
                <a:gd name="connsiteX23" fmla="*/ 296050 w 1776267"/>
                <a:gd name="connsiteY23" fmla="*/ 0 h 4267200"/>
                <a:gd name="connsiteX24" fmla="*/ 1480217 w 1776267"/>
                <a:gd name="connsiteY24" fmla="*/ 0 h 4267200"/>
                <a:gd name="connsiteX25" fmla="*/ 1776267 w 1776267"/>
                <a:gd name="connsiteY25" fmla="*/ 296050 h 4267200"/>
                <a:gd name="connsiteX26" fmla="*/ 1776267 w 1776267"/>
                <a:gd name="connsiteY26" fmla="*/ 3971150 h 4267200"/>
                <a:gd name="connsiteX27" fmla="*/ 1480217 w 1776267"/>
                <a:gd name="connsiteY27" fmla="*/ 4267200 h 4267200"/>
                <a:gd name="connsiteX28" fmla="*/ 296050 w 1776267"/>
                <a:gd name="connsiteY28" fmla="*/ 4267200 h 4267200"/>
                <a:gd name="connsiteX29" fmla="*/ 0 w 1776267"/>
                <a:gd name="connsiteY29" fmla="*/ 3971150 h 4267200"/>
                <a:gd name="connsiteX30" fmla="*/ 0 w 1776267"/>
                <a:gd name="connsiteY30" fmla="*/ 296050 h 4267200"/>
                <a:gd name="connsiteX31" fmla="*/ 296050 w 1776267"/>
                <a:gd name="connsiteY31" fmla="*/ 0 h 426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776267" h="4267200">
                  <a:moveTo>
                    <a:pt x="888133" y="2879765"/>
                  </a:moveTo>
                  <a:cubicBezTo>
                    <a:pt x="712783" y="2879765"/>
                    <a:pt x="570633" y="3021915"/>
                    <a:pt x="570633" y="3197265"/>
                  </a:cubicBezTo>
                  <a:cubicBezTo>
                    <a:pt x="570633" y="3372615"/>
                    <a:pt x="712783" y="3514765"/>
                    <a:pt x="888133" y="3514765"/>
                  </a:cubicBezTo>
                  <a:cubicBezTo>
                    <a:pt x="1063483" y="3514765"/>
                    <a:pt x="1205633" y="3372615"/>
                    <a:pt x="1205633" y="3197265"/>
                  </a:cubicBezTo>
                  <a:cubicBezTo>
                    <a:pt x="1205633" y="3021915"/>
                    <a:pt x="1063483" y="2879765"/>
                    <a:pt x="888133" y="2879765"/>
                  </a:cubicBezTo>
                  <a:close/>
                  <a:moveTo>
                    <a:pt x="343303" y="1212932"/>
                  </a:moveTo>
                  <a:cubicBezTo>
                    <a:pt x="280177" y="1212932"/>
                    <a:pt x="226015" y="1251313"/>
                    <a:pt x="202880" y="1306011"/>
                  </a:cubicBezTo>
                  <a:lnTo>
                    <a:pt x="190903" y="1365332"/>
                  </a:lnTo>
                  <a:lnTo>
                    <a:pt x="202880" y="1424652"/>
                  </a:lnTo>
                  <a:cubicBezTo>
                    <a:pt x="226015" y="1479351"/>
                    <a:pt x="280177" y="1517731"/>
                    <a:pt x="343303" y="1517731"/>
                  </a:cubicBezTo>
                  <a:lnTo>
                    <a:pt x="1432963" y="1517732"/>
                  </a:lnTo>
                  <a:cubicBezTo>
                    <a:pt x="1517131" y="1517732"/>
                    <a:pt x="1585363" y="1449500"/>
                    <a:pt x="1585363" y="1365332"/>
                  </a:cubicBezTo>
                  <a:lnTo>
                    <a:pt x="1585364" y="1365332"/>
                  </a:lnTo>
                  <a:cubicBezTo>
                    <a:pt x="1585364" y="1281164"/>
                    <a:pt x="1517132" y="1212932"/>
                    <a:pt x="1432964" y="1212932"/>
                  </a:cubicBezTo>
                  <a:close/>
                  <a:moveTo>
                    <a:pt x="343303" y="606466"/>
                  </a:moveTo>
                  <a:cubicBezTo>
                    <a:pt x="280177" y="606466"/>
                    <a:pt x="226015" y="644847"/>
                    <a:pt x="202880" y="699545"/>
                  </a:cubicBezTo>
                  <a:lnTo>
                    <a:pt x="190903" y="758866"/>
                  </a:lnTo>
                  <a:lnTo>
                    <a:pt x="202880" y="818186"/>
                  </a:lnTo>
                  <a:cubicBezTo>
                    <a:pt x="226015" y="872885"/>
                    <a:pt x="280177" y="911265"/>
                    <a:pt x="343303" y="911265"/>
                  </a:cubicBezTo>
                  <a:lnTo>
                    <a:pt x="1432963" y="911266"/>
                  </a:lnTo>
                  <a:cubicBezTo>
                    <a:pt x="1517131" y="911266"/>
                    <a:pt x="1585363" y="843034"/>
                    <a:pt x="1585363" y="758866"/>
                  </a:cubicBezTo>
                  <a:lnTo>
                    <a:pt x="1585364" y="758866"/>
                  </a:lnTo>
                  <a:cubicBezTo>
                    <a:pt x="1585364" y="674698"/>
                    <a:pt x="1517132" y="606466"/>
                    <a:pt x="1432964" y="606466"/>
                  </a:cubicBezTo>
                  <a:close/>
                  <a:moveTo>
                    <a:pt x="296050" y="0"/>
                  </a:moveTo>
                  <a:lnTo>
                    <a:pt x="1480217" y="0"/>
                  </a:lnTo>
                  <a:cubicBezTo>
                    <a:pt x="1643721" y="0"/>
                    <a:pt x="1776267" y="132546"/>
                    <a:pt x="1776267" y="296050"/>
                  </a:cubicBezTo>
                  <a:lnTo>
                    <a:pt x="1776267" y="3971150"/>
                  </a:lnTo>
                  <a:cubicBezTo>
                    <a:pt x="1776267" y="4134654"/>
                    <a:pt x="1643721" y="4267200"/>
                    <a:pt x="1480217" y="4267200"/>
                  </a:cubicBezTo>
                  <a:lnTo>
                    <a:pt x="296050" y="4267200"/>
                  </a:lnTo>
                  <a:cubicBezTo>
                    <a:pt x="132546" y="4267200"/>
                    <a:pt x="0" y="4134654"/>
                    <a:pt x="0" y="3971150"/>
                  </a:cubicBezTo>
                  <a:lnTo>
                    <a:pt x="0" y="296050"/>
                  </a:lnTo>
                  <a:cubicBezTo>
                    <a:pt x="0" y="132546"/>
                    <a:pt x="132546" y="0"/>
                    <a:pt x="296050" y="0"/>
                  </a:cubicBezTo>
                  <a:close/>
                </a:path>
              </a:pathLst>
            </a:custGeom>
            <a:solidFill>
              <a:srgbClr val="017864">
                <a:alpha val="75000"/>
              </a:srgbClr>
            </a:solidFill>
            <a:ln>
              <a:solidFill>
                <a:srgbClr val="033A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H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4D24070-2D33-68BD-00D3-0C74BC7308E7}"/>
                </a:ext>
              </a:extLst>
            </p:cNvPr>
            <p:cNvGrpSpPr/>
            <p:nvPr/>
          </p:nvGrpSpPr>
          <p:grpSpPr>
            <a:xfrm>
              <a:off x="1727658" y="3775020"/>
              <a:ext cx="509198" cy="581941"/>
              <a:chOff x="3709865" y="3525168"/>
              <a:chExt cx="849303" cy="970632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E0C45DCE-2380-F55C-92F5-BB9E0BDFB9AC}"/>
                  </a:ext>
                </a:extLst>
              </p:cNvPr>
              <p:cNvSpPr/>
              <p:nvPr/>
            </p:nvSpPr>
            <p:spPr>
              <a:xfrm>
                <a:off x="3709865" y="3525168"/>
                <a:ext cx="849303" cy="970632"/>
              </a:xfrm>
              <a:custGeom>
                <a:avLst/>
                <a:gdLst>
                  <a:gd name="connsiteX0" fmla="*/ 0 w 4267200"/>
                  <a:gd name="connsiteY0" fmla="*/ 762000 h 4876800"/>
                  <a:gd name="connsiteX1" fmla="*/ 0 w 4267200"/>
                  <a:gd name="connsiteY1" fmla="*/ 1219200 h 4876800"/>
                  <a:gd name="connsiteX2" fmla="*/ 2133600 w 4267200"/>
                  <a:gd name="connsiteY2" fmla="*/ 1981200 h 4876800"/>
                  <a:gd name="connsiteX3" fmla="*/ 4267200 w 4267200"/>
                  <a:gd name="connsiteY3" fmla="*/ 1219200 h 4876800"/>
                  <a:gd name="connsiteX4" fmla="*/ 4267200 w 4267200"/>
                  <a:gd name="connsiteY4" fmla="*/ 762000 h 4876800"/>
                  <a:gd name="connsiteX5" fmla="*/ 2133600 w 4267200"/>
                  <a:gd name="connsiteY5" fmla="*/ 0 h 4876800"/>
                  <a:gd name="connsiteX6" fmla="*/ 0 w 4267200"/>
                  <a:gd name="connsiteY6" fmla="*/ 762000 h 4876800"/>
                  <a:gd name="connsiteX7" fmla="*/ 0 w 4267200"/>
                  <a:gd name="connsiteY7" fmla="*/ 1772603 h 4876800"/>
                  <a:gd name="connsiteX8" fmla="*/ 0 w 4267200"/>
                  <a:gd name="connsiteY8" fmla="*/ 2743200 h 4876800"/>
                  <a:gd name="connsiteX9" fmla="*/ 2133600 w 4267200"/>
                  <a:gd name="connsiteY9" fmla="*/ 3505200 h 4876800"/>
                  <a:gd name="connsiteX10" fmla="*/ 4267200 w 4267200"/>
                  <a:gd name="connsiteY10" fmla="*/ 2743200 h 4876800"/>
                  <a:gd name="connsiteX11" fmla="*/ 4267200 w 4267200"/>
                  <a:gd name="connsiteY11" fmla="*/ 1772603 h 4876800"/>
                  <a:gd name="connsiteX12" fmla="*/ 3745230 w 4267200"/>
                  <a:gd name="connsiteY12" fmla="*/ 2045018 h 4876800"/>
                  <a:gd name="connsiteX13" fmla="*/ 2133600 w 4267200"/>
                  <a:gd name="connsiteY13" fmla="*/ 2286000 h 4876800"/>
                  <a:gd name="connsiteX14" fmla="*/ 521970 w 4267200"/>
                  <a:gd name="connsiteY14" fmla="*/ 2045018 h 4876800"/>
                  <a:gd name="connsiteX15" fmla="*/ 0 w 4267200"/>
                  <a:gd name="connsiteY15" fmla="*/ 1772603 h 4876800"/>
                  <a:gd name="connsiteX16" fmla="*/ 0 w 4267200"/>
                  <a:gd name="connsiteY16" fmla="*/ 3296603 h 4876800"/>
                  <a:gd name="connsiteX17" fmla="*/ 0 w 4267200"/>
                  <a:gd name="connsiteY17" fmla="*/ 4114800 h 4876800"/>
                  <a:gd name="connsiteX18" fmla="*/ 2133600 w 4267200"/>
                  <a:gd name="connsiteY18" fmla="*/ 4876800 h 4876800"/>
                  <a:gd name="connsiteX19" fmla="*/ 4267200 w 4267200"/>
                  <a:gd name="connsiteY19" fmla="*/ 4114800 h 4876800"/>
                  <a:gd name="connsiteX20" fmla="*/ 4267200 w 4267200"/>
                  <a:gd name="connsiteY20" fmla="*/ 3296603 h 4876800"/>
                  <a:gd name="connsiteX21" fmla="*/ 3745230 w 4267200"/>
                  <a:gd name="connsiteY21" fmla="*/ 3569018 h 4876800"/>
                  <a:gd name="connsiteX22" fmla="*/ 2133600 w 4267200"/>
                  <a:gd name="connsiteY22" fmla="*/ 3810000 h 4876800"/>
                  <a:gd name="connsiteX23" fmla="*/ 521970 w 4267200"/>
                  <a:gd name="connsiteY23" fmla="*/ 3569018 h 4876800"/>
                  <a:gd name="connsiteX24" fmla="*/ 0 w 4267200"/>
                  <a:gd name="connsiteY24" fmla="*/ 3296603 h 487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267200" h="4876800">
                    <a:moveTo>
                      <a:pt x="0" y="762000"/>
                    </a:moveTo>
                    <a:lnTo>
                      <a:pt x="0" y="1219200"/>
                    </a:lnTo>
                    <a:cubicBezTo>
                      <a:pt x="0" y="1640205"/>
                      <a:pt x="955358" y="1981200"/>
                      <a:pt x="2133600" y="1981200"/>
                    </a:cubicBezTo>
                    <a:cubicBezTo>
                      <a:pt x="3311843" y="1981200"/>
                      <a:pt x="4267200" y="1640205"/>
                      <a:pt x="4267200" y="1219200"/>
                    </a:cubicBezTo>
                    <a:lnTo>
                      <a:pt x="4267200" y="762000"/>
                    </a:lnTo>
                    <a:cubicBezTo>
                      <a:pt x="4267200" y="340995"/>
                      <a:pt x="3311843" y="0"/>
                      <a:pt x="2133600" y="0"/>
                    </a:cubicBezTo>
                    <a:cubicBezTo>
                      <a:pt x="955358" y="0"/>
                      <a:pt x="0" y="340995"/>
                      <a:pt x="0" y="762000"/>
                    </a:cubicBezTo>
                    <a:close/>
                    <a:moveTo>
                      <a:pt x="0" y="1772603"/>
                    </a:moveTo>
                    <a:lnTo>
                      <a:pt x="0" y="2743200"/>
                    </a:lnTo>
                    <a:cubicBezTo>
                      <a:pt x="0" y="3164205"/>
                      <a:pt x="955358" y="3505200"/>
                      <a:pt x="2133600" y="3505200"/>
                    </a:cubicBezTo>
                    <a:cubicBezTo>
                      <a:pt x="3311843" y="3505200"/>
                      <a:pt x="4267200" y="3164205"/>
                      <a:pt x="4267200" y="2743200"/>
                    </a:cubicBezTo>
                    <a:lnTo>
                      <a:pt x="4267200" y="1772603"/>
                    </a:lnTo>
                    <a:cubicBezTo>
                      <a:pt x="4125278" y="1884998"/>
                      <a:pt x="3943350" y="1974533"/>
                      <a:pt x="3745230" y="2045018"/>
                    </a:cubicBezTo>
                    <a:cubicBezTo>
                      <a:pt x="3317558" y="2197418"/>
                      <a:pt x="2747963" y="2286000"/>
                      <a:pt x="2133600" y="2286000"/>
                    </a:cubicBezTo>
                    <a:cubicBezTo>
                      <a:pt x="1519238" y="2286000"/>
                      <a:pt x="949643" y="2197418"/>
                      <a:pt x="521970" y="2045018"/>
                    </a:cubicBezTo>
                    <a:cubicBezTo>
                      <a:pt x="323850" y="1974533"/>
                      <a:pt x="141923" y="1884045"/>
                      <a:pt x="0" y="1772603"/>
                    </a:cubicBezTo>
                    <a:close/>
                    <a:moveTo>
                      <a:pt x="0" y="3296603"/>
                    </a:moveTo>
                    <a:lnTo>
                      <a:pt x="0" y="4114800"/>
                    </a:lnTo>
                    <a:cubicBezTo>
                      <a:pt x="0" y="4535805"/>
                      <a:pt x="955358" y="4876800"/>
                      <a:pt x="2133600" y="4876800"/>
                    </a:cubicBezTo>
                    <a:cubicBezTo>
                      <a:pt x="3311843" y="4876800"/>
                      <a:pt x="4267200" y="4535805"/>
                      <a:pt x="4267200" y="4114800"/>
                    </a:cubicBezTo>
                    <a:lnTo>
                      <a:pt x="4267200" y="3296603"/>
                    </a:lnTo>
                    <a:cubicBezTo>
                      <a:pt x="4125278" y="3408998"/>
                      <a:pt x="3943350" y="3498533"/>
                      <a:pt x="3745230" y="3569018"/>
                    </a:cubicBezTo>
                    <a:cubicBezTo>
                      <a:pt x="3317558" y="3721418"/>
                      <a:pt x="2747963" y="3810000"/>
                      <a:pt x="2133600" y="3810000"/>
                    </a:cubicBezTo>
                    <a:cubicBezTo>
                      <a:pt x="1519238" y="3810000"/>
                      <a:pt x="949643" y="3721418"/>
                      <a:pt x="521970" y="3569018"/>
                    </a:cubicBezTo>
                    <a:cubicBezTo>
                      <a:pt x="323850" y="3498533"/>
                      <a:pt x="141923" y="3408045"/>
                      <a:pt x="0" y="3296603"/>
                    </a:cubicBezTo>
                    <a:close/>
                  </a:path>
                </a:pathLst>
              </a:custGeom>
              <a:solidFill>
                <a:srgbClr val="017864"/>
              </a:solidFill>
              <a:ln w="12700" cap="flat">
                <a:solidFill>
                  <a:srgbClr val="033A3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D1031683-EA6A-451B-5B73-A60B742B904B}"/>
                  </a:ext>
                </a:extLst>
              </p:cNvPr>
              <p:cNvSpPr/>
              <p:nvPr/>
            </p:nvSpPr>
            <p:spPr>
              <a:xfrm>
                <a:off x="3709865" y="3767826"/>
                <a:ext cx="849303" cy="515648"/>
              </a:xfrm>
              <a:custGeom>
                <a:avLst/>
                <a:gdLst>
                  <a:gd name="connsiteX0" fmla="*/ 0 w 4267200"/>
                  <a:gd name="connsiteY0" fmla="*/ 553403 h 2590800"/>
                  <a:gd name="connsiteX1" fmla="*/ 0 w 4267200"/>
                  <a:gd name="connsiteY1" fmla="*/ 0 h 2590800"/>
                  <a:gd name="connsiteX2" fmla="*/ 2133600 w 4267200"/>
                  <a:gd name="connsiteY2" fmla="*/ 762000 h 2590800"/>
                  <a:gd name="connsiteX3" fmla="*/ 4267200 w 4267200"/>
                  <a:gd name="connsiteY3" fmla="*/ 0 h 2590800"/>
                  <a:gd name="connsiteX4" fmla="*/ 4267200 w 4267200"/>
                  <a:gd name="connsiteY4" fmla="*/ 553403 h 2590800"/>
                  <a:gd name="connsiteX5" fmla="*/ 3745230 w 4267200"/>
                  <a:gd name="connsiteY5" fmla="*/ 825818 h 2590800"/>
                  <a:gd name="connsiteX6" fmla="*/ 2133600 w 4267200"/>
                  <a:gd name="connsiteY6" fmla="*/ 1066800 h 2590800"/>
                  <a:gd name="connsiteX7" fmla="*/ 521970 w 4267200"/>
                  <a:gd name="connsiteY7" fmla="*/ 825818 h 2590800"/>
                  <a:gd name="connsiteX8" fmla="*/ 0 w 4267200"/>
                  <a:gd name="connsiteY8" fmla="*/ 553403 h 2590800"/>
                  <a:gd name="connsiteX9" fmla="*/ 0 w 4267200"/>
                  <a:gd name="connsiteY9" fmla="*/ 2077403 h 2590800"/>
                  <a:gd name="connsiteX10" fmla="*/ 0 w 4267200"/>
                  <a:gd name="connsiteY10" fmla="*/ 1524000 h 2590800"/>
                  <a:gd name="connsiteX11" fmla="*/ 2133600 w 4267200"/>
                  <a:gd name="connsiteY11" fmla="*/ 2286000 h 2590800"/>
                  <a:gd name="connsiteX12" fmla="*/ 4267200 w 4267200"/>
                  <a:gd name="connsiteY12" fmla="*/ 1524000 h 2590800"/>
                  <a:gd name="connsiteX13" fmla="*/ 4267200 w 4267200"/>
                  <a:gd name="connsiteY13" fmla="*/ 2077403 h 2590800"/>
                  <a:gd name="connsiteX14" fmla="*/ 3745230 w 4267200"/>
                  <a:gd name="connsiteY14" fmla="*/ 2349818 h 2590800"/>
                  <a:gd name="connsiteX15" fmla="*/ 2133600 w 4267200"/>
                  <a:gd name="connsiteY15" fmla="*/ 2590800 h 2590800"/>
                  <a:gd name="connsiteX16" fmla="*/ 521970 w 4267200"/>
                  <a:gd name="connsiteY16" fmla="*/ 2349818 h 2590800"/>
                  <a:gd name="connsiteX17" fmla="*/ 0 w 4267200"/>
                  <a:gd name="connsiteY17" fmla="*/ 2077403 h 2590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267200" h="2590800">
                    <a:moveTo>
                      <a:pt x="0" y="553403"/>
                    </a:moveTo>
                    <a:lnTo>
                      <a:pt x="0" y="0"/>
                    </a:lnTo>
                    <a:cubicBezTo>
                      <a:pt x="0" y="421005"/>
                      <a:pt x="955358" y="762000"/>
                      <a:pt x="2133600" y="762000"/>
                    </a:cubicBezTo>
                    <a:cubicBezTo>
                      <a:pt x="3311843" y="762000"/>
                      <a:pt x="4267200" y="421005"/>
                      <a:pt x="4267200" y="0"/>
                    </a:cubicBezTo>
                    <a:lnTo>
                      <a:pt x="4267200" y="553403"/>
                    </a:lnTo>
                    <a:cubicBezTo>
                      <a:pt x="4125278" y="665797"/>
                      <a:pt x="3943350" y="755333"/>
                      <a:pt x="3745230" y="825818"/>
                    </a:cubicBezTo>
                    <a:cubicBezTo>
                      <a:pt x="3317558" y="978218"/>
                      <a:pt x="2747963" y="1066800"/>
                      <a:pt x="2133600" y="1066800"/>
                    </a:cubicBezTo>
                    <a:cubicBezTo>
                      <a:pt x="1519238" y="1066800"/>
                      <a:pt x="949643" y="978218"/>
                      <a:pt x="521970" y="825818"/>
                    </a:cubicBezTo>
                    <a:cubicBezTo>
                      <a:pt x="323850" y="755333"/>
                      <a:pt x="141923" y="664845"/>
                      <a:pt x="0" y="553403"/>
                    </a:cubicBezTo>
                    <a:close/>
                    <a:moveTo>
                      <a:pt x="0" y="2077403"/>
                    </a:moveTo>
                    <a:lnTo>
                      <a:pt x="0" y="1524000"/>
                    </a:lnTo>
                    <a:cubicBezTo>
                      <a:pt x="0" y="1945005"/>
                      <a:pt x="955358" y="2286000"/>
                      <a:pt x="2133600" y="2286000"/>
                    </a:cubicBezTo>
                    <a:cubicBezTo>
                      <a:pt x="3311843" y="2286000"/>
                      <a:pt x="4267200" y="1945005"/>
                      <a:pt x="4267200" y="1524000"/>
                    </a:cubicBezTo>
                    <a:lnTo>
                      <a:pt x="4267200" y="2077403"/>
                    </a:lnTo>
                    <a:cubicBezTo>
                      <a:pt x="4125278" y="2189798"/>
                      <a:pt x="3943350" y="2279333"/>
                      <a:pt x="3745230" y="2349818"/>
                    </a:cubicBezTo>
                    <a:cubicBezTo>
                      <a:pt x="3317558" y="2502218"/>
                      <a:pt x="2747963" y="2590800"/>
                      <a:pt x="2133600" y="2590800"/>
                    </a:cubicBezTo>
                    <a:cubicBezTo>
                      <a:pt x="1519238" y="2590800"/>
                      <a:pt x="949643" y="2502218"/>
                      <a:pt x="521970" y="2349818"/>
                    </a:cubicBezTo>
                    <a:cubicBezTo>
                      <a:pt x="323850" y="2279333"/>
                      <a:pt x="141923" y="2188845"/>
                      <a:pt x="0" y="2077403"/>
                    </a:cubicBezTo>
                    <a:close/>
                  </a:path>
                </a:pathLst>
              </a:custGeom>
              <a:solidFill>
                <a:srgbClr val="033A31"/>
              </a:solidFill>
              <a:ln w="12700" cap="flat">
                <a:solidFill>
                  <a:srgbClr val="033A3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</p:grpSp>
      </p:grpSp>
      <p:sp>
        <p:nvSpPr>
          <p:cNvPr id="46" name="Arrow: Bent 45">
            <a:extLst>
              <a:ext uri="{FF2B5EF4-FFF2-40B4-BE49-F238E27FC236}">
                <a16:creationId xmlns:a16="http://schemas.microsoft.com/office/drawing/2014/main" id="{047ED9E0-ECDE-88E6-0E10-055D9018326D}"/>
              </a:ext>
            </a:extLst>
          </p:cNvPr>
          <p:cNvSpPr/>
          <p:nvPr/>
        </p:nvSpPr>
        <p:spPr>
          <a:xfrm rot="5400000">
            <a:off x="8979001" y="2446893"/>
            <a:ext cx="725736" cy="2282703"/>
          </a:xfrm>
          <a:prstGeom prst="bentArrow">
            <a:avLst/>
          </a:prstGeom>
          <a:gradFill flip="none" rotWithShape="1">
            <a:gsLst>
              <a:gs pos="0">
                <a:srgbClr val="BCA045">
                  <a:alpha val="75000"/>
                </a:srgbClr>
              </a:gs>
              <a:gs pos="80000">
                <a:srgbClr val="BCA045"/>
              </a:gs>
            </a:gsLst>
            <a:lin ang="16200000" scaled="1"/>
            <a:tileRect/>
          </a:gradFill>
          <a:ln w="12700">
            <a:solidFill>
              <a:srgbClr val="A37C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45" name="Arrow: Bent 44">
            <a:extLst>
              <a:ext uri="{FF2B5EF4-FFF2-40B4-BE49-F238E27FC236}">
                <a16:creationId xmlns:a16="http://schemas.microsoft.com/office/drawing/2014/main" id="{71DC367C-DEBB-2842-F383-DB36412E9EDA}"/>
              </a:ext>
            </a:extLst>
          </p:cNvPr>
          <p:cNvSpPr/>
          <p:nvPr/>
        </p:nvSpPr>
        <p:spPr>
          <a:xfrm rot="5400000">
            <a:off x="7127246" y="2446892"/>
            <a:ext cx="725736" cy="2282703"/>
          </a:xfrm>
          <a:prstGeom prst="bentArrow">
            <a:avLst/>
          </a:prstGeom>
          <a:gradFill flip="none" rotWithShape="1">
            <a:gsLst>
              <a:gs pos="0">
                <a:srgbClr val="BCA045">
                  <a:alpha val="75000"/>
                </a:srgbClr>
              </a:gs>
              <a:gs pos="80000">
                <a:srgbClr val="BCA045"/>
              </a:gs>
            </a:gsLst>
            <a:lin ang="16200000" scaled="1"/>
            <a:tileRect/>
          </a:gradFill>
          <a:ln w="12700">
            <a:solidFill>
              <a:srgbClr val="A37C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FD03335-D150-D5D8-086E-E1382B7C8ACF}"/>
              </a:ext>
            </a:extLst>
          </p:cNvPr>
          <p:cNvGrpSpPr/>
          <p:nvPr/>
        </p:nvGrpSpPr>
        <p:grpSpPr>
          <a:xfrm>
            <a:off x="5663756" y="2661817"/>
            <a:ext cx="1021666" cy="1547504"/>
            <a:chOff x="1215190" y="2809457"/>
            <a:chExt cx="1021666" cy="1547504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77B667F-A660-80F1-D0FC-2DDACBE1258E}"/>
                </a:ext>
              </a:extLst>
            </p:cNvPr>
            <p:cNvSpPr/>
            <p:nvPr/>
          </p:nvSpPr>
          <p:spPr>
            <a:xfrm>
              <a:off x="1215190" y="2809457"/>
              <a:ext cx="685006" cy="1477166"/>
            </a:xfrm>
            <a:custGeom>
              <a:avLst/>
              <a:gdLst>
                <a:gd name="connsiteX0" fmla="*/ 888133 w 1776267"/>
                <a:gd name="connsiteY0" fmla="*/ 2879765 h 4267200"/>
                <a:gd name="connsiteX1" fmla="*/ 570633 w 1776267"/>
                <a:gd name="connsiteY1" fmla="*/ 3197265 h 4267200"/>
                <a:gd name="connsiteX2" fmla="*/ 888133 w 1776267"/>
                <a:gd name="connsiteY2" fmla="*/ 3514765 h 4267200"/>
                <a:gd name="connsiteX3" fmla="*/ 1205633 w 1776267"/>
                <a:gd name="connsiteY3" fmla="*/ 3197265 h 4267200"/>
                <a:gd name="connsiteX4" fmla="*/ 888133 w 1776267"/>
                <a:gd name="connsiteY4" fmla="*/ 2879765 h 4267200"/>
                <a:gd name="connsiteX5" fmla="*/ 343303 w 1776267"/>
                <a:gd name="connsiteY5" fmla="*/ 1212932 h 4267200"/>
                <a:gd name="connsiteX6" fmla="*/ 202880 w 1776267"/>
                <a:gd name="connsiteY6" fmla="*/ 1306011 h 4267200"/>
                <a:gd name="connsiteX7" fmla="*/ 190903 w 1776267"/>
                <a:gd name="connsiteY7" fmla="*/ 1365332 h 4267200"/>
                <a:gd name="connsiteX8" fmla="*/ 202880 w 1776267"/>
                <a:gd name="connsiteY8" fmla="*/ 1424652 h 4267200"/>
                <a:gd name="connsiteX9" fmla="*/ 343303 w 1776267"/>
                <a:gd name="connsiteY9" fmla="*/ 1517731 h 4267200"/>
                <a:gd name="connsiteX10" fmla="*/ 1432963 w 1776267"/>
                <a:gd name="connsiteY10" fmla="*/ 1517732 h 4267200"/>
                <a:gd name="connsiteX11" fmla="*/ 1585363 w 1776267"/>
                <a:gd name="connsiteY11" fmla="*/ 1365332 h 4267200"/>
                <a:gd name="connsiteX12" fmla="*/ 1585364 w 1776267"/>
                <a:gd name="connsiteY12" fmla="*/ 1365332 h 4267200"/>
                <a:gd name="connsiteX13" fmla="*/ 1432964 w 1776267"/>
                <a:gd name="connsiteY13" fmla="*/ 1212932 h 4267200"/>
                <a:gd name="connsiteX14" fmla="*/ 343303 w 1776267"/>
                <a:gd name="connsiteY14" fmla="*/ 606466 h 4267200"/>
                <a:gd name="connsiteX15" fmla="*/ 202880 w 1776267"/>
                <a:gd name="connsiteY15" fmla="*/ 699545 h 4267200"/>
                <a:gd name="connsiteX16" fmla="*/ 190903 w 1776267"/>
                <a:gd name="connsiteY16" fmla="*/ 758866 h 4267200"/>
                <a:gd name="connsiteX17" fmla="*/ 202880 w 1776267"/>
                <a:gd name="connsiteY17" fmla="*/ 818186 h 4267200"/>
                <a:gd name="connsiteX18" fmla="*/ 343303 w 1776267"/>
                <a:gd name="connsiteY18" fmla="*/ 911265 h 4267200"/>
                <a:gd name="connsiteX19" fmla="*/ 1432963 w 1776267"/>
                <a:gd name="connsiteY19" fmla="*/ 911266 h 4267200"/>
                <a:gd name="connsiteX20" fmla="*/ 1585363 w 1776267"/>
                <a:gd name="connsiteY20" fmla="*/ 758866 h 4267200"/>
                <a:gd name="connsiteX21" fmla="*/ 1585364 w 1776267"/>
                <a:gd name="connsiteY21" fmla="*/ 758866 h 4267200"/>
                <a:gd name="connsiteX22" fmla="*/ 1432964 w 1776267"/>
                <a:gd name="connsiteY22" fmla="*/ 606466 h 4267200"/>
                <a:gd name="connsiteX23" fmla="*/ 296050 w 1776267"/>
                <a:gd name="connsiteY23" fmla="*/ 0 h 4267200"/>
                <a:gd name="connsiteX24" fmla="*/ 1480217 w 1776267"/>
                <a:gd name="connsiteY24" fmla="*/ 0 h 4267200"/>
                <a:gd name="connsiteX25" fmla="*/ 1776267 w 1776267"/>
                <a:gd name="connsiteY25" fmla="*/ 296050 h 4267200"/>
                <a:gd name="connsiteX26" fmla="*/ 1776267 w 1776267"/>
                <a:gd name="connsiteY26" fmla="*/ 3971150 h 4267200"/>
                <a:gd name="connsiteX27" fmla="*/ 1480217 w 1776267"/>
                <a:gd name="connsiteY27" fmla="*/ 4267200 h 4267200"/>
                <a:gd name="connsiteX28" fmla="*/ 296050 w 1776267"/>
                <a:gd name="connsiteY28" fmla="*/ 4267200 h 4267200"/>
                <a:gd name="connsiteX29" fmla="*/ 0 w 1776267"/>
                <a:gd name="connsiteY29" fmla="*/ 3971150 h 4267200"/>
                <a:gd name="connsiteX30" fmla="*/ 0 w 1776267"/>
                <a:gd name="connsiteY30" fmla="*/ 296050 h 4267200"/>
                <a:gd name="connsiteX31" fmla="*/ 296050 w 1776267"/>
                <a:gd name="connsiteY31" fmla="*/ 0 h 426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776267" h="4267200">
                  <a:moveTo>
                    <a:pt x="888133" y="2879765"/>
                  </a:moveTo>
                  <a:cubicBezTo>
                    <a:pt x="712783" y="2879765"/>
                    <a:pt x="570633" y="3021915"/>
                    <a:pt x="570633" y="3197265"/>
                  </a:cubicBezTo>
                  <a:cubicBezTo>
                    <a:pt x="570633" y="3372615"/>
                    <a:pt x="712783" y="3514765"/>
                    <a:pt x="888133" y="3514765"/>
                  </a:cubicBezTo>
                  <a:cubicBezTo>
                    <a:pt x="1063483" y="3514765"/>
                    <a:pt x="1205633" y="3372615"/>
                    <a:pt x="1205633" y="3197265"/>
                  </a:cubicBezTo>
                  <a:cubicBezTo>
                    <a:pt x="1205633" y="3021915"/>
                    <a:pt x="1063483" y="2879765"/>
                    <a:pt x="888133" y="2879765"/>
                  </a:cubicBezTo>
                  <a:close/>
                  <a:moveTo>
                    <a:pt x="343303" y="1212932"/>
                  </a:moveTo>
                  <a:cubicBezTo>
                    <a:pt x="280177" y="1212932"/>
                    <a:pt x="226015" y="1251313"/>
                    <a:pt x="202880" y="1306011"/>
                  </a:cubicBezTo>
                  <a:lnTo>
                    <a:pt x="190903" y="1365332"/>
                  </a:lnTo>
                  <a:lnTo>
                    <a:pt x="202880" y="1424652"/>
                  </a:lnTo>
                  <a:cubicBezTo>
                    <a:pt x="226015" y="1479351"/>
                    <a:pt x="280177" y="1517731"/>
                    <a:pt x="343303" y="1517731"/>
                  </a:cubicBezTo>
                  <a:lnTo>
                    <a:pt x="1432963" y="1517732"/>
                  </a:lnTo>
                  <a:cubicBezTo>
                    <a:pt x="1517131" y="1517732"/>
                    <a:pt x="1585363" y="1449500"/>
                    <a:pt x="1585363" y="1365332"/>
                  </a:cubicBezTo>
                  <a:lnTo>
                    <a:pt x="1585364" y="1365332"/>
                  </a:lnTo>
                  <a:cubicBezTo>
                    <a:pt x="1585364" y="1281164"/>
                    <a:pt x="1517132" y="1212932"/>
                    <a:pt x="1432964" y="1212932"/>
                  </a:cubicBezTo>
                  <a:close/>
                  <a:moveTo>
                    <a:pt x="343303" y="606466"/>
                  </a:moveTo>
                  <a:cubicBezTo>
                    <a:pt x="280177" y="606466"/>
                    <a:pt x="226015" y="644847"/>
                    <a:pt x="202880" y="699545"/>
                  </a:cubicBezTo>
                  <a:lnTo>
                    <a:pt x="190903" y="758866"/>
                  </a:lnTo>
                  <a:lnTo>
                    <a:pt x="202880" y="818186"/>
                  </a:lnTo>
                  <a:cubicBezTo>
                    <a:pt x="226015" y="872885"/>
                    <a:pt x="280177" y="911265"/>
                    <a:pt x="343303" y="911265"/>
                  </a:cubicBezTo>
                  <a:lnTo>
                    <a:pt x="1432963" y="911266"/>
                  </a:lnTo>
                  <a:cubicBezTo>
                    <a:pt x="1517131" y="911266"/>
                    <a:pt x="1585363" y="843034"/>
                    <a:pt x="1585363" y="758866"/>
                  </a:cubicBezTo>
                  <a:lnTo>
                    <a:pt x="1585364" y="758866"/>
                  </a:lnTo>
                  <a:cubicBezTo>
                    <a:pt x="1585364" y="674698"/>
                    <a:pt x="1517132" y="606466"/>
                    <a:pt x="1432964" y="606466"/>
                  </a:cubicBezTo>
                  <a:close/>
                  <a:moveTo>
                    <a:pt x="296050" y="0"/>
                  </a:moveTo>
                  <a:lnTo>
                    <a:pt x="1480217" y="0"/>
                  </a:lnTo>
                  <a:cubicBezTo>
                    <a:pt x="1643721" y="0"/>
                    <a:pt x="1776267" y="132546"/>
                    <a:pt x="1776267" y="296050"/>
                  </a:cubicBezTo>
                  <a:lnTo>
                    <a:pt x="1776267" y="3971150"/>
                  </a:lnTo>
                  <a:cubicBezTo>
                    <a:pt x="1776267" y="4134654"/>
                    <a:pt x="1643721" y="4267200"/>
                    <a:pt x="1480217" y="4267200"/>
                  </a:cubicBezTo>
                  <a:lnTo>
                    <a:pt x="296050" y="4267200"/>
                  </a:lnTo>
                  <a:cubicBezTo>
                    <a:pt x="132546" y="4267200"/>
                    <a:pt x="0" y="4134654"/>
                    <a:pt x="0" y="3971150"/>
                  </a:cubicBezTo>
                  <a:lnTo>
                    <a:pt x="0" y="296050"/>
                  </a:lnTo>
                  <a:cubicBezTo>
                    <a:pt x="0" y="132546"/>
                    <a:pt x="132546" y="0"/>
                    <a:pt x="296050" y="0"/>
                  </a:cubicBezTo>
                  <a:close/>
                </a:path>
              </a:pathLst>
            </a:custGeom>
            <a:solidFill>
              <a:srgbClr val="017864">
                <a:alpha val="75000"/>
              </a:srgbClr>
            </a:solidFill>
            <a:ln>
              <a:solidFill>
                <a:srgbClr val="033A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H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54FA4D4-59C0-BF65-FE60-3065684CC73F}"/>
                </a:ext>
              </a:extLst>
            </p:cNvPr>
            <p:cNvGrpSpPr/>
            <p:nvPr/>
          </p:nvGrpSpPr>
          <p:grpSpPr>
            <a:xfrm>
              <a:off x="1727658" y="3775020"/>
              <a:ext cx="509198" cy="581941"/>
              <a:chOff x="3709865" y="3525168"/>
              <a:chExt cx="849303" cy="970632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F933213B-8E09-109F-1F5B-88421DFF0B50}"/>
                  </a:ext>
                </a:extLst>
              </p:cNvPr>
              <p:cNvSpPr/>
              <p:nvPr/>
            </p:nvSpPr>
            <p:spPr>
              <a:xfrm>
                <a:off x="3709865" y="3525168"/>
                <a:ext cx="849303" cy="970632"/>
              </a:xfrm>
              <a:custGeom>
                <a:avLst/>
                <a:gdLst>
                  <a:gd name="connsiteX0" fmla="*/ 0 w 4267200"/>
                  <a:gd name="connsiteY0" fmla="*/ 762000 h 4876800"/>
                  <a:gd name="connsiteX1" fmla="*/ 0 w 4267200"/>
                  <a:gd name="connsiteY1" fmla="*/ 1219200 h 4876800"/>
                  <a:gd name="connsiteX2" fmla="*/ 2133600 w 4267200"/>
                  <a:gd name="connsiteY2" fmla="*/ 1981200 h 4876800"/>
                  <a:gd name="connsiteX3" fmla="*/ 4267200 w 4267200"/>
                  <a:gd name="connsiteY3" fmla="*/ 1219200 h 4876800"/>
                  <a:gd name="connsiteX4" fmla="*/ 4267200 w 4267200"/>
                  <a:gd name="connsiteY4" fmla="*/ 762000 h 4876800"/>
                  <a:gd name="connsiteX5" fmla="*/ 2133600 w 4267200"/>
                  <a:gd name="connsiteY5" fmla="*/ 0 h 4876800"/>
                  <a:gd name="connsiteX6" fmla="*/ 0 w 4267200"/>
                  <a:gd name="connsiteY6" fmla="*/ 762000 h 4876800"/>
                  <a:gd name="connsiteX7" fmla="*/ 0 w 4267200"/>
                  <a:gd name="connsiteY7" fmla="*/ 1772603 h 4876800"/>
                  <a:gd name="connsiteX8" fmla="*/ 0 w 4267200"/>
                  <a:gd name="connsiteY8" fmla="*/ 2743200 h 4876800"/>
                  <a:gd name="connsiteX9" fmla="*/ 2133600 w 4267200"/>
                  <a:gd name="connsiteY9" fmla="*/ 3505200 h 4876800"/>
                  <a:gd name="connsiteX10" fmla="*/ 4267200 w 4267200"/>
                  <a:gd name="connsiteY10" fmla="*/ 2743200 h 4876800"/>
                  <a:gd name="connsiteX11" fmla="*/ 4267200 w 4267200"/>
                  <a:gd name="connsiteY11" fmla="*/ 1772603 h 4876800"/>
                  <a:gd name="connsiteX12" fmla="*/ 3745230 w 4267200"/>
                  <a:gd name="connsiteY12" fmla="*/ 2045018 h 4876800"/>
                  <a:gd name="connsiteX13" fmla="*/ 2133600 w 4267200"/>
                  <a:gd name="connsiteY13" fmla="*/ 2286000 h 4876800"/>
                  <a:gd name="connsiteX14" fmla="*/ 521970 w 4267200"/>
                  <a:gd name="connsiteY14" fmla="*/ 2045018 h 4876800"/>
                  <a:gd name="connsiteX15" fmla="*/ 0 w 4267200"/>
                  <a:gd name="connsiteY15" fmla="*/ 1772603 h 4876800"/>
                  <a:gd name="connsiteX16" fmla="*/ 0 w 4267200"/>
                  <a:gd name="connsiteY16" fmla="*/ 3296603 h 4876800"/>
                  <a:gd name="connsiteX17" fmla="*/ 0 w 4267200"/>
                  <a:gd name="connsiteY17" fmla="*/ 4114800 h 4876800"/>
                  <a:gd name="connsiteX18" fmla="*/ 2133600 w 4267200"/>
                  <a:gd name="connsiteY18" fmla="*/ 4876800 h 4876800"/>
                  <a:gd name="connsiteX19" fmla="*/ 4267200 w 4267200"/>
                  <a:gd name="connsiteY19" fmla="*/ 4114800 h 4876800"/>
                  <a:gd name="connsiteX20" fmla="*/ 4267200 w 4267200"/>
                  <a:gd name="connsiteY20" fmla="*/ 3296603 h 4876800"/>
                  <a:gd name="connsiteX21" fmla="*/ 3745230 w 4267200"/>
                  <a:gd name="connsiteY21" fmla="*/ 3569018 h 4876800"/>
                  <a:gd name="connsiteX22" fmla="*/ 2133600 w 4267200"/>
                  <a:gd name="connsiteY22" fmla="*/ 3810000 h 4876800"/>
                  <a:gd name="connsiteX23" fmla="*/ 521970 w 4267200"/>
                  <a:gd name="connsiteY23" fmla="*/ 3569018 h 4876800"/>
                  <a:gd name="connsiteX24" fmla="*/ 0 w 4267200"/>
                  <a:gd name="connsiteY24" fmla="*/ 3296603 h 487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267200" h="4876800">
                    <a:moveTo>
                      <a:pt x="0" y="762000"/>
                    </a:moveTo>
                    <a:lnTo>
                      <a:pt x="0" y="1219200"/>
                    </a:lnTo>
                    <a:cubicBezTo>
                      <a:pt x="0" y="1640205"/>
                      <a:pt x="955358" y="1981200"/>
                      <a:pt x="2133600" y="1981200"/>
                    </a:cubicBezTo>
                    <a:cubicBezTo>
                      <a:pt x="3311843" y="1981200"/>
                      <a:pt x="4267200" y="1640205"/>
                      <a:pt x="4267200" y="1219200"/>
                    </a:cubicBezTo>
                    <a:lnTo>
                      <a:pt x="4267200" y="762000"/>
                    </a:lnTo>
                    <a:cubicBezTo>
                      <a:pt x="4267200" y="340995"/>
                      <a:pt x="3311843" y="0"/>
                      <a:pt x="2133600" y="0"/>
                    </a:cubicBezTo>
                    <a:cubicBezTo>
                      <a:pt x="955358" y="0"/>
                      <a:pt x="0" y="340995"/>
                      <a:pt x="0" y="762000"/>
                    </a:cubicBezTo>
                    <a:close/>
                    <a:moveTo>
                      <a:pt x="0" y="1772603"/>
                    </a:moveTo>
                    <a:lnTo>
                      <a:pt x="0" y="2743200"/>
                    </a:lnTo>
                    <a:cubicBezTo>
                      <a:pt x="0" y="3164205"/>
                      <a:pt x="955358" y="3505200"/>
                      <a:pt x="2133600" y="3505200"/>
                    </a:cubicBezTo>
                    <a:cubicBezTo>
                      <a:pt x="3311843" y="3505200"/>
                      <a:pt x="4267200" y="3164205"/>
                      <a:pt x="4267200" y="2743200"/>
                    </a:cubicBezTo>
                    <a:lnTo>
                      <a:pt x="4267200" y="1772603"/>
                    </a:lnTo>
                    <a:cubicBezTo>
                      <a:pt x="4125278" y="1884998"/>
                      <a:pt x="3943350" y="1974533"/>
                      <a:pt x="3745230" y="2045018"/>
                    </a:cubicBezTo>
                    <a:cubicBezTo>
                      <a:pt x="3317558" y="2197418"/>
                      <a:pt x="2747963" y="2286000"/>
                      <a:pt x="2133600" y="2286000"/>
                    </a:cubicBezTo>
                    <a:cubicBezTo>
                      <a:pt x="1519238" y="2286000"/>
                      <a:pt x="949643" y="2197418"/>
                      <a:pt x="521970" y="2045018"/>
                    </a:cubicBezTo>
                    <a:cubicBezTo>
                      <a:pt x="323850" y="1974533"/>
                      <a:pt x="141923" y="1884045"/>
                      <a:pt x="0" y="1772603"/>
                    </a:cubicBezTo>
                    <a:close/>
                    <a:moveTo>
                      <a:pt x="0" y="3296603"/>
                    </a:moveTo>
                    <a:lnTo>
                      <a:pt x="0" y="4114800"/>
                    </a:lnTo>
                    <a:cubicBezTo>
                      <a:pt x="0" y="4535805"/>
                      <a:pt x="955358" y="4876800"/>
                      <a:pt x="2133600" y="4876800"/>
                    </a:cubicBezTo>
                    <a:cubicBezTo>
                      <a:pt x="3311843" y="4876800"/>
                      <a:pt x="4267200" y="4535805"/>
                      <a:pt x="4267200" y="4114800"/>
                    </a:cubicBezTo>
                    <a:lnTo>
                      <a:pt x="4267200" y="3296603"/>
                    </a:lnTo>
                    <a:cubicBezTo>
                      <a:pt x="4125278" y="3408998"/>
                      <a:pt x="3943350" y="3498533"/>
                      <a:pt x="3745230" y="3569018"/>
                    </a:cubicBezTo>
                    <a:cubicBezTo>
                      <a:pt x="3317558" y="3721418"/>
                      <a:pt x="2747963" y="3810000"/>
                      <a:pt x="2133600" y="3810000"/>
                    </a:cubicBezTo>
                    <a:cubicBezTo>
                      <a:pt x="1519238" y="3810000"/>
                      <a:pt x="949643" y="3721418"/>
                      <a:pt x="521970" y="3569018"/>
                    </a:cubicBezTo>
                    <a:cubicBezTo>
                      <a:pt x="323850" y="3498533"/>
                      <a:pt x="141923" y="3408045"/>
                      <a:pt x="0" y="3296603"/>
                    </a:cubicBezTo>
                    <a:close/>
                  </a:path>
                </a:pathLst>
              </a:custGeom>
              <a:solidFill>
                <a:srgbClr val="017864"/>
              </a:solidFill>
              <a:ln w="12700" cap="flat">
                <a:solidFill>
                  <a:srgbClr val="033A3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1D85E8B4-3DCC-6321-5321-24D6A8F52FAB}"/>
                  </a:ext>
                </a:extLst>
              </p:cNvPr>
              <p:cNvSpPr/>
              <p:nvPr/>
            </p:nvSpPr>
            <p:spPr>
              <a:xfrm>
                <a:off x="3709865" y="3767826"/>
                <a:ext cx="849303" cy="515648"/>
              </a:xfrm>
              <a:custGeom>
                <a:avLst/>
                <a:gdLst>
                  <a:gd name="connsiteX0" fmla="*/ 0 w 4267200"/>
                  <a:gd name="connsiteY0" fmla="*/ 553403 h 2590800"/>
                  <a:gd name="connsiteX1" fmla="*/ 0 w 4267200"/>
                  <a:gd name="connsiteY1" fmla="*/ 0 h 2590800"/>
                  <a:gd name="connsiteX2" fmla="*/ 2133600 w 4267200"/>
                  <a:gd name="connsiteY2" fmla="*/ 762000 h 2590800"/>
                  <a:gd name="connsiteX3" fmla="*/ 4267200 w 4267200"/>
                  <a:gd name="connsiteY3" fmla="*/ 0 h 2590800"/>
                  <a:gd name="connsiteX4" fmla="*/ 4267200 w 4267200"/>
                  <a:gd name="connsiteY4" fmla="*/ 553403 h 2590800"/>
                  <a:gd name="connsiteX5" fmla="*/ 3745230 w 4267200"/>
                  <a:gd name="connsiteY5" fmla="*/ 825818 h 2590800"/>
                  <a:gd name="connsiteX6" fmla="*/ 2133600 w 4267200"/>
                  <a:gd name="connsiteY6" fmla="*/ 1066800 h 2590800"/>
                  <a:gd name="connsiteX7" fmla="*/ 521970 w 4267200"/>
                  <a:gd name="connsiteY7" fmla="*/ 825818 h 2590800"/>
                  <a:gd name="connsiteX8" fmla="*/ 0 w 4267200"/>
                  <a:gd name="connsiteY8" fmla="*/ 553403 h 2590800"/>
                  <a:gd name="connsiteX9" fmla="*/ 0 w 4267200"/>
                  <a:gd name="connsiteY9" fmla="*/ 2077403 h 2590800"/>
                  <a:gd name="connsiteX10" fmla="*/ 0 w 4267200"/>
                  <a:gd name="connsiteY10" fmla="*/ 1524000 h 2590800"/>
                  <a:gd name="connsiteX11" fmla="*/ 2133600 w 4267200"/>
                  <a:gd name="connsiteY11" fmla="*/ 2286000 h 2590800"/>
                  <a:gd name="connsiteX12" fmla="*/ 4267200 w 4267200"/>
                  <a:gd name="connsiteY12" fmla="*/ 1524000 h 2590800"/>
                  <a:gd name="connsiteX13" fmla="*/ 4267200 w 4267200"/>
                  <a:gd name="connsiteY13" fmla="*/ 2077403 h 2590800"/>
                  <a:gd name="connsiteX14" fmla="*/ 3745230 w 4267200"/>
                  <a:gd name="connsiteY14" fmla="*/ 2349818 h 2590800"/>
                  <a:gd name="connsiteX15" fmla="*/ 2133600 w 4267200"/>
                  <a:gd name="connsiteY15" fmla="*/ 2590800 h 2590800"/>
                  <a:gd name="connsiteX16" fmla="*/ 521970 w 4267200"/>
                  <a:gd name="connsiteY16" fmla="*/ 2349818 h 2590800"/>
                  <a:gd name="connsiteX17" fmla="*/ 0 w 4267200"/>
                  <a:gd name="connsiteY17" fmla="*/ 2077403 h 2590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267200" h="2590800">
                    <a:moveTo>
                      <a:pt x="0" y="553403"/>
                    </a:moveTo>
                    <a:lnTo>
                      <a:pt x="0" y="0"/>
                    </a:lnTo>
                    <a:cubicBezTo>
                      <a:pt x="0" y="421005"/>
                      <a:pt x="955358" y="762000"/>
                      <a:pt x="2133600" y="762000"/>
                    </a:cubicBezTo>
                    <a:cubicBezTo>
                      <a:pt x="3311843" y="762000"/>
                      <a:pt x="4267200" y="421005"/>
                      <a:pt x="4267200" y="0"/>
                    </a:cubicBezTo>
                    <a:lnTo>
                      <a:pt x="4267200" y="553403"/>
                    </a:lnTo>
                    <a:cubicBezTo>
                      <a:pt x="4125278" y="665797"/>
                      <a:pt x="3943350" y="755333"/>
                      <a:pt x="3745230" y="825818"/>
                    </a:cubicBezTo>
                    <a:cubicBezTo>
                      <a:pt x="3317558" y="978218"/>
                      <a:pt x="2747963" y="1066800"/>
                      <a:pt x="2133600" y="1066800"/>
                    </a:cubicBezTo>
                    <a:cubicBezTo>
                      <a:pt x="1519238" y="1066800"/>
                      <a:pt x="949643" y="978218"/>
                      <a:pt x="521970" y="825818"/>
                    </a:cubicBezTo>
                    <a:cubicBezTo>
                      <a:pt x="323850" y="755333"/>
                      <a:pt x="141923" y="664845"/>
                      <a:pt x="0" y="553403"/>
                    </a:cubicBezTo>
                    <a:close/>
                    <a:moveTo>
                      <a:pt x="0" y="2077403"/>
                    </a:moveTo>
                    <a:lnTo>
                      <a:pt x="0" y="1524000"/>
                    </a:lnTo>
                    <a:cubicBezTo>
                      <a:pt x="0" y="1945005"/>
                      <a:pt x="955358" y="2286000"/>
                      <a:pt x="2133600" y="2286000"/>
                    </a:cubicBezTo>
                    <a:cubicBezTo>
                      <a:pt x="3311843" y="2286000"/>
                      <a:pt x="4267200" y="1945005"/>
                      <a:pt x="4267200" y="1524000"/>
                    </a:cubicBezTo>
                    <a:lnTo>
                      <a:pt x="4267200" y="2077403"/>
                    </a:lnTo>
                    <a:cubicBezTo>
                      <a:pt x="4125278" y="2189798"/>
                      <a:pt x="3943350" y="2279333"/>
                      <a:pt x="3745230" y="2349818"/>
                    </a:cubicBezTo>
                    <a:cubicBezTo>
                      <a:pt x="3317558" y="2502218"/>
                      <a:pt x="2747963" y="2590800"/>
                      <a:pt x="2133600" y="2590800"/>
                    </a:cubicBezTo>
                    <a:cubicBezTo>
                      <a:pt x="1519238" y="2590800"/>
                      <a:pt x="949643" y="2502218"/>
                      <a:pt x="521970" y="2349818"/>
                    </a:cubicBezTo>
                    <a:cubicBezTo>
                      <a:pt x="323850" y="2279333"/>
                      <a:pt x="141923" y="2188845"/>
                      <a:pt x="0" y="2077403"/>
                    </a:cubicBezTo>
                    <a:close/>
                  </a:path>
                </a:pathLst>
              </a:custGeom>
              <a:solidFill>
                <a:srgbClr val="033A31"/>
              </a:solidFill>
              <a:ln w="12700" cap="flat">
                <a:solidFill>
                  <a:srgbClr val="033A3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</p:grp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A69FB023-1D01-AB57-A5C5-7BD90D6D3890}"/>
              </a:ext>
            </a:extLst>
          </p:cNvPr>
          <p:cNvSpPr/>
          <p:nvPr/>
        </p:nvSpPr>
        <p:spPr>
          <a:xfrm>
            <a:off x="757990" y="1709052"/>
            <a:ext cx="4563323" cy="3916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CREATE TABLE [</a:t>
            </a:r>
            <a:r>
              <a:rPr lang="en-CH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dbo</a:t>
            </a:r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].[account] (</a:t>
            </a:r>
          </a:p>
          <a:p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s-E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AccountI</a:t>
            </a:r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d]      </a:t>
            </a:r>
            <a:r>
              <a: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BIGINT </a:t>
            </a:r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NOT NULL IDENTITY (1, 2), [</a:t>
            </a:r>
            <a:r>
              <a:rPr lang="es-E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CustomerI</a:t>
            </a:r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d]     </a:t>
            </a:r>
            <a:r>
              <a: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BIGINT </a:t>
            </a:r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NOT NULL,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s-E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CardNumber</a:t>
            </a:r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     VARCHAR</a:t>
            </a:r>
            <a:r>
              <a: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32</a:t>
            </a:r>
            <a:r>
              <a: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NOT NULL,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s-E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CardType</a:t>
            </a:r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       VARCHAR(32) NOT NULL,</a:t>
            </a:r>
          </a:p>
          <a:p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s-E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AccountStatus</a:t>
            </a:r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  V</a:t>
            </a:r>
            <a:r>
              <a: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ARCHAR(</a:t>
            </a:r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32</a:t>
            </a:r>
            <a:r>
              <a: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NOT NULL,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s-E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OpenDate</a:t>
            </a:r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       </a:t>
            </a:r>
            <a:r>
              <a: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DATE</a:t>
            </a:r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NOT NULL,</a:t>
            </a:r>
          </a:p>
          <a:p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[Activation</a:t>
            </a:r>
            <a:r>
              <a: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Date</a:t>
            </a:r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 </a:t>
            </a:r>
            <a:r>
              <a: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DATE</a:t>
            </a:r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TIME,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s-E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CloseDate</a:t>
            </a:r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      </a:t>
            </a:r>
            <a:r>
              <a: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DATE</a:t>
            </a:r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,</a:t>
            </a:r>
            <a:endParaRPr lang="es-ES" sz="12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s-ES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CreditLimit</a:t>
            </a:r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    DECIMAL(20, 4) NOT NULL,</a:t>
            </a:r>
          </a:p>
          <a:p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CH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CurrentBalance</a:t>
            </a:r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 DECIMAL(20, 4)</a:t>
            </a:r>
          </a:p>
          <a:p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1D79EA1-DB33-B331-765A-24F73CDBFE53}"/>
              </a:ext>
            </a:extLst>
          </p:cNvPr>
          <p:cNvSpPr/>
          <p:nvPr/>
        </p:nvSpPr>
        <p:spPr>
          <a:xfrm>
            <a:off x="5406375" y="2347127"/>
            <a:ext cx="172800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r>
              <a:rPr lang="en-CH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CREATE TABLE [</a:t>
            </a:r>
            <a:r>
              <a:rPr lang="en-CH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dbo</a:t>
            </a:r>
            <a:r>
              <a:rPr lang="en-CH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].[account] </a:t>
            </a:r>
          </a:p>
          <a:p>
            <a:r>
              <a:rPr lang="en-CH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A0466FE-4459-C188-CC14-CFE8DA9869CA}"/>
              </a:ext>
            </a:extLst>
          </p:cNvPr>
          <p:cNvSpPr/>
          <p:nvPr/>
        </p:nvSpPr>
        <p:spPr>
          <a:xfrm>
            <a:off x="5406374" y="2347127"/>
            <a:ext cx="1728000" cy="43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r>
              <a:rPr lang="en-CH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CREATE TABLE [</a:t>
            </a:r>
            <a:r>
              <a:rPr lang="en-CH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dbo</a:t>
            </a:r>
            <a:r>
              <a:rPr lang="en-CH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].[account]</a:t>
            </a:r>
          </a:p>
          <a:p>
            <a:r>
              <a:rPr lang="en-CH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1715274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50" presetClass="path" presetSubtype="0" decel="2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59259E-6 L 0.27227 0.00116 C 0.32526 0.0044 0.33021 0.06783 0.33177 0.13357 L 0.33177 0.2676 " pathEditMode="relative" rAng="0" ptsTypes="AAAA">
                                      <p:cBhvr>
                                        <p:cTn id="14" dur="1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589" y="1338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0" presetClass="path" presetSubtype="0" accel="4000" decel="2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59259E-6 L 0.11953 0.00139 C 0.14779 0.00579 0.17696 0.07662 0.17787 0.15047 L 0.17787 0.30116 " pathEditMode="relative" rAng="0" ptsTypes="AAAA">
                                      <p:cBhvr>
                                        <p:cTn id="16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93" y="150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51" grpId="0" animBg="1"/>
      <p:bldP spid="51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C633798-5728-2EC3-0B26-D48F2D949E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4DF9D-15AD-79E9-8E01-CF5D36C2A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How it works</a:t>
            </a:r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5D6B497-A58C-5E50-8D87-C6F2CDDC7DF9}"/>
              </a:ext>
            </a:extLst>
          </p:cNvPr>
          <p:cNvGrpSpPr/>
          <p:nvPr/>
        </p:nvGrpSpPr>
        <p:grpSpPr>
          <a:xfrm>
            <a:off x="8096104" y="3894872"/>
            <a:ext cx="1021666" cy="1547504"/>
            <a:chOff x="1215190" y="2809457"/>
            <a:chExt cx="1021666" cy="1547504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F42E867-F88B-281B-0D38-DA594715D7D5}"/>
                </a:ext>
              </a:extLst>
            </p:cNvPr>
            <p:cNvSpPr/>
            <p:nvPr/>
          </p:nvSpPr>
          <p:spPr>
            <a:xfrm>
              <a:off x="1215190" y="2809457"/>
              <a:ext cx="685006" cy="1477166"/>
            </a:xfrm>
            <a:custGeom>
              <a:avLst/>
              <a:gdLst>
                <a:gd name="connsiteX0" fmla="*/ 888133 w 1776267"/>
                <a:gd name="connsiteY0" fmla="*/ 2879765 h 4267200"/>
                <a:gd name="connsiteX1" fmla="*/ 570633 w 1776267"/>
                <a:gd name="connsiteY1" fmla="*/ 3197265 h 4267200"/>
                <a:gd name="connsiteX2" fmla="*/ 888133 w 1776267"/>
                <a:gd name="connsiteY2" fmla="*/ 3514765 h 4267200"/>
                <a:gd name="connsiteX3" fmla="*/ 1205633 w 1776267"/>
                <a:gd name="connsiteY3" fmla="*/ 3197265 h 4267200"/>
                <a:gd name="connsiteX4" fmla="*/ 888133 w 1776267"/>
                <a:gd name="connsiteY4" fmla="*/ 2879765 h 4267200"/>
                <a:gd name="connsiteX5" fmla="*/ 343303 w 1776267"/>
                <a:gd name="connsiteY5" fmla="*/ 1212932 h 4267200"/>
                <a:gd name="connsiteX6" fmla="*/ 202880 w 1776267"/>
                <a:gd name="connsiteY6" fmla="*/ 1306011 h 4267200"/>
                <a:gd name="connsiteX7" fmla="*/ 190903 w 1776267"/>
                <a:gd name="connsiteY7" fmla="*/ 1365332 h 4267200"/>
                <a:gd name="connsiteX8" fmla="*/ 202880 w 1776267"/>
                <a:gd name="connsiteY8" fmla="*/ 1424652 h 4267200"/>
                <a:gd name="connsiteX9" fmla="*/ 343303 w 1776267"/>
                <a:gd name="connsiteY9" fmla="*/ 1517731 h 4267200"/>
                <a:gd name="connsiteX10" fmla="*/ 1432963 w 1776267"/>
                <a:gd name="connsiteY10" fmla="*/ 1517732 h 4267200"/>
                <a:gd name="connsiteX11" fmla="*/ 1585363 w 1776267"/>
                <a:gd name="connsiteY11" fmla="*/ 1365332 h 4267200"/>
                <a:gd name="connsiteX12" fmla="*/ 1585364 w 1776267"/>
                <a:gd name="connsiteY12" fmla="*/ 1365332 h 4267200"/>
                <a:gd name="connsiteX13" fmla="*/ 1432964 w 1776267"/>
                <a:gd name="connsiteY13" fmla="*/ 1212932 h 4267200"/>
                <a:gd name="connsiteX14" fmla="*/ 343303 w 1776267"/>
                <a:gd name="connsiteY14" fmla="*/ 606466 h 4267200"/>
                <a:gd name="connsiteX15" fmla="*/ 202880 w 1776267"/>
                <a:gd name="connsiteY15" fmla="*/ 699545 h 4267200"/>
                <a:gd name="connsiteX16" fmla="*/ 190903 w 1776267"/>
                <a:gd name="connsiteY16" fmla="*/ 758866 h 4267200"/>
                <a:gd name="connsiteX17" fmla="*/ 202880 w 1776267"/>
                <a:gd name="connsiteY17" fmla="*/ 818186 h 4267200"/>
                <a:gd name="connsiteX18" fmla="*/ 343303 w 1776267"/>
                <a:gd name="connsiteY18" fmla="*/ 911265 h 4267200"/>
                <a:gd name="connsiteX19" fmla="*/ 1432963 w 1776267"/>
                <a:gd name="connsiteY19" fmla="*/ 911266 h 4267200"/>
                <a:gd name="connsiteX20" fmla="*/ 1585363 w 1776267"/>
                <a:gd name="connsiteY20" fmla="*/ 758866 h 4267200"/>
                <a:gd name="connsiteX21" fmla="*/ 1585364 w 1776267"/>
                <a:gd name="connsiteY21" fmla="*/ 758866 h 4267200"/>
                <a:gd name="connsiteX22" fmla="*/ 1432964 w 1776267"/>
                <a:gd name="connsiteY22" fmla="*/ 606466 h 4267200"/>
                <a:gd name="connsiteX23" fmla="*/ 296050 w 1776267"/>
                <a:gd name="connsiteY23" fmla="*/ 0 h 4267200"/>
                <a:gd name="connsiteX24" fmla="*/ 1480217 w 1776267"/>
                <a:gd name="connsiteY24" fmla="*/ 0 h 4267200"/>
                <a:gd name="connsiteX25" fmla="*/ 1776267 w 1776267"/>
                <a:gd name="connsiteY25" fmla="*/ 296050 h 4267200"/>
                <a:gd name="connsiteX26" fmla="*/ 1776267 w 1776267"/>
                <a:gd name="connsiteY26" fmla="*/ 3971150 h 4267200"/>
                <a:gd name="connsiteX27" fmla="*/ 1480217 w 1776267"/>
                <a:gd name="connsiteY27" fmla="*/ 4267200 h 4267200"/>
                <a:gd name="connsiteX28" fmla="*/ 296050 w 1776267"/>
                <a:gd name="connsiteY28" fmla="*/ 4267200 h 4267200"/>
                <a:gd name="connsiteX29" fmla="*/ 0 w 1776267"/>
                <a:gd name="connsiteY29" fmla="*/ 3971150 h 4267200"/>
                <a:gd name="connsiteX30" fmla="*/ 0 w 1776267"/>
                <a:gd name="connsiteY30" fmla="*/ 296050 h 4267200"/>
                <a:gd name="connsiteX31" fmla="*/ 296050 w 1776267"/>
                <a:gd name="connsiteY31" fmla="*/ 0 h 426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776267" h="4267200">
                  <a:moveTo>
                    <a:pt x="888133" y="2879765"/>
                  </a:moveTo>
                  <a:cubicBezTo>
                    <a:pt x="712783" y="2879765"/>
                    <a:pt x="570633" y="3021915"/>
                    <a:pt x="570633" y="3197265"/>
                  </a:cubicBezTo>
                  <a:cubicBezTo>
                    <a:pt x="570633" y="3372615"/>
                    <a:pt x="712783" y="3514765"/>
                    <a:pt x="888133" y="3514765"/>
                  </a:cubicBezTo>
                  <a:cubicBezTo>
                    <a:pt x="1063483" y="3514765"/>
                    <a:pt x="1205633" y="3372615"/>
                    <a:pt x="1205633" y="3197265"/>
                  </a:cubicBezTo>
                  <a:cubicBezTo>
                    <a:pt x="1205633" y="3021915"/>
                    <a:pt x="1063483" y="2879765"/>
                    <a:pt x="888133" y="2879765"/>
                  </a:cubicBezTo>
                  <a:close/>
                  <a:moveTo>
                    <a:pt x="343303" y="1212932"/>
                  </a:moveTo>
                  <a:cubicBezTo>
                    <a:pt x="280177" y="1212932"/>
                    <a:pt x="226015" y="1251313"/>
                    <a:pt x="202880" y="1306011"/>
                  </a:cubicBezTo>
                  <a:lnTo>
                    <a:pt x="190903" y="1365332"/>
                  </a:lnTo>
                  <a:lnTo>
                    <a:pt x="202880" y="1424652"/>
                  </a:lnTo>
                  <a:cubicBezTo>
                    <a:pt x="226015" y="1479351"/>
                    <a:pt x="280177" y="1517731"/>
                    <a:pt x="343303" y="1517731"/>
                  </a:cubicBezTo>
                  <a:lnTo>
                    <a:pt x="1432963" y="1517732"/>
                  </a:lnTo>
                  <a:cubicBezTo>
                    <a:pt x="1517131" y="1517732"/>
                    <a:pt x="1585363" y="1449500"/>
                    <a:pt x="1585363" y="1365332"/>
                  </a:cubicBezTo>
                  <a:lnTo>
                    <a:pt x="1585364" y="1365332"/>
                  </a:lnTo>
                  <a:cubicBezTo>
                    <a:pt x="1585364" y="1281164"/>
                    <a:pt x="1517132" y="1212932"/>
                    <a:pt x="1432964" y="1212932"/>
                  </a:cubicBezTo>
                  <a:close/>
                  <a:moveTo>
                    <a:pt x="343303" y="606466"/>
                  </a:moveTo>
                  <a:cubicBezTo>
                    <a:pt x="280177" y="606466"/>
                    <a:pt x="226015" y="644847"/>
                    <a:pt x="202880" y="699545"/>
                  </a:cubicBezTo>
                  <a:lnTo>
                    <a:pt x="190903" y="758866"/>
                  </a:lnTo>
                  <a:lnTo>
                    <a:pt x="202880" y="818186"/>
                  </a:lnTo>
                  <a:cubicBezTo>
                    <a:pt x="226015" y="872885"/>
                    <a:pt x="280177" y="911265"/>
                    <a:pt x="343303" y="911265"/>
                  </a:cubicBezTo>
                  <a:lnTo>
                    <a:pt x="1432963" y="911266"/>
                  </a:lnTo>
                  <a:cubicBezTo>
                    <a:pt x="1517131" y="911266"/>
                    <a:pt x="1585363" y="843034"/>
                    <a:pt x="1585363" y="758866"/>
                  </a:cubicBezTo>
                  <a:lnTo>
                    <a:pt x="1585364" y="758866"/>
                  </a:lnTo>
                  <a:cubicBezTo>
                    <a:pt x="1585364" y="674698"/>
                    <a:pt x="1517132" y="606466"/>
                    <a:pt x="1432964" y="606466"/>
                  </a:cubicBezTo>
                  <a:close/>
                  <a:moveTo>
                    <a:pt x="296050" y="0"/>
                  </a:moveTo>
                  <a:lnTo>
                    <a:pt x="1480217" y="0"/>
                  </a:lnTo>
                  <a:cubicBezTo>
                    <a:pt x="1643721" y="0"/>
                    <a:pt x="1776267" y="132546"/>
                    <a:pt x="1776267" y="296050"/>
                  </a:cubicBezTo>
                  <a:lnTo>
                    <a:pt x="1776267" y="3971150"/>
                  </a:lnTo>
                  <a:cubicBezTo>
                    <a:pt x="1776267" y="4134654"/>
                    <a:pt x="1643721" y="4267200"/>
                    <a:pt x="1480217" y="4267200"/>
                  </a:cubicBezTo>
                  <a:lnTo>
                    <a:pt x="296050" y="4267200"/>
                  </a:lnTo>
                  <a:cubicBezTo>
                    <a:pt x="132546" y="4267200"/>
                    <a:pt x="0" y="4134654"/>
                    <a:pt x="0" y="3971150"/>
                  </a:cubicBezTo>
                  <a:lnTo>
                    <a:pt x="0" y="296050"/>
                  </a:lnTo>
                  <a:cubicBezTo>
                    <a:pt x="0" y="132546"/>
                    <a:pt x="132546" y="0"/>
                    <a:pt x="296050" y="0"/>
                  </a:cubicBezTo>
                  <a:close/>
                </a:path>
              </a:pathLst>
            </a:custGeom>
            <a:solidFill>
              <a:srgbClr val="017864">
                <a:alpha val="75000"/>
              </a:srgbClr>
            </a:solidFill>
            <a:ln>
              <a:solidFill>
                <a:srgbClr val="033A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H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1BDF25A-84D7-BE66-B513-38EA6C81518D}"/>
                </a:ext>
              </a:extLst>
            </p:cNvPr>
            <p:cNvGrpSpPr/>
            <p:nvPr/>
          </p:nvGrpSpPr>
          <p:grpSpPr>
            <a:xfrm>
              <a:off x="1727658" y="3775020"/>
              <a:ext cx="509198" cy="581941"/>
              <a:chOff x="3709865" y="3525168"/>
              <a:chExt cx="849303" cy="970632"/>
            </a:xfrm>
          </p:grpSpPr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2763CC70-EBE4-2F0D-247A-41CAF486BF92}"/>
                  </a:ext>
                </a:extLst>
              </p:cNvPr>
              <p:cNvSpPr/>
              <p:nvPr/>
            </p:nvSpPr>
            <p:spPr>
              <a:xfrm>
                <a:off x="3709865" y="3525168"/>
                <a:ext cx="849303" cy="970632"/>
              </a:xfrm>
              <a:custGeom>
                <a:avLst/>
                <a:gdLst>
                  <a:gd name="connsiteX0" fmla="*/ 0 w 4267200"/>
                  <a:gd name="connsiteY0" fmla="*/ 762000 h 4876800"/>
                  <a:gd name="connsiteX1" fmla="*/ 0 w 4267200"/>
                  <a:gd name="connsiteY1" fmla="*/ 1219200 h 4876800"/>
                  <a:gd name="connsiteX2" fmla="*/ 2133600 w 4267200"/>
                  <a:gd name="connsiteY2" fmla="*/ 1981200 h 4876800"/>
                  <a:gd name="connsiteX3" fmla="*/ 4267200 w 4267200"/>
                  <a:gd name="connsiteY3" fmla="*/ 1219200 h 4876800"/>
                  <a:gd name="connsiteX4" fmla="*/ 4267200 w 4267200"/>
                  <a:gd name="connsiteY4" fmla="*/ 762000 h 4876800"/>
                  <a:gd name="connsiteX5" fmla="*/ 2133600 w 4267200"/>
                  <a:gd name="connsiteY5" fmla="*/ 0 h 4876800"/>
                  <a:gd name="connsiteX6" fmla="*/ 0 w 4267200"/>
                  <a:gd name="connsiteY6" fmla="*/ 762000 h 4876800"/>
                  <a:gd name="connsiteX7" fmla="*/ 0 w 4267200"/>
                  <a:gd name="connsiteY7" fmla="*/ 1772603 h 4876800"/>
                  <a:gd name="connsiteX8" fmla="*/ 0 w 4267200"/>
                  <a:gd name="connsiteY8" fmla="*/ 2743200 h 4876800"/>
                  <a:gd name="connsiteX9" fmla="*/ 2133600 w 4267200"/>
                  <a:gd name="connsiteY9" fmla="*/ 3505200 h 4876800"/>
                  <a:gd name="connsiteX10" fmla="*/ 4267200 w 4267200"/>
                  <a:gd name="connsiteY10" fmla="*/ 2743200 h 4876800"/>
                  <a:gd name="connsiteX11" fmla="*/ 4267200 w 4267200"/>
                  <a:gd name="connsiteY11" fmla="*/ 1772603 h 4876800"/>
                  <a:gd name="connsiteX12" fmla="*/ 3745230 w 4267200"/>
                  <a:gd name="connsiteY12" fmla="*/ 2045018 h 4876800"/>
                  <a:gd name="connsiteX13" fmla="*/ 2133600 w 4267200"/>
                  <a:gd name="connsiteY13" fmla="*/ 2286000 h 4876800"/>
                  <a:gd name="connsiteX14" fmla="*/ 521970 w 4267200"/>
                  <a:gd name="connsiteY14" fmla="*/ 2045018 h 4876800"/>
                  <a:gd name="connsiteX15" fmla="*/ 0 w 4267200"/>
                  <a:gd name="connsiteY15" fmla="*/ 1772603 h 4876800"/>
                  <a:gd name="connsiteX16" fmla="*/ 0 w 4267200"/>
                  <a:gd name="connsiteY16" fmla="*/ 3296603 h 4876800"/>
                  <a:gd name="connsiteX17" fmla="*/ 0 w 4267200"/>
                  <a:gd name="connsiteY17" fmla="*/ 4114800 h 4876800"/>
                  <a:gd name="connsiteX18" fmla="*/ 2133600 w 4267200"/>
                  <a:gd name="connsiteY18" fmla="*/ 4876800 h 4876800"/>
                  <a:gd name="connsiteX19" fmla="*/ 4267200 w 4267200"/>
                  <a:gd name="connsiteY19" fmla="*/ 4114800 h 4876800"/>
                  <a:gd name="connsiteX20" fmla="*/ 4267200 w 4267200"/>
                  <a:gd name="connsiteY20" fmla="*/ 3296603 h 4876800"/>
                  <a:gd name="connsiteX21" fmla="*/ 3745230 w 4267200"/>
                  <a:gd name="connsiteY21" fmla="*/ 3569018 h 4876800"/>
                  <a:gd name="connsiteX22" fmla="*/ 2133600 w 4267200"/>
                  <a:gd name="connsiteY22" fmla="*/ 3810000 h 4876800"/>
                  <a:gd name="connsiteX23" fmla="*/ 521970 w 4267200"/>
                  <a:gd name="connsiteY23" fmla="*/ 3569018 h 4876800"/>
                  <a:gd name="connsiteX24" fmla="*/ 0 w 4267200"/>
                  <a:gd name="connsiteY24" fmla="*/ 3296603 h 487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267200" h="4876800">
                    <a:moveTo>
                      <a:pt x="0" y="762000"/>
                    </a:moveTo>
                    <a:lnTo>
                      <a:pt x="0" y="1219200"/>
                    </a:lnTo>
                    <a:cubicBezTo>
                      <a:pt x="0" y="1640205"/>
                      <a:pt x="955358" y="1981200"/>
                      <a:pt x="2133600" y="1981200"/>
                    </a:cubicBezTo>
                    <a:cubicBezTo>
                      <a:pt x="3311843" y="1981200"/>
                      <a:pt x="4267200" y="1640205"/>
                      <a:pt x="4267200" y="1219200"/>
                    </a:cubicBezTo>
                    <a:lnTo>
                      <a:pt x="4267200" y="762000"/>
                    </a:lnTo>
                    <a:cubicBezTo>
                      <a:pt x="4267200" y="340995"/>
                      <a:pt x="3311843" y="0"/>
                      <a:pt x="2133600" y="0"/>
                    </a:cubicBezTo>
                    <a:cubicBezTo>
                      <a:pt x="955358" y="0"/>
                      <a:pt x="0" y="340995"/>
                      <a:pt x="0" y="762000"/>
                    </a:cubicBezTo>
                    <a:close/>
                    <a:moveTo>
                      <a:pt x="0" y="1772603"/>
                    </a:moveTo>
                    <a:lnTo>
                      <a:pt x="0" y="2743200"/>
                    </a:lnTo>
                    <a:cubicBezTo>
                      <a:pt x="0" y="3164205"/>
                      <a:pt x="955358" y="3505200"/>
                      <a:pt x="2133600" y="3505200"/>
                    </a:cubicBezTo>
                    <a:cubicBezTo>
                      <a:pt x="3311843" y="3505200"/>
                      <a:pt x="4267200" y="3164205"/>
                      <a:pt x="4267200" y="2743200"/>
                    </a:cubicBezTo>
                    <a:lnTo>
                      <a:pt x="4267200" y="1772603"/>
                    </a:lnTo>
                    <a:cubicBezTo>
                      <a:pt x="4125278" y="1884998"/>
                      <a:pt x="3943350" y="1974533"/>
                      <a:pt x="3745230" y="2045018"/>
                    </a:cubicBezTo>
                    <a:cubicBezTo>
                      <a:pt x="3317558" y="2197418"/>
                      <a:pt x="2747963" y="2286000"/>
                      <a:pt x="2133600" y="2286000"/>
                    </a:cubicBezTo>
                    <a:cubicBezTo>
                      <a:pt x="1519238" y="2286000"/>
                      <a:pt x="949643" y="2197418"/>
                      <a:pt x="521970" y="2045018"/>
                    </a:cubicBezTo>
                    <a:cubicBezTo>
                      <a:pt x="323850" y="1974533"/>
                      <a:pt x="141923" y="1884045"/>
                      <a:pt x="0" y="1772603"/>
                    </a:cubicBezTo>
                    <a:close/>
                    <a:moveTo>
                      <a:pt x="0" y="3296603"/>
                    </a:moveTo>
                    <a:lnTo>
                      <a:pt x="0" y="4114800"/>
                    </a:lnTo>
                    <a:cubicBezTo>
                      <a:pt x="0" y="4535805"/>
                      <a:pt x="955358" y="4876800"/>
                      <a:pt x="2133600" y="4876800"/>
                    </a:cubicBezTo>
                    <a:cubicBezTo>
                      <a:pt x="3311843" y="4876800"/>
                      <a:pt x="4267200" y="4535805"/>
                      <a:pt x="4267200" y="4114800"/>
                    </a:cubicBezTo>
                    <a:lnTo>
                      <a:pt x="4267200" y="3296603"/>
                    </a:lnTo>
                    <a:cubicBezTo>
                      <a:pt x="4125278" y="3408998"/>
                      <a:pt x="3943350" y="3498533"/>
                      <a:pt x="3745230" y="3569018"/>
                    </a:cubicBezTo>
                    <a:cubicBezTo>
                      <a:pt x="3317558" y="3721418"/>
                      <a:pt x="2747963" y="3810000"/>
                      <a:pt x="2133600" y="3810000"/>
                    </a:cubicBezTo>
                    <a:cubicBezTo>
                      <a:pt x="1519238" y="3810000"/>
                      <a:pt x="949643" y="3721418"/>
                      <a:pt x="521970" y="3569018"/>
                    </a:cubicBezTo>
                    <a:cubicBezTo>
                      <a:pt x="323850" y="3498533"/>
                      <a:pt x="141923" y="3408045"/>
                      <a:pt x="0" y="3296603"/>
                    </a:cubicBezTo>
                    <a:close/>
                  </a:path>
                </a:pathLst>
              </a:custGeom>
              <a:solidFill>
                <a:srgbClr val="017864"/>
              </a:solidFill>
              <a:ln w="12700" cap="flat">
                <a:solidFill>
                  <a:srgbClr val="033A3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0B5FE1EC-E562-0179-C1B2-D8B894D6480B}"/>
                  </a:ext>
                </a:extLst>
              </p:cNvPr>
              <p:cNvSpPr/>
              <p:nvPr/>
            </p:nvSpPr>
            <p:spPr>
              <a:xfrm>
                <a:off x="3709865" y="3767826"/>
                <a:ext cx="849303" cy="515648"/>
              </a:xfrm>
              <a:custGeom>
                <a:avLst/>
                <a:gdLst>
                  <a:gd name="connsiteX0" fmla="*/ 0 w 4267200"/>
                  <a:gd name="connsiteY0" fmla="*/ 553403 h 2590800"/>
                  <a:gd name="connsiteX1" fmla="*/ 0 w 4267200"/>
                  <a:gd name="connsiteY1" fmla="*/ 0 h 2590800"/>
                  <a:gd name="connsiteX2" fmla="*/ 2133600 w 4267200"/>
                  <a:gd name="connsiteY2" fmla="*/ 762000 h 2590800"/>
                  <a:gd name="connsiteX3" fmla="*/ 4267200 w 4267200"/>
                  <a:gd name="connsiteY3" fmla="*/ 0 h 2590800"/>
                  <a:gd name="connsiteX4" fmla="*/ 4267200 w 4267200"/>
                  <a:gd name="connsiteY4" fmla="*/ 553403 h 2590800"/>
                  <a:gd name="connsiteX5" fmla="*/ 3745230 w 4267200"/>
                  <a:gd name="connsiteY5" fmla="*/ 825818 h 2590800"/>
                  <a:gd name="connsiteX6" fmla="*/ 2133600 w 4267200"/>
                  <a:gd name="connsiteY6" fmla="*/ 1066800 h 2590800"/>
                  <a:gd name="connsiteX7" fmla="*/ 521970 w 4267200"/>
                  <a:gd name="connsiteY7" fmla="*/ 825818 h 2590800"/>
                  <a:gd name="connsiteX8" fmla="*/ 0 w 4267200"/>
                  <a:gd name="connsiteY8" fmla="*/ 553403 h 2590800"/>
                  <a:gd name="connsiteX9" fmla="*/ 0 w 4267200"/>
                  <a:gd name="connsiteY9" fmla="*/ 2077403 h 2590800"/>
                  <a:gd name="connsiteX10" fmla="*/ 0 w 4267200"/>
                  <a:gd name="connsiteY10" fmla="*/ 1524000 h 2590800"/>
                  <a:gd name="connsiteX11" fmla="*/ 2133600 w 4267200"/>
                  <a:gd name="connsiteY11" fmla="*/ 2286000 h 2590800"/>
                  <a:gd name="connsiteX12" fmla="*/ 4267200 w 4267200"/>
                  <a:gd name="connsiteY12" fmla="*/ 1524000 h 2590800"/>
                  <a:gd name="connsiteX13" fmla="*/ 4267200 w 4267200"/>
                  <a:gd name="connsiteY13" fmla="*/ 2077403 h 2590800"/>
                  <a:gd name="connsiteX14" fmla="*/ 3745230 w 4267200"/>
                  <a:gd name="connsiteY14" fmla="*/ 2349818 h 2590800"/>
                  <a:gd name="connsiteX15" fmla="*/ 2133600 w 4267200"/>
                  <a:gd name="connsiteY15" fmla="*/ 2590800 h 2590800"/>
                  <a:gd name="connsiteX16" fmla="*/ 521970 w 4267200"/>
                  <a:gd name="connsiteY16" fmla="*/ 2349818 h 2590800"/>
                  <a:gd name="connsiteX17" fmla="*/ 0 w 4267200"/>
                  <a:gd name="connsiteY17" fmla="*/ 2077403 h 2590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267200" h="2590800">
                    <a:moveTo>
                      <a:pt x="0" y="553403"/>
                    </a:moveTo>
                    <a:lnTo>
                      <a:pt x="0" y="0"/>
                    </a:lnTo>
                    <a:cubicBezTo>
                      <a:pt x="0" y="421005"/>
                      <a:pt x="955358" y="762000"/>
                      <a:pt x="2133600" y="762000"/>
                    </a:cubicBezTo>
                    <a:cubicBezTo>
                      <a:pt x="3311843" y="762000"/>
                      <a:pt x="4267200" y="421005"/>
                      <a:pt x="4267200" y="0"/>
                    </a:cubicBezTo>
                    <a:lnTo>
                      <a:pt x="4267200" y="553403"/>
                    </a:lnTo>
                    <a:cubicBezTo>
                      <a:pt x="4125278" y="665797"/>
                      <a:pt x="3943350" y="755333"/>
                      <a:pt x="3745230" y="825818"/>
                    </a:cubicBezTo>
                    <a:cubicBezTo>
                      <a:pt x="3317558" y="978218"/>
                      <a:pt x="2747963" y="1066800"/>
                      <a:pt x="2133600" y="1066800"/>
                    </a:cubicBezTo>
                    <a:cubicBezTo>
                      <a:pt x="1519238" y="1066800"/>
                      <a:pt x="949643" y="978218"/>
                      <a:pt x="521970" y="825818"/>
                    </a:cubicBezTo>
                    <a:cubicBezTo>
                      <a:pt x="323850" y="755333"/>
                      <a:pt x="141923" y="664845"/>
                      <a:pt x="0" y="553403"/>
                    </a:cubicBezTo>
                    <a:close/>
                    <a:moveTo>
                      <a:pt x="0" y="2077403"/>
                    </a:moveTo>
                    <a:lnTo>
                      <a:pt x="0" y="1524000"/>
                    </a:lnTo>
                    <a:cubicBezTo>
                      <a:pt x="0" y="1945005"/>
                      <a:pt x="955358" y="2286000"/>
                      <a:pt x="2133600" y="2286000"/>
                    </a:cubicBezTo>
                    <a:cubicBezTo>
                      <a:pt x="3311843" y="2286000"/>
                      <a:pt x="4267200" y="1945005"/>
                      <a:pt x="4267200" y="1524000"/>
                    </a:cubicBezTo>
                    <a:lnTo>
                      <a:pt x="4267200" y="2077403"/>
                    </a:lnTo>
                    <a:cubicBezTo>
                      <a:pt x="4125278" y="2189798"/>
                      <a:pt x="3943350" y="2279333"/>
                      <a:pt x="3745230" y="2349818"/>
                    </a:cubicBezTo>
                    <a:cubicBezTo>
                      <a:pt x="3317558" y="2502218"/>
                      <a:pt x="2747963" y="2590800"/>
                      <a:pt x="2133600" y="2590800"/>
                    </a:cubicBezTo>
                    <a:cubicBezTo>
                      <a:pt x="1519238" y="2590800"/>
                      <a:pt x="949643" y="2502218"/>
                      <a:pt x="521970" y="2349818"/>
                    </a:cubicBezTo>
                    <a:cubicBezTo>
                      <a:pt x="323850" y="2279333"/>
                      <a:pt x="141923" y="2188845"/>
                      <a:pt x="0" y="2077403"/>
                    </a:cubicBezTo>
                    <a:close/>
                  </a:path>
                </a:pathLst>
              </a:custGeom>
              <a:solidFill>
                <a:srgbClr val="033A31"/>
              </a:solidFill>
              <a:ln w="12700" cap="flat">
                <a:solidFill>
                  <a:srgbClr val="033A3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EB8C320-0058-1BAD-32A1-D529B2B4F9BD}"/>
              </a:ext>
            </a:extLst>
          </p:cNvPr>
          <p:cNvGrpSpPr/>
          <p:nvPr/>
        </p:nvGrpSpPr>
        <p:grpSpPr>
          <a:xfrm>
            <a:off x="9972681" y="3894872"/>
            <a:ext cx="1021666" cy="1547504"/>
            <a:chOff x="1215190" y="2809457"/>
            <a:chExt cx="1021666" cy="1547504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F7F27AD1-6AAE-20C3-B177-1D3CCB3A0E58}"/>
                </a:ext>
              </a:extLst>
            </p:cNvPr>
            <p:cNvSpPr/>
            <p:nvPr/>
          </p:nvSpPr>
          <p:spPr>
            <a:xfrm>
              <a:off x="1215190" y="2809457"/>
              <a:ext cx="685006" cy="1477166"/>
            </a:xfrm>
            <a:custGeom>
              <a:avLst/>
              <a:gdLst>
                <a:gd name="connsiteX0" fmla="*/ 888133 w 1776267"/>
                <a:gd name="connsiteY0" fmla="*/ 2879765 h 4267200"/>
                <a:gd name="connsiteX1" fmla="*/ 570633 w 1776267"/>
                <a:gd name="connsiteY1" fmla="*/ 3197265 h 4267200"/>
                <a:gd name="connsiteX2" fmla="*/ 888133 w 1776267"/>
                <a:gd name="connsiteY2" fmla="*/ 3514765 h 4267200"/>
                <a:gd name="connsiteX3" fmla="*/ 1205633 w 1776267"/>
                <a:gd name="connsiteY3" fmla="*/ 3197265 h 4267200"/>
                <a:gd name="connsiteX4" fmla="*/ 888133 w 1776267"/>
                <a:gd name="connsiteY4" fmla="*/ 2879765 h 4267200"/>
                <a:gd name="connsiteX5" fmla="*/ 343303 w 1776267"/>
                <a:gd name="connsiteY5" fmla="*/ 1212932 h 4267200"/>
                <a:gd name="connsiteX6" fmla="*/ 202880 w 1776267"/>
                <a:gd name="connsiteY6" fmla="*/ 1306011 h 4267200"/>
                <a:gd name="connsiteX7" fmla="*/ 190903 w 1776267"/>
                <a:gd name="connsiteY7" fmla="*/ 1365332 h 4267200"/>
                <a:gd name="connsiteX8" fmla="*/ 202880 w 1776267"/>
                <a:gd name="connsiteY8" fmla="*/ 1424652 h 4267200"/>
                <a:gd name="connsiteX9" fmla="*/ 343303 w 1776267"/>
                <a:gd name="connsiteY9" fmla="*/ 1517731 h 4267200"/>
                <a:gd name="connsiteX10" fmla="*/ 1432963 w 1776267"/>
                <a:gd name="connsiteY10" fmla="*/ 1517732 h 4267200"/>
                <a:gd name="connsiteX11" fmla="*/ 1585363 w 1776267"/>
                <a:gd name="connsiteY11" fmla="*/ 1365332 h 4267200"/>
                <a:gd name="connsiteX12" fmla="*/ 1585364 w 1776267"/>
                <a:gd name="connsiteY12" fmla="*/ 1365332 h 4267200"/>
                <a:gd name="connsiteX13" fmla="*/ 1432964 w 1776267"/>
                <a:gd name="connsiteY13" fmla="*/ 1212932 h 4267200"/>
                <a:gd name="connsiteX14" fmla="*/ 343303 w 1776267"/>
                <a:gd name="connsiteY14" fmla="*/ 606466 h 4267200"/>
                <a:gd name="connsiteX15" fmla="*/ 202880 w 1776267"/>
                <a:gd name="connsiteY15" fmla="*/ 699545 h 4267200"/>
                <a:gd name="connsiteX16" fmla="*/ 190903 w 1776267"/>
                <a:gd name="connsiteY16" fmla="*/ 758866 h 4267200"/>
                <a:gd name="connsiteX17" fmla="*/ 202880 w 1776267"/>
                <a:gd name="connsiteY17" fmla="*/ 818186 h 4267200"/>
                <a:gd name="connsiteX18" fmla="*/ 343303 w 1776267"/>
                <a:gd name="connsiteY18" fmla="*/ 911265 h 4267200"/>
                <a:gd name="connsiteX19" fmla="*/ 1432963 w 1776267"/>
                <a:gd name="connsiteY19" fmla="*/ 911266 h 4267200"/>
                <a:gd name="connsiteX20" fmla="*/ 1585363 w 1776267"/>
                <a:gd name="connsiteY20" fmla="*/ 758866 h 4267200"/>
                <a:gd name="connsiteX21" fmla="*/ 1585364 w 1776267"/>
                <a:gd name="connsiteY21" fmla="*/ 758866 h 4267200"/>
                <a:gd name="connsiteX22" fmla="*/ 1432964 w 1776267"/>
                <a:gd name="connsiteY22" fmla="*/ 606466 h 4267200"/>
                <a:gd name="connsiteX23" fmla="*/ 296050 w 1776267"/>
                <a:gd name="connsiteY23" fmla="*/ 0 h 4267200"/>
                <a:gd name="connsiteX24" fmla="*/ 1480217 w 1776267"/>
                <a:gd name="connsiteY24" fmla="*/ 0 h 4267200"/>
                <a:gd name="connsiteX25" fmla="*/ 1776267 w 1776267"/>
                <a:gd name="connsiteY25" fmla="*/ 296050 h 4267200"/>
                <a:gd name="connsiteX26" fmla="*/ 1776267 w 1776267"/>
                <a:gd name="connsiteY26" fmla="*/ 3971150 h 4267200"/>
                <a:gd name="connsiteX27" fmla="*/ 1480217 w 1776267"/>
                <a:gd name="connsiteY27" fmla="*/ 4267200 h 4267200"/>
                <a:gd name="connsiteX28" fmla="*/ 296050 w 1776267"/>
                <a:gd name="connsiteY28" fmla="*/ 4267200 h 4267200"/>
                <a:gd name="connsiteX29" fmla="*/ 0 w 1776267"/>
                <a:gd name="connsiteY29" fmla="*/ 3971150 h 4267200"/>
                <a:gd name="connsiteX30" fmla="*/ 0 w 1776267"/>
                <a:gd name="connsiteY30" fmla="*/ 296050 h 4267200"/>
                <a:gd name="connsiteX31" fmla="*/ 296050 w 1776267"/>
                <a:gd name="connsiteY31" fmla="*/ 0 h 426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776267" h="4267200">
                  <a:moveTo>
                    <a:pt x="888133" y="2879765"/>
                  </a:moveTo>
                  <a:cubicBezTo>
                    <a:pt x="712783" y="2879765"/>
                    <a:pt x="570633" y="3021915"/>
                    <a:pt x="570633" y="3197265"/>
                  </a:cubicBezTo>
                  <a:cubicBezTo>
                    <a:pt x="570633" y="3372615"/>
                    <a:pt x="712783" y="3514765"/>
                    <a:pt x="888133" y="3514765"/>
                  </a:cubicBezTo>
                  <a:cubicBezTo>
                    <a:pt x="1063483" y="3514765"/>
                    <a:pt x="1205633" y="3372615"/>
                    <a:pt x="1205633" y="3197265"/>
                  </a:cubicBezTo>
                  <a:cubicBezTo>
                    <a:pt x="1205633" y="3021915"/>
                    <a:pt x="1063483" y="2879765"/>
                    <a:pt x="888133" y="2879765"/>
                  </a:cubicBezTo>
                  <a:close/>
                  <a:moveTo>
                    <a:pt x="343303" y="1212932"/>
                  </a:moveTo>
                  <a:cubicBezTo>
                    <a:pt x="280177" y="1212932"/>
                    <a:pt x="226015" y="1251313"/>
                    <a:pt x="202880" y="1306011"/>
                  </a:cubicBezTo>
                  <a:lnTo>
                    <a:pt x="190903" y="1365332"/>
                  </a:lnTo>
                  <a:lnTo>
                    <a:pt x="202880" y="1424652"/>
                  </a:lnTo>
                  <a:cubicBezTo>
                    <a:pt x="226015" y="1479351"/>
                    <a:pt x="280177" y="1517731"/>
                    <a:pt x="343303" y="1517731"/>
                  </a:cubicBezTo>
                  <a:lnTo>
                    <a:pt x="1432963" y="1517732"/>
                  </a:lnTo>
                  <a:cubicBezTo>
                    <a:pt x="1517131" y="1517732"/>
                    <a:pt x="1585363" y="1449500"/>
                    <a:pt x="1585363" y="1365332"/>
                  </a:cubicBezTo>
                  <a:lnTo>
                    <a:pt x="1585364" y="1365332"/>
                  </a:lnTo>
                  <a:cubicBezTo>
                    <a:pt x="1585364" y="1281164"/>
                    <a:pt x="1517132" y="1212932"/>
                    <a:pt x="1432964" y="1212932"/>
                  </a:cubicBezTo>
                  <a:close/>
                  <a:moveTo>
                    <a:pt x="343303" y="606466"/>
                  </a:moveTo>
                  <a:cubicBezTo>
                    <a:pt x="280177" y="606466"/>
                    <a:pt x="226015" y="644847"/>
                    <a:pt x="202880" y="699545"/>
                  </a:cubicBezTo>
                  <a:lnTo>
                    <a:pt x="190903" y="758866"/>
                  </a:lnTo>
                  <a:lnTo>
                    <a:pt x="202880" y="818186"/>
                  </a:lnTo>
                  <a:cubicBezTo>
                    <a:pt x="226015" y="872885"/>
                    <a:pt x="280177" y="911265"/>
                    <a:pt x="343303" y="911265"/>
                  </a:cubicBezTo>
                  <a:lnTo>
                    <a:pt x="1432963" y="911266"/>
                  </a:lnTo>
                  <a:cubicBezTo>
                    <a:pt x="1517131" y="911266"/>
                    <a:pt x="1585363" y="843034"/>
                    <a:pt x="1585363" y="758866"/>
                  </a:cubicBezTo>
                  <a:lnTo>
                    <a:pt x="1585364" y="758866"/>
                  </a:lnTo>
                  <a:cubicBezTo>
                    <a:pt x="1585364" y="674698"/>
                    <a:pt x="1517132" y="606466"/>
                    <a:pt x="1432964" y="606466"/>
                  </a:cubicBezTo>
                  <a:close/>
                  <a:moveTo>
                    <a:pt x="296050" y="0"/>
                  </a:moveTo>
                  <a:lnTo>
                    <a:pt x="1480217" y="0"/>
                  </a:lnTo>
                  <a:cubicBezTo>
                    <a:pt x="1643721" y="0"/>
                    <a:pt x="1776267" y="132546"/>
                    <a:pt x="1776267" y="296050"/>
                  </a:cubicBezTo>
                  <a:lnTo>
                    <a:pt x="1776267" y="3971150"/>
                  </a:lnTo>
                  <a:cubicBezTo>
                    <a:pt x="1776267" y="4134654"/>
                    <a:pt x="1643721" y="4267200"/>
                    <a:pt x="1480217" y="4267200"/>
                  </a:cubicBezTo>
                  <a:lnTo>
                    <a:pt x="296050" y="4267200"/>
                  </a:lnTo>
                  <a:cubicBezTo>
                    <a:pt x="132546" y="4267200"/>
                    <a:pt x="0" y="4134654"/>
                    <a:pt x="0" y="3971150"/>
                  </a:cubicBezTo>
                  <a:lnTo>
                    <a:pt x="0" y="296050"/>
                  </a:lnTo>
                  <a:cubicBezTo>
                    <a:pt x="0" y="132546"/>
                    <a:pt x="132546" y="0"/>
                    <a:pt x="296050" y="0"/>
                  </a:cubicBezTo>
                  <a:close/>
                </a:path>
              </a:pathLst>
            </a:custGeom>
            <a:solidFill>
              <a:srgbClr val="017864">
                <a:alpha val="75000"/>
              </a:srgbClr>
            </a:solidFill>
            <a:ln>
              <a:solidFill>
                <a:srgbClr val="033A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H"/>
            </a:p>
          </p:txBody>
        </p: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27F2C850-3524-78D5-B159-3A5941331189}"/>
                </a:ext>
              </a:extLst>
            </p:cNvPr>
            <p:cNvGrpSpPr/>
            <p:nvPr/>
          </p:nvGrpSpPr>
          <p:grpSpPr>
            <a:xfrm>
              <a:off x="1727658" y="3775020"/>
              <a:ext cx="509198" cy="581941"/>
              <a:chOff x="3709865" y="3525168"/>
              <a:chExt cx="849303" cy="970632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404CA0C8-D416-AD85-9B06-8D5D01AD1F52}"/>
                  </a:ext>
                </a:extLst>
              </p:cNvPr>
              <p:cNvSpPr/>
              <p:nvPr/>
            </p:nvSpPr>
            <p:spPr>
              <a:xfrm>
                <a:off x="3709865" y="3525168"/>
                <a:ext cx="849303" cy="970632"/>
              </a:xfrm>
              <a:custGeom>
                <a:avLst/>
                <a:gdLst>
                  <a:gd name="connsiteX0" fmla="*/ 0 w 4267200"/>
                  <a:gd name="connsiteY0" fmla="*/ 762000 h 4876800"/>
                  <a:gd name="connsiteX1" fmla="*/ 0 w 4267200"/>
                  <a:gd name="connsiteY1" fmla="*/ 1219200 h 4876800"/>
                  <a:gd name="connsiteX2" fmla="*/ 2133600 w 4267200"/>
                  <a:gd name="connsiteY2" fmla="*/ 1981200 h 4876800"/>
                  <a:gd name="connsiteX3" fmla="*/ 4267200 w 4267200"/>
                  <a:gd name="connsiteY3" fmla="*/ 1219200 h 4876800"/>
                  <a:gd name="connsiteX4" fmla="*/ 4267200 w 4267200"/>
                  <a:gd name="connsiteY4" fmla="*/ 762000 h 4876800"/>
                  <a:gd name="connsiteX5" fmla="*/ 2133600 w 4267200"/>
                  <a:gd name="connsiteY5" fmla="*/ 0 h 4876800"/>
                  <a:gd name="connsiteX6" fmla="*/ 0 w 4267200"/>
                  <a:gd name="connsiteY6" fmla="*/ 762000 h 4876800"/>
                  <a:gd name="connsiteX7" fmla="*/ 0 w 4267200"/>
                  <a:gd name="connsiteY7" fmla="*/ 1772603 h 4876800"/>
                  <a:gd name="connsiteX8" fmla="*/ 0 w 4267200"/>
                  <a:gd name="connsiteY8" fmla="*/ 2743200 h 4876800"/>
                  <a:gd name="connsiteX9" fmla="*/ 2133600 w 4267200"/>
                  <a:gd name="connsiteY9" fmla="*/ 3505200 h 4876800"/>
                  <a:gd name="connsiteX10" fmla="*/ 4267200 w 4267200"/>
                  <a:gd name="connsiteY10" fmla="*/ 2743200 h 4876800"/>
                  <a:gd name="connsiteX11" fmla="*/ 4267200 w 4267200"/>
                  <a:gd name="connsiteY11" fmla="*/ 1772603 h 4876800"/>
                  <a:gd name="connsiteX12" fmla="*/ 3745230 w 4267200"/>
                  <a:gd name="connsiteY12" fmla="*/ 2045018 h 4876800"/>
                  <a:gd name="connsiteX13" fmla="*/ 2133600 w 4267200"/>
                  <a:gd name="connsiteY13" fmla="*/ 2286000 h 4876800"/>
                  <a:gd name="connsiteX14" fmla="*/ 521970 w 4267200"/>
                  <a:gd name="connsiteY14" fmla="*/ 2045018 h 4876800"/>
                  <a:gd name="connsiteX15" fmla="*/ 0 w 4267200"/>
                  <a:gd name="connsiteY15" fmla="*/ 1772603 h 4876800"/>
                  <a:gd name="connsiteX16" fmla="*/ 0 w 4267200"/>
                  <a:gd name="connsiteY16" fmla="*/ 3296603 h 4876800"/>
                  <a:gd name="connsiteX17" fmla="*/ 0 w 4267200"/>
                  <a:gd name="connsiteY17" fmla="*/ 4114800 h 4876800"/>
                  <a:gd name="connsiteX18" fmla="*/ 2133600 w 4267200"/>
                  <a:gd name="connsiteY18" fmla="*/ 4876800 h 4876800"/>
                  <a:gd name="connsiteX19" fmla="*/ 4267200 w 4267200"/>
                  <a:gd name="connsiteY19" fmla="*/ 4114800 h 4876800"/>
                  <a:gd name="connsiteX20" fmla="*/ 4267200 w 4267200"/>
                  <a:gd name="connsiteY20" fmla="*/ 3296603 h 4876800"/>
                  <a:gd name="connsiteX21" fmla="*/ 3745230 w 4267200"/>
                  <a:gd name="connsiteY21" fmla="*/ 3569018 h 4876800"/>
                  <a:gd name="connsiteX22" fmla="*/ 2133600 w 4267200"/>
                  <a:gd name="connsiteY22" fmla="*/ 3810000 h 4876800"/>
                  <a:gd name="connsiteX23" fmla="*/ 521970 w 4267200"/>
                  <a:gd name="connsiteY23" fmla="*/ 3569018 h 4876800"/>
                  <a:gd name="connsiteX24" fmla="*/ 0 w 4267200"/>
                  <a:gd name="connsiteY24" fmla="*/ 3296603 h 487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267200" h="4876800">
                    <a:moveTo>
                      <a:pt x="0" y="762000"/>
                    </a:moveTo>
                    <a:lnTo>
                      <a:pt x="0" y="1219200"/>
                    </a:lnTo>
                    <a:cubicBezTo>
                      <a:pt x="0" y="1640205"/>
                      <a:pt x="955358" y="1981200"/>
                      <a:pt x="2133600" y="1981200"/>
                    </a:cubicBezTo>
                    <a:cubicBezTo>
                      <a:pt x="3311843" y="1981200"/>
                      <a:pt x="4267200" y="1640205"/>
                      <a:pt x="4267200" y="1219200"/>
                    </a:cubicBezTo>
                    <a:lnTo>
                      <a:pt x="4267200" y="762000"/>
                    </a:lnTo>
                    <a:cubicBezTo>
                      <a:pt x="4267200" y="340995"/>
                      <a:pt x="3311843" y="0"/>
                      <a:pt x="2133600" y="0"/>
                    </a:cubicBezTo>
                    <a:cubicBezTo>
                      <a:pt x="955358" y="0"/>
                      <a:pt x="0" y="340995"/>
                      <a:pt x="0" y="762000"/>
                    </a:cubicBezTo>
                    <a:close/>
                    <a:moveTo>
                      <a:pt x="0" y="1772603"/>
                    </a:moveTo>
                    <a:lnTo>
                      <a:pt x="0" y="2743200"/>
                    </a:lnTo>
                    <a:cubicBezTo>
                      <a:pt x="0" y="3164205"/>
                      <a:pt x="955358" y="3505200"/>
                      <a:pt x="2133600" y="3505200"/>
                    </a:cubicBezTo>
                    <a:cubicBezTo>
                      <a:pt x="3311843" y="3505200"/>
                      <a:pt x="4267200" y="3164205"/>
                      <a:pt x="4267200" y="2743200"/>
                    </a:cubicBezTo>
                    <a:lnTo>
                      <a:pt x="4267200" y="1772603"/>
                    </a:lnTo>
                    <a:cubicBezTo>
                      <a:pt x="4125278" y="1884998"/>
                      <a:pt x="3943350" y="1974533"/>
                      <a:pt x="3745230" y="2045018"/>
                    </a:cubicBezTo>
                    <a:cubicBezTo>
                      <a:pt x="3317558" y="2197418"/>
                      <a:pt x="2747963" y="2286000"/>
                      <a:pt x="2133600" y="2286000"/>
                    </a:cubicBezTo>
                    <a:cubicBezTo>
                      <a:pt x="1519238" y="2286000"/>
                      <a:pt x="949643" y="2197418"/>
                      <a:pt x="521970" y="2045018"/>
                    </a:cubicBezTo>
                    <a:cubicBezTo>
                      <a:pt x="323850" y="1974533"/>
                      <a:pt x="141923" y="1884045"/>
                      <a:pt x="0" y="1772603"/>
                    </a:cubicBezTo>
                    <a:close/>
                    <a:moveTo>
                      <a:pt x="0" y="3296603"/>
                    </a:moveTo>
                    <a:lnTo>
                      <a:pt x="0" y="4114800"/>
                    </a:lnTo>
                    <a:cubicBezTo>
                      <a:pt x="0" y="4535805"/>
                      <a:pt x="955358" y="4876800"/>
                      <a:pt x="2133600" y="4876800"/>
                    </a:cubicBezTo>
                    <a:cubicBezTo>
                      <a:pt x="3311843" y="4876800"/>
                      <a:pt x="4267200" y="4535805"/>
                      <a:pt x="4267200" y="4114800"/>
                    </a:cubicBezTo>
                    <a:lnTo>
                      <a:pt x="4267200" y="3296603"/>
                    </a:lnTo>
                    <a:cubicBezTo>
                      <a:pt x="4125278" y="3408998"/>
                      <a:pt x="3943350" y="3498533"/>
                      <a:pt x="3745230" y="3569018"/>
                    </a:cubicBezTo>
                    <a:cubicBezTo>
                      <a:pt x="3317558" y="3721418"/>
                      <a:pt x="2747963" y="3810000"/>
                      <a:pt x="2133600" y="3810000"/>
                    </a:cubicBezTo>
                    <a:cubicBezTo>
                      <a:pt x="1519238" y="3810000"/>
                      <a:pt x="949643" y="3721418"/>
                      <a:pt x="521970" y="3569018"/>
                    </a:cubicBezTo>
                    <a:cubicBezTo>
                      <a:pt x="323850" y="3498533"/>
                      <a:pt x="141923" y="3408045"/>
                      <a:pt x="0" y="3296603"/>
                    </a:cubicBezTo>
                    <a:close/>
                  </a:path>
                </a:pathLst>
              </a:custGeom>
              <a:solidFill>
                <a:srgbClr val="017864"/>
              </a:solidFill>
              <a:ln w="12700" cap="flat">
                <a:solidFill>
                  <a:srgbClr val="033A3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47CB33C-0F22-CF93-432B-EEF35D924D99}"/>
                  </a:ext>
                </a:extLst>
              </p:cNvPr>
              <p:cNvSpPr/>
              <p:nvPr/>
            </p:nvSpPr>
            <p:spPr>
              <a:xfrm>
                <a:off x="3709865" y="3767826"/>
                <a:ext cx="849303" cy="515648"/>
              </a:xfrm>
              <a:custGeom>
                <a:avLst/>
                <a:gdLst>
                  <a:gd name="connsiteX0" fmla="*/ 0 w 4267200"/>
                  <a:gd name="connsiteY0" fmla="*/ 553403 h 2590800"/>
                  <a:gd name="connsiteX1" fmla="*/ 0 w 4267200"/>
                  <a:gd name="connsiteY1" fmla="*/ 0 h 2590800"/>
                  <a:gd name="connsiteX2" fmla="*/ 2133600 w 4267200"/>
                  <a:gd name="connsiteY2" fmla="*/ 762000 h 2590800"/>
                  <a:gd name="connsiteX3" fmla="*/ 4267200 w 4267200"/>
                  <a:gd name="connsiteY3" fmla="*/ 0 h 2590800"/>
                  <a:gd name="connsiteX4" fmla="*/ 4267200 w 4267200"/>
                  <a:gd name="connsiteY4" fmla="*/ 553403 h 2590800"/>
                  <a:gd name="connsiteX5" fmla="*/ 3745230 w 4267200"/>
                  <a:gd name="connsiteY5" fmla="*/ 825818 h 2590800"/>
                  <a:gd name="connsiteX6" fmla="*/ 2133600 w 4267200"/>
                  <a:gd name="connsiteY6" fmla="*/ 1066800 h 2590800"/>
                  <a:gd name="connsiteX7" fmla="*/ 521970 w 4267200"/>
                  <a:gd name="connsiteY7" fmla="*/ 825818 h 2590800"/>
                  <a:gd name="connsiteX8" fmla="*/ 0 w 4267200"/>
                  <a:gd name="connsiteY8" fmla="*/ 553403 h 2590800"/>
                  <a:gd name="connsiteX9" fmla="*/ 0 w 4267200"/>
                  <a:gd name="connsiteY9" fmla="*/ 2077403 h 2590800"/>
                  <a:gd name="connsiteX10" fmla="*/ 0 w 4267200"/>
                  <a:gd name="connsiteY10" fmla="*/ 1524000 h 2590800"/>
                  <a:gd name="connsiteX11" fmla="*/ 2133600 w 4267200"/>
                  <a:gd name="connsiteY11" fmla="*/ 2286000 h 2590800"/>
                  <a:gd name="connsiteX12" fmla="*/ 4267200 w 4267200"/>
                  <a:gd name="connsiteY12" fmla="*/ 1524000 h 2590800"/>
                  <a:gd name="connsiteX13" fmla="*/ 4267200 w 4267200"/>
                  <a:gd name="connsiteY13" fmla="*/ 2077403 h 2590800"/>
                  <a:gd name="connsiteX14" fmla="*/ 3745230 w 4267200"/>
                  <a:gd name="connsiteY14" fmla="*/ 2349818 h 2590800"/>
                  <a:gd name="connsiteX15" fmla="*/ 2133600 w 4267200"/>
                  <a:gd name="connsiteY15" fmla="*/ 2590800 h 2590800"/>
                  <a:gd name="connsiteX16" fmla="*/ 521970 w 4267200"/>
                  <a:gd name="connsiteY16" fmla="*/ 2349818 h 2590800"/>
                  <a:gd name="connsiteX17" fmla="*/ 0 w 4267200"/>
                  <a:gd name="connsiteY17" fmla="*/ 2077403 h 2590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267200" h="2590800">
                    <a:moveTo>
                      <a:pt x="0" y="553403"/>
                    </a:moveTo>
                    <a:lnTo>
                      <a:pt x="0" y="0"/>
                    </a:lnTo>
                    <a:cubicBezTo>
                      <a:pt x="0" y="421005"/>
                      <a:pt x="955358" y="762000"/>
                      <a:pt x="2133600" y="762000"/>
                    </a:cubicBezTo>
                    <a:cubicBezTo>
                      <a:pt x="3311843" y="762000"/>
                      <a:pt x="4267200" y="421005"/>
                      <a:pt x="4267200" y="0"/>
                    </a:cubicBezTo>
                    <a:lnTo>
                      <a:pt x="4267200" y="553403"/>
                    </a:lnTo>
                    <a:cubicBezTo>
                      <a:pt x="4125278" y="665797"/>
                      <a:pt x="3943350" y="755333"/>
                      <a:pt x="3745230" y="825818"/>
                    </a:cubicBezTo>
                    <a:cubicBezTo>
                      <a:pt x="3317558" y="978218"/>
                      <a:pt x="2747963" y="1066800"/>
                      <a:pt x="2133600" y="1066800"/>
                    </a:cubicBezTo>
                    <a:cubicBezTo>
                      <a:pt x="1519238" y="1066800"/>
                      <a:pt x="949643" y="978218"/>
                      <a:pt x="521970" y="825818"/>
                    </a:cubicBezTo>
                    <a:cubicBezTo>
                      <a:pt x="323850" y="755333"/>
                      <a:pt x="141923" y="664845"/>
                      <a:pt x="0" y="553403"/>
                    </a:cubicBezTo>
                    <a:close/>
                    <a:moveTo>
                      <a:pt x="0" y="2077403"/>
                    </a:moveTo>
                    <a:lnTo>
                      <a:pt x="0" y="1524000"/>
                    </a:lnTo>
                    <a:cubicBezTo>
                      <a:pt x="0" y="1945005"/>
                      <a:pt x="955358" y="2286000"/>
                      <a:pt x="2133600" y="2286000"/>
                    </a:cubicBezTo>
                    <a:cubicBezTo>
                      <a:pt x="3311843" y="2286000"/>
                      <a:pt x="4267200" y="1945005"/>
                      <a:pt x="4267200" y="1524000"/>
                    </a:cubicBezTo>
                    <a:lnTo>
                      <a:pt x="4267200" y="2077403"/>
                    </a:lnTo>
                    <a:cubicBezTo>
                      <a:pt x="4125278" y="2189798"/>
                      <a:pt x="3943350" y="2279333"/>
                      <a:pt x="3745230" y="2349818"/>
                    </a:cubicBezTo>
                    <a:cubicBezTo>
                      <a:pt x="3317558" y="2502218"/>
                      <a:pt x="2747963" y="2590800"/>
                      <a:pt x="2133600" y="2590800"/>
                    </a:cubicBezTo>
                    <a:cubicBezTo>
                      <a:pt x="1519238" y="2590800"/>
                      <a:pt x="949643" y="2502218"/>
                      <a:pt x="521970" y="2349818"/>
                    </a:cubicBezTo>
                    <a:cubicBezTo>
                      <a:pt x="323850" y="2279333"/>
                      <a:pt x="141923" y="2188845"/>
                      <a:pt x="0" y="2077403"/>
                    </a:cubicBezTo>
                    <a:close/>
                  </a:path>
                </a:pathLst>
              </a:custGeom>
              <a:solidFill>
                <a:srgbClr val="033A31"/>
              </a:solidFill>
              <a:ln w="12700" cap="flat">
                <a:solidFill>
                  <a:srgbClr val="033A3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</p:grpSp>
      </p:grpSp>
      <p:sp>
        <p:nvSpPr>
          <p:cNvPr id="46" name="Arrow: Bent 45">
            <a:extLst>
              <a:ext uri="{FF2B5EF4-FFF2-40B4-BE49-F238E27FC236}">
                <a16:creationId xmlns:a16="http://schemas.microsoft.com/office/drawing/2014/main" id="{0B593699-A040-A895-D34D-774A8F98B678}"/>
              </a:ext>
            </a:extLst>
          </p:cNvPr>
          <p:cNvSpPr/>
          <p:nvPr/>
        </p:nvSpPr>
        <p:spPr>
          <a:xfrm rot="5400000">
            <a:off x="8979001" y="2446893"/>
            <a:ext cx="725736" cy="2282703"/>
          </a:xfrm>
          <a:prstGeom prst="bentArrow">
            <a:avLst/>
          </a:prstGeom>
          <a:gradFill flip="none" rotWithShape="1">
            <a:gsLst>
              <a:gs pos="0">
                <a:srgbClr val="BCA045">
                  <a:alpha val="75000"/>
                </a:srgbClr>
              </a:gs>
              <a:gs pos="80000">
                <a:srgbClr val="BCA045"/>
              </a:gs>
            </a:gsLst>
            <a:lin ang="16200000" scaled="1"/>
            <a:tileRect/>
          </a:gradFill>
          <a:ln w="12700">
            <a:solidFill>
              <a:srgbClr val="A37C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45" name="Arrow: Bent 44">
            <a:extLst>
              <a:ext uri="{FF2B5EF4-FFF2-40B4-BE49-F238E27FC236}">
                <a16:creationId xmlns:a16="http://schemas.microsoft.com/office/drawing/2014/main" id="{420B9090-19B8-8C76-8E8E-E1D6EE077D24}"/>
              </a:ext>
            </a:extLst>
          </p:cNvPr>
          <p:cNvSpPr/>
          <p:nvPr/>
        </p:nvSpPr>
        <p:spPr>
          <a:xfrm rot="5400000">
            <a:off x="7127246" y="2446892"/>
            <a:ext cx="725736" cy="2282703"/>
          </a:xfrm>
          <a:prstGeom prst="bentArrow">
            <a:avLst/>
          </a:prstGeom>
          <a:gradFill flip="none" rotWithShape="1">
            <a:gsLst>
              <a:gs pos="0">
                <a:srgbClr val="BCA045">
                  <a:alpha val="75000"/>
                </a:srgbClr>
              </a:gs>
              <a:gs pos="80000">
                <a:srgbClr val="BCA045"/>
              </a:gs>
            </a:gsLst>
            <a:lin ang="16200000" scaled="1"/>
            <a:tileRect/>
          </a:gradFill>
          <a:ln w="12700">
            <a:solidFill>
              <a:srgbClr val="A37C2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B2D6CF3-6BEE-2976-96C3-6D0D6E21AB2B}"/>
              </a:ext>
            </a:extLst>
          </p:cNvPr>
          <p:cNvGrpSpPr/>
          <p:nvPr/>
        </p:nvGrpSpPr>
        <p:grpSpPr>
          <a:xfrm>
            <a:off x="5663756" y="2661817"/>
            <a:ext cx="1021666" cy="1547504"/>
            <a:chOff x="1215190" y="2809457"/>
            <a:chExt cx="1021666" cy="1547504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D2EEEA7-962A-DF08-DA90-5439A2765E96}"/>
                </a:ext>
              </a:extLst>
            </p:cNvPr>
            <p:cNvSpPr/>
            <p:nvPr/>
          </p:nvSpPr>
          <p:spPr>
            <a:xfrm>
              <a:off x="1215190" y="2809457"/>
              <a:ext cx="685006" cy="1477166"/>
            </a:xfrm>
            <a:custGeom>
              <a:avLst/>
              <a:gdLst>
                <a:gd name="connsiteX0" fmla="*/ 888133 w 1776267"/>
                <a:gd name="connsiteY0" fmla="*/ 2879765 h 4267200"/>
                <a:gd name="connsiteX1" fmla="*/ 570633 w 1776267"/>
                <a:gd name="connsiteY1" fmla="*/ 3197265 h 4267200"/>
                <a:gd name="connsiteX2" fmla="*/ 888133 w 1776267"/>
                <a:gd name="connsiteY2" fmla="*/ 3514765 h 4267200"/>
                <a:gd name="connsiteX3" fmla="*/ 1205633 w 1776267"/>
                <a:gd name="connsiteY3" fmla="*/ 3197265 h 4267200"/>
                <a:gd name="connsiteX4" fmla="*/ 888133 w 1776267"/>
                <a:gd name="connsiteY4" fmla="*/ 2879765 h 4267200"/>
                <a:gd name="connsiteX5" fmla="*/ 343303 w 1776267"/>
                <a:gd name="connsiteY5" fmla="*/ 1212932 h 4267200"/>
                <a:gd name="connsiteX6" fmla="*/ 202880 w 1776267"/>
                <a:gd name="connsiteY6" fmla="*/ 1306011 h 4267200"/>
                <a:gd name="connsiteX7" fmla="*/ 190903 w 1776267"/>
                <a:gd name="connsiteY7" fmla="*/ 1365332 h 4267200"/>
                <a:gd name="connsiteX8" fmla="*/ 202880 w 1776267"/>
                <a:gd name="connsiteY8" fmla="*/ 1424652 h 4267200"/>
                <a:gd name="connsiteX9" fmla="*/ 343303 w 1776267"/>
                <a:gd name="connsiteY9" fmla="*/ 1517731 h 4267200"/>
                <a:gd name="connsiteX10" fmla="*/ 1432963 w 1776267"/>
                <a:gd name="connsiteY10" fmla="*/ 1517732 h 4267200"/>
                <a:gd name="connsiteX11" fmla="*/ 1585363 w 1776267"/>
                <a:gd name="connsiteY11" fmla="*/ 1365332 h 4267200"/>
                <a:gd name="connsiteX12" fmla="*/ 1585364 w 1776267"/>
                <a:gd name="connsiteY12" fmla="*/ 1365332 h 4267200"/>
                <a:gd name="connsiteX13" fmla="*/ 1432964 w 1776267"/>
                <a:gd name="connsiteY13" fmla="*/ 1212932 h 4267200"/>
                <a:gd name="connsiteX14" fmla="*/ 343303 w 1776267"/>
                <a:gd name="connsiteY14" fmla="*/ 606466 h 4267200"/>
                <a:gd name="connsiteX15" fmla="*/ 202880 w 1776267"/>
                <a:gd name="connsiteY15" fmla="*/ 699545 h 4267200"/>
                <a:gd name="connsiteX16" fmla="*/ 190903 w 1776267"/>
                <a:gd name="connsiteY16" fmla="*/ 758866 h 4267200"/>
                <a:gd name="connsiteX17" fmla="*/ 202880 w 1776267"/>
                <a:gd name="connsiteY17" fmla="*/ 818186 h 4267200"/>
                <a:gd name="connsiteX18" fmla="*/ 343303 w 1776267"/>
                <a:gd name="connsiteY18" fmla="*/ 911265 h 4267200"/>
                <a:gd name="connsiteX19" fmla="*/ 1432963 w 1776267"/>
                <a:gd name="connsiteY19" fmla="*/ 911266 h 4267200"/>
                <a:gd name="connsiteX20" fmla="*/ 1585363 w 1776267"/>
                <a:gd name="connsiteY20" fmla="*/ 758866 h 4267200"/>
                <a:gd name="connsiteX21" fmla="*/ 1585364 w 1776267"/>
                <a:gd name="connsiteY21" fmla="*/ 758866 h 4267200"/>
                <a:gd name="connsiteX22" fmla="*/ 1432964 w 1776267"/>
                <a:gd name="connsiteY22" fmla="*/ 606466 h 4267200"/>
                <a:gd name="connsiteX23" fmla="*/ 296050 w 1776267"/>
                <a:gd name="connsiteY23" fmla="*/ 0 h 4267200"/>
                <a:gd name="connsiteX24" fmla="*/ 1480217 w 1776267"/>
                <a:gd name="connsiteY24" fmla="*/ 0 h 4267200"/>
                <a:gd name="connsiteX25" fmla="*/ 1776267 w 1776267"/>
                <a:gd name="connsiteY25" fmla="*/ 296050 h 4267200"/>
                <a:gd name="connsiteX26" fmla="*/ 1776267 w 1776267"/>
                <a:gd name="connsiteY26" fmla="*/ 3971150 h 4267200"/>
                <a:gd name="connsiteX27" fmla="*/ 1480217 w 1776267"/>
                <a:gd name="connsiteY27" fmla="*/ 4267200 h 4267200"/>
                <a:gd name="connsiteX28" fmla="*/ 296050 w 1776267"/>
                <a:gd name="connsiteY28" fmla="*/ 4267200 h 4267200"/>
                <a:gd name="connsiteX29" fmla="*/ 0 w 1776267"/>
                <a:gd name="connsiteY29" fmla="*/ 3971150 h 4267200"/>
                <a:gd name="connsiteX30" fmla="*/ 0 w 1776267"/>
                <a:gd name="connsiteY30" fmla="*/ 296050 h 4267200"/>
                <a:gd name="connsiteX31" fmla="*/ 296050 w 1776267"/>
                <a:gd name="connsiteY31" fmla="*/ 0 h 426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776267" h="4267200">
                  <a:moveTo>
                    <a:pt x="888133" y="2879765"/>
                  </a:moveTo>
                  <a:cubicBezTo>
                    <a:pt x="712783" y="2879765"/>
                    <a:pt x="570633" y="3021915"/>
                    <a:pt x="570633" y="3197265"/>
                  </a:cubicBezTo>
                  <a:cubicBezTo>
                    <a:pt x="570633" y="3372615"/>
                    <a:pt x="712783" y="3514765"/>
                    <a:pt x="888133" y="3514765"/>
                  </a:cubicBezTo>
                  <a:cubicBezTo>
                    <a:pt x="1063483" y="3514765"/>
                    <a:pt x="1205633" y="3372615"/>
                    <a:pt x="1205633" y="3197265"/>
                  </a:cubicBezTo>
                  <a:cubicBezTo>
                    <a:pt x="1205633" y="3021915"/>
                    <a:pt x="1063483" y="2879765"/>
                    <a:pt x="888133" y="2879765"/>
                  </a:cubicBezTo>
                  <a:close/>
                  <a:moveTo>
                    <a:pt x="343303" y="1212932"/>
                  </a:moveTo>
                  <a:cubicBezTo>
                    <a:pt x="280177" y="1212932"/>
                    <a:pt x="226015" y="1251313"/>
                    <a:pt x="202880" y="1306011"/>
                  </a:cubicBezTo>
                  <a:lnTo>
                    <a:pt x="190903" y="1365332"/>
                  </a:lnTo>
                  <a:lnTo>
                    <a:pt x="202880" y="1424652"/>
                  </a:lnTo>
                  <a:cubicBezTo>
                    <a:pt x="226015" y="1479351"/>
                    <a:pt x="280177" y="1517731"/>
                    <a:pt x="343303" y="1517731"/>
                  </a:cubicBezTo>
                  <a:lnTo>
                    <a:pt x="1432963" y="1517732"/>
                  </a:lnTo>
                  <a:cubicBezTo>
                    <a:pt x="1517131" y="1517732"/>
                    <a:pt x="1585363" y="1449500"/>
                    <a:pt x="1585363" y="1365332"/>
                  </a:cubicBezTo>
                  <a:lnTo>
                    <a:pt x="1585364" y="1365332"/>
                  </a:lnTo>
                  <a:cubicBezTo>
                    <a:pt x="1585364" y="1281164"/>
                    <a:pt x="1517132" y="1212932"/>
                    <a:pt x="1432964" y="1212932"/>
                  </a:cubicBezTo>
                  <a:close/>
                  <a:moveTo>
                    <a:pt x="343303" y="606466"/>
                  </a:moveTo>
                  <a:cubicBezTo>
                    <a:pt x="280177" y="606466"/>
                    <a:pt x="226015" y="644847"/>
                    <a:pt x="202880" y="699545"/>
                  </a:cubicBezTo>
                  <a:lnTo>
                    <a:pt x="190903" y="758866"/>
                  </a:lnTo>
                  <a:lnTo>
                    <a:pt x="202880" y="818186"/>
                  </a:lnTo>
                  <a:cubicBezTo>
                    <a:pt x="226015" y="872885"/>
                    <a:pt x="280177" y="911265"/>
                    <a:pt x="343303" y="911265"/>
                  </a:cubicBezTo>
                  <a:lnTo>
                    <a:pt x="1432963" y="911266"/>
                  </a:lnTo>
                  <a:cubicBezTo>
                    <a:pt x="1517131" y="911266"/>
                    <a:pt x="1585363" y="843034"/>
                    <a:pt x="1585363" y="758866"/>
                  </a:cubicBezTo>
                  <a:lnTo>
                    <a:pt x="1585364" y="758866"/>
                  </a:lnTo>
                  <a:cubicBezTo>
                    <a:pt x="1585364" y="674698"/>
                    <a:pt x="1517132" y="606466"/>
                    <a:pt x="1432964" y="606466"/>
                  </a:cubicBezTo>
                  <a:close/>
                  <a:moveTo>
                    <a:pt x="296050" y="0"/>
                  </a:moveTo>
                  <a:lnTo>
                    <a:pt x="1480217" y="0"/>
                  </a:lnTo>
                  <a:cubicBezTo>
                    <a:pt x="1643721" y="0"/>
                    <a:pt x="1776267" y="132546"/>
                    <a:pt x="1776267" y="296050"/>
                  </a:cubicBezTo>
                  <a:lnTo>
                    <a:pt x="1776267" y="3971150"/>
                  </a:lnTo>
                  <a:cubicBezTo>
                    <a:pt x="1776267" y="4134654"/>
                    <a:pt x="1643721" y="4267200"/>
                    <a:pt x="1480217" y="4267200"/>
                  </a:cubicBezTo>
                  <a:lnTo>
                    <a:pt x="296050" y="4267200"/>
                  </a:lnTo>
                  <a:cubicBezTo>
                    <a:pt x="132546" y="4267200"/>
                    <a:pt x="0" y="4134654"/>
                    <a:pt x="0" y="3971150"/>
                  </a:cubicBezTo>
                  <a:lnTo>
                    <a:pt x="0" y="296050"/>
                  </a:lnTo>
                  <a:cubicBezTo>
                    <a:pt x="0" y="132546"/>
                    <a:pt x="132546" y="0"/>
                    <a:pt x="296050" y="0"/>
                  </a:cubicBezTo>
                  <a:close/>
                </a:path>
              </a:pathLst>
            </a:custGeom>
            <a:solidFill>
              <a:srgbClr val="017864">
                <a:alpha val="75000"/>
              </a:srgbClr>
            </a:solidFill>
            <a:ln>
              <a:solidFill>
                <a:srgbClr val="033A3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H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B26D8EC-52C4-2CEE-9BBD-6D5F22BFD453}"/>
                </a:ext>
              </a:extLst>
            </p:cNvPr>
            <p:cNvGrpSpPr/>
            <p:nvPr/>
          </p:nvGrpSpPr>
          <p:grpSpPr>
            <a:xfrm>
              <a:off x="1727658" y="3775020"/>
              <a:ext cx="509198" cy="581941"/>
              <a:chOff x="3709865" y="3525168"/>
              <a:chExt cx="849303" cy="970632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5AC1CD48-A634-31F6-7F21-83419E693A62}"/>
                  </a:ext>
                </a:extLst>
              </p:cNvPr>
              <p:cNvSpPr/>
              <p:nvPr/>
            </p:nvSpPr>
            <p:spPr>
              <a:xfrm>
                <a:off x="3709865" y="3525168"/>
                <a:ext cx="849303" cy="970632"/>
              </a:xfrm>
              <a:custGeom>
                <a:avLst/>
                <a:gdLst>
                  <a:gd name="connsiteX0" fmla="*/ 0 w 4267200"/>
                  <a:gd name="connsiteY0" fmla="*/ 762000 h 4876800"/>
                  <a:gd name="connsiteX1" fmla="*/ 0 w 4267200"/>
                  <a:gd name="connsiteY1" fmla="*/ 1219200 h 4876800"/>
                  <a:gd name="connsiteX2" fmla="*/ 2133600 w 4267200"/>
                  <a:gd name="connsiteY2" fmla="*/ 1981200 h 4876800"/>
                  <a:gd name="connsiteX3" fmla="*/ 4267200 w 4267200"/>
                  <a:gd name="connsiteY3" fmla="*/ 1219200 h 4876800"/>
                  <a:gd name="connsiteX4" fmla="*/ 4267200 w 4267200"/>
                  <a:gd name="connsiteY4" fmla="*/ 762000 h 4876800"/>
                  <a:gd name="connsiteX5" fmla="*/ 2133600 w 4267200"/>
                  <a:gd name="connsiteY5" fmla="*/ 0 h 4876800"/>
                  <a:gd name="connsiteX6" fmla="*/ 0 w 4267200"/>
                  <a:gd name="connsiteY6" fmla="*/ 762000 h 4876800"/>
                  <a:gd name="connsiteX7" fmla="*/ 0 w 4267200"/>
                  <a:gd name="connsiteY7" fmla="*/ 1772603 h 4876800"/>
                  <a:gd name="connsiteX8" fmla="*/ 0 w 4267200"/>
                  <a:gd name="connsiteY8" fmla="*/ 2743200 h 4876800"/>
                  <a:gd name="connsiteX9" fmla="*/ 2133600 w 4267200"/>
                  <a:gd name="connsiteY9" fmla="*/ 3505200 h 4876800"/>
                  <a:gd name="connsiteX10" fmla="*/ 4267200 w 4267200"/>
                  <a:gd name="connsiteY10" fmla="*/ 2743200 h 4876800"/>
                  <a:gd name="connsiteX11" fmla="*/ 4267200 w 4267200"/>
                  <a:gd name="connsiteY11" fmla="*/ 1772603 h 4876800"/>
                  <a:gd name="connsiteX12" fmla="*/ 3745230 w 4267200"/>
                  <a:gd name="connsiteY12" fmla="*/ 2045018 h 4876800"/>
                  <a:gd name="connsiteX13" fmla="*/ 2133600 w 4267200"/>
                  <a:gd name="connsiteY13" fmla="*/ 2286000 h 4876800"/>
                  <a:gd name="connsiteX14" fmla="*/ 521970 w 4267200"/>
                  <a:gd name="connsiteY14" fmla="*/ 2045018 h 4876800"/>
                  <a:gd name="connsiteX15" fmla="*/ 0 w 4267200"/>
                  <a:gd name="connsiteY15" fmla="*/ 1772603 h 4876800"/>
                  <a:gd name="connsiteX16" fmla="*/ 0 w 4267200"/>
                  <a:gd name="connsiteY16" fmla="*/ 3296603 h 4876800"/>
                  <a:gd name="connsiteX17" fmla="*/ 0 w 4267200"/>
                  <a:gd name="connsiteY17" fmla="*/ 4114800 h 4876800"/>
                  <a:gd name="connsiteX18" fmla="*/ 2133600 w 4267200"/>
                  <a:gd name="connsiteY18" fmla="*/ 4876800 h 4876800"/>
                  <a:gd name="connsiteX19" fmla="*/ 4267200 w 4267200"/>
                  <a:gd name="connsiteY19" fmla="*/ 4114800 h 4876800"/>
                  <a:gd name="connsiteX20" fmla="*/ 4267200 w 4267200"/>
                  <a:gd name="connsiteY20" fmla="*/ 3296603 h 4876800"/>
                  <a:gd name="connsiteX21" fmla="*/ 3745230 w 4267200"/>
                  <a:gd name="connsiteY21" fmla="*/ 3569018 h 4876800"/>
                  <a:gd name="connsiteX22" fmla="*/ 2133600 w 4267200"/>
                  <a:gd name="connsiteY22" fmla="*/ 3810000 h 4876800"/>
                  <a:gd name="connsiteX23" fmla="*/ 521970 w 4267200"/>
                  <a:gd name="connsiteY23" fmla="*/ 3569018 h 4876800"/>
                  <a:gd name="connsiteX24" fmla="*/ 0 w 4267200"/>
                  <a:gd name="connsiteY24" fmla="*/ 3296603 h 487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4267200" h="4876800">
                    <a:moveTo>
                      <a:pt x="0" y="762000"/>
                    </a:moveTo>
                    <a:lnTo>
                      <a:pt x="0" y="1219200"/>
                    </a:lnTo>
                    <a:cubicBezTo>
                      <a:pt x="0" y="1640205"/>
                      <a:pt x="955358" y="1981200"/>
                      <a:pt x="2133600" y="1981200"/>
                    </a:cubicBezTo>
                    <a:cubicBezTo>
                      <a:pt x="3311843" y="1981200"/>
                      <a:pt x="4267200" y="1640205"/>
                      <a:pt x="4267200" y="1219200"/>
                    </a:cubicBezTo>
                    <a:lnTo>
                      <a:pt x="4267200" y="762000"/>
                    </a:lnTo>
                    <a:cubicBezTo>
                      <a:pt x="4267200" y="340995"/>
                      <a:pt x="3311843" y="0"/>
                      <a:pt x="2133600" y="0"/>
                    </a:cubicBezTo>
                    <a:cubicBezTo>
                      <a:pt x="955358" y="0"/>
                      <a:pt x="0" y="340995"/>
                      <a:pt x="0" y="762000"/>
                    </a:cubicBezTo>
                    <a:close/>
                    <a:moveTo>
                      <a:pt x="0" y="1772603"/>
                    </a:moveTo>
                    <a:lnTo>
                      <a:pt x="0" y="2743200"/>
                    </a:lnTo>
                    <a:cubicBezTo>
                      <a:pt x="0" y="3164205"/>
                      <a:pt x="955358" y="3505200"/>
                      <a:pt x="2133600" y="3505200"/>
                    </a:cubicBezTo>
                    <a:cubicBezTo>
                      <a:pt x="3311843" y="3505200"/>
                      <a:pt x="4267200" y="3164205"/>
                      <a:pt x="4267200" y="2743200"/>
                    </a:cubicBezTo>
                    <a:lnTo>
                      <a:pt x="4267200" y="1772603"/>
                    </a:lnTo>
                    <a:cubicBezTo>
                      <a:pt x="4125278" y="1884998"/>
                      <a:pt x="3943350" y="1974533"/>
                      <a:pt x="3745230" y="2045018"/>
                    </a:cubicBezTo>
                    <a:cubicBezTo>
                      <a:pt x="3317558" y="2197418"/>
                      <a:pt x="2747963" y="2286000"/>
                      <a:pt x="2133600" y="2286000"/>
                    </a:cubicBezTo>
                    <a:cubicBezTo>
                      <a:pt x="1519238" y="2286000"/>
                      <a:pt x="949643" y="2197418"/>
                      <a:pt x="521970" y="2045018"/>
                    </a:cubicBezTo>
                    <a:cubicBezTo>
                      <a:pt x="323850" y="1974533"/>
                      <a:pt x="141923" y="1884045"/>
                      <a:pt x="0" y="1772603"/>
                    </a:cubicBezTo>
                    <a:close/>
                    <a:moveTo>
                      <a:pt x="0" y="3296603"/>
                    </a:moveTo>
                    <a:lnTo>
                      <a:pt x="0" y="4114800"/>
                    </a:lnTo>
                    <a:cubicBezTo>
                      <a:pt x="0" y="4535805"/>
                      <a:pt x="955358" y="4876800"/>
                      <a:pt x="2133600" y="4876800"/>
                    </a:cubicBezTo>
                    <a:cubicBezTo>
                      <a:pt x="3311843" y="4876800"/>
                      <a:pt x="4267200" y="4535805"/>
                      <a:pt x="4267200" y="4114800"/>
                    </a:cubicBezTo>
                    <a:lnTo>
                      <a:pt x="4267200" y="3296603"/>
                    </a:lnTo>
                    <a:cubicBezTo>
                      <a:pt x="4125278" y="3408998"/>
                      <a:pt x="3943350" y="3498533"/>
                      <a:pt x="3745230" y="3569018"/>
                    </a:cubicBezTo>
                    <a:cubicBezTo>
                      <a:pt x="3317558" y="3721418"/>
                      <a:pt x="2747963" y="3810000"/>
                      <a:pt x="2133600" y="3810000"/>
                    </a:cubicBezTo>
                    <a:cubicBezTo>
                      <a:pt x="1519238" y="3810000"/>
                      <a:pt x="949643" y="3721418"/>
                      <a:pt x="521970" y="3569018"/>
                    </a:cubicBezTo>
                    <a:cubicBezTo>
                      <a:pt x="323850" y="3498533"/>
                      <a:pt x="141923" y="3408045"/>
                      <a:pt x="0" y="3296603"/>
                    </a:cubicBezTo>
                    <a:close/>
                  </a:path>
                </a:pathLst>
              </a:custGeom>
              <a:solidFill>
                <a:srgbClr val="017864"/>
              </a:solidFill>
              <a:ln w="12700" cap="flat">
                <a:solidFill>
                  <a:srgbClr val="033A3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2B201B44-C19E-0D10-0218-7403699CB15B}"/>
                  </a:ext>
                </a:extLst>
              </p:cNvPr>
              <p:cNvSpPr/>
              <p:nvPr/>
            </p:nvSpPr>
            <p:spPr>
              <a:xfrm>
                <a:off x="3709865" y="3767826"/>
                <a:ext cx="849303" cy="515648"/>
              </a:xfrm>
              <a:custGeom>
                <a:avLst/>
                <a:gdLst>
                  <a:gd name="connsiteX0" fmla="*/ 0 w 4267200"/>
                  <a:gd name="connsiteY0" fmla="*/ 553403 h 2590800"/>
                  <a:gd name="connsiteX1" fmla="*/ 0 w 4267200"/>
                  <a:gd name="connsiteY1" fmla="*/ 0 h 2590800"/>
                  <a:gd name="connsiteX2" fmla="*/ 2133600 w 4267200"/>
                  <a:gd name="connsiteY2" fmla="*/ 762000 h 2590800"/>
                  <a:gd name="connsiteX3" fmla="*/ 4267200 w 4267200"/>
                  <a:gd name="connsiteY3" fmla="*/ 0 h 2590800"/>
                  <a:gd name="connsiteX4" fmla="*/ 4267200 w 4267200"/>
                  <a:gd name="connsiteY4" fmla="*/ 553403 h 2590800"/>
                  <a:gd name="connsiteX5" fmla="*/ 3745230 w 4267200"/>
                  <a:gd name="connsiteY5" fmla="*/ 825818 h 2590800"/>
                  <a:gd name="connsiteX6" fmla="*/ 2133600 w 4267200"/>
                  <a:gd name="connsiteY6" fmla="*/ 1066800 h 2590800"/>
                  <a:gd name="connsiteX7" fmla="*/ 521970 w 4267200"/>
                  <a:gd name="connsiteY7" fmla="*/ 825818 h 2590800"/>
                  <a:gd name="connsiteX8" fmla="*/ 0 w 4267200"/>
                  <a:gd name="connsiteY8" fmla="*/ 553403 h 2590800"/>
                  <a:gd name="connsiteX9" fmla="*/ 0 w 4267200"/>
                  <a:gd name="connsiteY9" fmla="*/ 2077403 h 2590800"/>
                  <a:gd name="connsiteX10" fmla="*/ 0 w 4267200"/>
                  <a:gd name="connsiteY10" fmla="*/ 1524000 h 2590800"/>
                  <a:gd name="connsiteX11" fmla="*/ 2133600 w 4267200"/>
                  <a:gd name="connsiteY11" fmla="*/ 2286000 h 2590800"/>
                  <a:gd name="connsiteX12" fmla="*/ 4267200 w 4267200"/>
                  <a:gd name="connsiteY12" fmla="*/ 1524000 h 2590800"/>
                  <a:gd name="connsiteX13" fmla="*/ 4267200 w 4267200"/>
                  <a:gd name="connsiteY13" fmla="*/ 2077403 h 2590800"/>
                  <a:gd name="connsiteX14" fmla="*/ 3745230 w 4267200"/>
                  <a:gd name="connsiteY14" fmla="*/ 2349818 h 2590800"/>
                  <a:gd name="connsiteX15" fmla="*/ 2133600 w 4267200"/>
                  <a:gd name="connsiteY15" fmla="*/ 2590800 h 2590800"/>
                  <a:gd name="connsiteX16" fmla="*/ 521970 w 4267200"/>
                  <a:gd name="connsiteY16" fmla="*/ 2349818 h 2590800"/>
                  <a:gd name="connsiteX17" fmla="*/ 0 w 4267200"/>
                  <a:gd name="connsiteY17" fmla="*/ 2077403 h 2590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4267200" h="2590800">
                    <a:moveTo>
                      <a:pt x="0" y="553403"/>
                    </a:moveTo>
                    <a:lnTo>
                      <a:pt x="0" y="0"/>
                    </a:lnTo>
                    <a:cubicBezTo>
                      <a:pt x="0" y="421005"/>
                      <a:pt x="955358" y="762000"/>
                      <a:pt x="2133600" y="762000"/>
                    </a:cubicBezTo>
                    <a:cubicBezTo>
                      <a:pt x="3311843" y="762000"/>
                      <a:pt x="4267200" y="421005"/>
                      <a:pt x="4267200" y="0"/>
                    </a:cubicBezTo>
                    <a:lnTo>
                      <a:pt x="4267200" y="553403"/>
                    </a:lnTo>
                    <a:cubicBezTo>
                      <a:pt x="4125278" y="665797"/>
                      <a:pt x="3943350" y="755333"/>
                      <a:pt x="3745230" y="825818"/>
                    </a:cubicBezTo>
                    <a:cubicBezTo>
                      <a:pt x="3317558" y="978218"/>
                      <a:pt x="2747963" y="1066800"/>
                      <a:pt x="2133600" y="1066800"/>
                    </a:cubicBezTo>
                    <a:cubicBezTo>
                      <a:pt x="1519238" y="1066800"/>
                      <a:pt x="949643" y="978218"/>
                      <a:pt x="521970" y="825818"/>
                    </a:cubicBezTo>
                    <a:cubicBezTo>
                      <a:pt x="323850" y="755333"/>
                      <a:pt x="141923" y="664845"/>
                      <a:pt x="0" y="553403"/>
                    </a:cubicBezTo>
                    <a:close/>
                    <a:moveTo>
                      <a:pt x="0" y="2077403"/>
                    </a:moveTo>
                    <a:lnTo>
                      <a:pt x="0" y="1524000"/>
                    </a:lnTo>
                    <a:cubicBezTo>
                      <a:pt x="0" y="1945005"/>
                      <a:pt x="955358" y="2286000"/>
                      <a:pt x="2133600" y="2286000"/>
                    </a:cubicBezTo>
                    <a:cubicBezTo>
                      <a:pt x="3311843" y="2286000"/>
                      <a:pt x="4267200" y="1945005"/>
                      <a:pt x="4267200" y="1524000"/>
                    </a:cubicBezTo>
                    <a:lnTo>
                      <a:pt x="4267200" y="2077403"/>
                    </a:lnTo>
                    <a:cubicBezTo>
                      <a:pt x="4125278" y="2189798"/>
                      <a:pt x="3943350" y="2279333"/>
                      <a:pt x="3745230" y="2349818"/>
                    </a:cubicBezTo>
                    <a:cubicBezTo>
                      <a:pt x="3317558" y="2502218"/>
                      <a:pt x="2747963" y="2590800"/>
                      <a:pt x="2133600" y="2590800"/>
                    </a:cubicBezTo>
                    <a:cubicBezTo>
                      <a:pt x="1519238" y="2590800"/>
                      <a:pt x="949643" y="2502218"/>
                      <a:pt x="521970" y="2349818"/>
                    </a:cubicBezTo>
                    <a:cubicBezTo>
                      <a:pt x="323850" y="2279333"/>
                      <a:pt x="141923" y="2188845"/>
                      <a:pt x="0" y="2077403"/>
                    </a:cubicBezTo>
                    <a:close/>
                  </a:path>
                </a:pathLst>
              </a:custGeom>
              <a:solidFill>
                <a:srgbClr val="033A31"/>
              </a:solidFill>
              <a:ln w="12700" cap="flat">
                <a:solidFill>
                  <a:srgbClr val="033A3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CH"/>
              </a:p>
            </p:txBody>
          </p:sp>
        </p:grp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F7DA146D-E888-41AC-0DDD-9921B039056D}"/>
              </a:ext>
            </a:extLst>
          </p:cNvPr>
          <p:cNvSpPr/>
          <p:nvPr/>
        </p:nvSpPr>
        <p:spPr>
          <a:xfrm>
            <a:off x="757990" y="1709052"/>
            <a:ext cx="4563323" cy="39166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t"/>
          <a:lstStyle/>
          <a:p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INSERT INTO [</a:t>
            </a:r>
            <a:r>
              <a:rPr lang="en-CH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dbo</a:t>
            </a:r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].[</a:t>
            </a:r>
            <a:r>
              <a:rPr lang="en-CH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card_type</a:t>
            </a:r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 </a:t>
            </a:r>
          </a:p>
          <a:p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([id], [code], [description])</a:t>
            </a:r>
          </a:p>
          <a:p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VALUES (12, </a:t>
            </a:r>
            <a:r>
              <a: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CH" sz="1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evpay</a:t>
            </a:r>
            <a:r>
              <a: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, </a:t>
            </a:r>
            <a:r>
              <a: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electronic v-payment</a:t>
            </a:r>
            <a:r>
              <a:rPr lang="es-E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'</a:t>
            </a:r>
            <a:r>
              <a:rPr lang="en-CH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E002801-8B7F-AD48-8E9C-A73BD7478723}"/>
              </a:ext>
            </a:extLst>
          </p:cNvPr>
          <p:cNvSpPr/>
          <p:nvPr/>
        </p:nvSpPr>
        <p:spPr>
          <a:xfrm>
            <a:off x="5406375" y="2347127"/>
            <a:ext cx="2952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r>
              <a:rPr lang="en-CH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INSERT INTO [</a:t>
            </a:r>
            <a:r>
              <a:rPr lang="en-CH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dbo</a:t>
            </a:r>
            <a:r>
              <a:rPr lang="en-CH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].[</a:t>
            </a:r>
            <a:r>
              <a:rPr lang="en-CH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card_type</a:t>
            </a:r>
            <a:r>
              <a:rPr lang="en-CH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 </a:t>
            </a:r>
          </a:p>
          <a:p>
            <a:r>
              <a:rPr lang="en-CH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([id], [code], [description])</a:t>
            </a:r>
          </a:p>
          <a:p>
            <a:r>
              <a:rPr lang="en-CH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VALUES (12, ‘</a:t>
            </a:r>
            <a:r>
              <a:rPr lang="en-CH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evpay</a:t>
            </a:r>
            <a:r>
              <a:rPr lang="en-CH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’, ‘electronic v-payment’)</a:t>
            </a:r>
          </a:p>
          <a:p>
            <a:endParaRPr lang="en-CH" sz="900" dirty="0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3F79AE6-5D68-577C-C41A-D6BA7376592A}"/>
              </a:ext>
            </a:extLst>
          </p:cNvPr>
          <p:cNvSpPr/>
          <p:nvPr/>
        </p:nvSpPr>
        <p:spPr>
          <a:xfrm>
            <a:off x="5406374" y="2347127"/>
            <a:ext cx="2952000" cy="5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r>
              <a:rPr lang="en-CH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INSERT INTO [</a:t>
            </a:r>
            <a:r>
              <a:rPr lang="en-CH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dbo</a:t>
            </a:r>
            <a:r>
              <a:rPr lang="en-CH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].[</a:t>
            </a:r>
            <a:r>
              <a:rPr lang="en-CH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card_type</a:t>
            </a:r>
            <a:r>
              <a:rPr lang="en-CH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] </a:t>
            </a:r>
          </a:p>
          <a:p>
            <a:r>
              <a:rPr lang="en-CH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([id], [code], [description])</a:t>
            </a:r>
          </a:p>
          <a:p>
            <a:r>
              <a:rPr lang="en-CH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VALUES (12, ‘</a:t>
            </a:r>
            <a:r>
              <a:rPr lang="en-CH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evpay</a:t>
            </a:r>
            <a:r>
              <a:rPr lang="en-CH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’, ‘electronic v-payment’)</a:t>
            </a:r>
          </a:p>
        </p:txBody>
      </p:sp>
    </p:spTree>
    <p:extLst>
      <p:ext uri="{BB962C8B-B14F-4D97-AF65-F5344CB8AC3E}">
        <p14:creationId xmlns:p14="http://schemas.microsoft.com/office/powerpoint/2010/main" val="29236425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50" presetClass="path" presetSubtype="0" decel="25000" fill="hold" grpId="1" nodeType="after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-3.125E-6 -2.96296E-6 L 0.2306 0.00116 C 0.27539 0.00463 0.27969 0.0713 0.28086 0.14028 L 0.28086 0.28125 " pathEditMode="relative" rAng="0" ptsTypes="AAAA">
                                      <p:cBhvr>
                                        <p:cTn id="14" dur="1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36" y="1405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50" presetClass="path" presetSubtype="0" accel="5000" decel="25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2.96296E-6 L 0.08724 0.00139 C 0.10782 0.00579 0.12917 0.07871 0.12969 0.15463 L 0.12969 0.30996 " pathEditMode="relative" rAng="0" ptsTypes="AAAA">
                                      <p:cBhvr>
                                        <p:cTn id="16" dur="1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84" y="15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51" grpId="0" animBg="1"/>
      <p:bldP spid="51" grpId="1" animBg="1"/>
    </p:bldLst>
  </p:timing>
</p:sld>
</file>

<file path=ppt/theme/theme1.xml><?xml version="1.0" encoding="utf-8"?>
<a:theme xmlns:a="http://schemas.openxmlformats.org/drawingml/2006/main" name="Splash Scree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ain Conten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 anchor="t">
        <a:spAutoFit/>
      </a:bodyPr>
      <a:lstStyle>
        <a:defPPr algn="l">
          <a:defRPr sz="2400" dirty="0">
            <a:latin typeface="Calibri Light" charset="0"/>
            <a:ea typeface="Calibri Light" charset="0"/>
            <a:cs typeface="Calibri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End Scree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b3b1065-ae42-4d8a-aa8c-0a73a17faba8" xsi:nil="true"/>
    <lcf76f155ced4ddcb4097134ff3c332f xmlns="221fbb9a-23db-4311-a69c-34622b264696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51F54D7AD26C459333D1AFF09839BE" ma:contentTypeVersion="14" ma:contentTypeDescription="Create a new document." ma:contentTypeScope="" ma:versionID="360607d15cd3ba6bc1b1206b5ab58707">
  <xsd:schema xmlns:xsd="http://www.w3.org/2001/XMLSchema" xmlns:xs="http://www.w3.org/2001/XMLSchema" xmlns:p="http://schemas.microsoft.com/office/2006/metadata/properties" xmlns:ns2="221fbb9a-23db-4311-a69c-34622b264696" xmlns:ns3="1b3b1065-ae42-4d8a-aa8c-0a73a17faba8" targetNamespace="http://schemas.microsoft.com/office/2006/metadata/properties" ma:root="true" ma:fieldsID="418f801ce3daba7e05e8e0f00fba8a3d" ns2:_="" ns3:_="">
    <xsd:import namespace="221fbb9a-23db-4311-a69c-34622b264696"/>
    <xsd:import namespace="1b3b1065-ae42-4d8a-aa8c-0a73a17fab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1fbb9a-23db-4311-a69c-34622b2646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cd530a17-84a2-4d03-b447-f9955f42fe7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3b1065-ae42-4d8a-aa8c-0a73a17faba8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b72881c0-9f09-48c0-b71c-fddfa2680fd3}" ma:internalName="TaxCatchAll" ma:showField="CatchAllData" ma:web="1b3b1065-ae42-4d8a-aa8c-0a73a17faba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05C0892-D583-430B-AD43-D1A4EB1EE043}">
  <ds:schemaRefs>
    <ds:schemaRef ds:uri="http://schemas.microsoft.com/office/2006/metadata/properties"/>
    <ds:schemaRef ds:uri="http://schemas.microsoft.com/office/infopath/2007/PartnerControls"/>
    <ds:schemaRef ds:uri="http://purl.org/dc/dcmitype/"/>
    <ds:schemaRef ds:uri="1b3b1065-ae42-4d8a-aa8c-0a73a17faba8"/>
    <ds:schemaRef ds:uri="http://purl.org/dc/terms/"/>
    <ds:schemaRef ds:uri="221fbb9a-23db-4311-a69c-34622b264696"/>
    <ds:schemaRef ds:uri="http://www.w3.org/XML/1998/namespace"/>
    <ds:schemaRef ds:uri="http://schemas.microsoft.com/office/2006/documentManagement/types"/>
    <ds:schemaRef ds:uri="http://purl.org/dc/elements/1.1/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DB5AB22D-FE52-491B-BAB2-8DBA64325E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1fbb9a-23db-4311-a69c-34622b264696"/>
    <ds:schemaRef ds:uri="1b3b1065-ae42-4d8a-aa8c-0a73a17faba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6782FBD-C4AD-49F1-B11B-703DF9FAD8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5208</Words>
  <Application>Microsoft Office PowerPoint</Application>
  <PresentationFormat>Widescreen</PresentationFormat>
  <Paragraphs>892</Paragraphs>
  <Slides>48</Slides>
  <Notes>35</Notes>
  <HiddenSlides>8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Consolas</vt:lpstr>
      <vt:lpstr>Splash Screen</vt:lpstr>
      <vt:lpstr>Title Slide</vt:lpstr>
      <vt:lpstr>Main Content</vt:lpstr>
      <vt:lpstr>End Screen</vt:lpstr>
      <vt:lpstr>PowerPoint Presentation</vt:lpstr>
      <vt:lpstr>PowerPoint Presentation</vt:lpstr>
      <vt:lpstr>PowerPoint Presentation</vt:lpstr>
      <vt:lpstr>PowerPoint Presentation</vt:lpstr>
      <vt:lpstr>Agenda</vt:lpstr>
      <vt:lpstr>PowerPoint Presentation</vt:lpstr>
      <vt:lpstr>What is Database Mirroring</vt:lpstr>
      <vt:lpstr>How it works</vt:lpstr>
      <vt:lpstr>How it works</vt:lpstr>
      <vt:lpstr>How it works</vt:lpstr>
      <vt:lpstr>How it works</vt:lpstr>
      <vt:lpstr>How it works</vt:lpstr>
      <vt:lpstr>Why mirroring a database?</vt:lpstr>
      <vt:lpstr>Other characteristics</vt:lpstr>
      <vt:lpstr>Solutions</vt:lpstr>
      <vt:lpstr>PowerPoint Presentation</vt:lpstr>
      <vt:lpstr>Open Mirroring</vt:lpstr>
      <vt:lpstr>Open Mirroring</vt:lpstr>
      <vt:lpstr>Open Mirroring</vt:lpstr>
      <vt:lpstr>Open Mirroring</vt:lpstr>
      <vt:lpstr>Tables Management</vt:lpstr>
      <vt:lpstr>Metadata</vt:lpstr>
      <vt:lpstr>Data</vt:lpstr>
      <vt:lpstr>PowerPoint Presentation</vt:lpstr>
      <vt:lpstr>Open Mirroring</vt:lpstr>
      <vt:lpstr>Costs</vt:lpstr>
      <vt:lpstr>PowerPoint Presentation</vt:lpstr>
      <vt:lpstr>Designs : Full Mirroring</vt:lpstr>
      <vt:lpstr>Designs : Partial Mirroring</vt:lpstr>
      <vt:lpstr>Designs : Multi Targets</vt:lpstr>
      <vt:lpstr>Designs : Multi Sources</vt:lpstr>
      <vt:lpstr>Designs : Multi Sources – Multi Targets</vt:lpstr>
      <vt:lpstr>PowerPoint Presentation</vt:lpstr>
      <vt:lpstr>Code Examples : Python</vt:lpstr>
      <vt:lpstr>Code Examples : Python</vt:lpstr>
      <vt:lpstr>PowerPoint Presentation</vt:lpstr>
      <vt:lpstr>Using columns CreatedOn, ModifiedOn</vt:lpstr>
      <vt:lpstr>Using columns RowVersion</vt:lpstr>
      <vt:lpstr>Using Mix of Columns</vt:lpstr>
      <vt:lpstr>Change Data Capture</vt:lpstr>
      <vt:lpstr>SQL Server Change Date Capture</vt:lpstr>
      <vt:lpstr>SQL Server Change Date Capture</vt:lpstr>
      <vt:lpstr>SQL Server Change Tracking</vt:lpstr>
      <vt:lpstr>SQL Server Change Tracking</vt:lpstr>
      <vt:lpstr>Change Date Capture vs Change Tracking</vt:lpstr>
      <vt:lpstr>Change Date Capture : History</vt:lpstr>
      <vt:lpstr>Other database tools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SharePoint Europe Systems</dc:creator>
  <cp:lastModifiedBy>Cristian Urbina | BSgroup Data Analytics</cp:lastModifiedBy>
  <cp:revision>161</cp:revision>
  <dcterms:created xsi:type="dcterms:W3CDTF">2016-06-21T09:22:52Z</dcterms:created>
  <dcterms:modified xsi:type="dcterms:W3CDTF">2025-09-04T14:42:56Z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0x010100A051F54D7AD26C459333D1AFF09839BE</vt:lpwstr>
  </property>
  <property fmtid="{D5CDD505-2E9C-101B-9397-08002B2CF9AE}" pid="3" name="MediaServiceImageTags">
    <vt:lpwstr/>
  </property>
</Properties>
</file>