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43891200" cy="32918400"/>
  <p:notesSz cx="6858000" cy="9144000"/>
  <p:defaultTextStyle>
    <a:defPPr>
      <a:defRPr lang="en-US"/>
    </a:defPPr>
    <a:lvl1pPr marL="0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843194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686388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529582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7372775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9215969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48">
          <p15:clr>
            <a:srgbClr val="A4A3A4"/>
          </p15:clr>
        </p15:guide>
        <p15:guide id="2" orient="horz" pos="10368">
          <p15:clr>
            <a:srgbClr val="A4A3A4"/>
          </p15:clr>
        </p15:guide>
        <p15:guide id="3" pos="14127">
          <p15:clr>
            <a:srgbClr val="A4A3A4"/>
          </p15:clr>
        </p15:guide>
        <p15:guide id="4" pos="26338">
          <p15:clr>
            <a:srgbClr val="A4A3A4"/>
          </p15:clr>
        </p15:guide>
        <p15:guide id="5" pos="7743">
          <p15:clr>
            <a:srgbClr val="A4A3A4"/>
          </p15:clr>
        </p15:guide>
        <p15:guide id="6" pos="1217">
          <p15:clr>
            <a:srgbClr val="A4A3A4"/>
          </p15:clr>
        </p15:guide>
        <p15:guide id="7" pos="211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529"/>
    <a:srgbClr val="004348"/>
    <a:srgbClr val="F1BDCF"/>
    <a:srgbClr val="8E9089"/>
    <a:srgbClr val="EBEBEB"/>
    <a:srgbClr val="212121"/>
    <a:srgbClr val="DC4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1"/>
    <p:restoredTop sz="94690"/>
  </p:normalViewPr>
  <p:slideViewPr>
    <p:cSldViewPr snapToGrid="0" snapToObjects="1">
      <p:cViewPr varScale="1">
        <p:scale>
          <a:sx n="17" d="100"/>
          <a:sy n="17" d="100"/>
        </p:scale>
        <p:origin x="1277" y="77"/>
      </p:cViewPr>
      <p:guideLst>
        <p:guide orient="horz" pos="13248"/>
        <p:guide orient="horz" pos="10368"/>
        <p:guide pos="14127"/>
        <p:guide pos="26338"/>
        <p:guide pos="7743"/>
        <p:guide pos="1217"/>
        <p:guide pos="21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Verdana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BBF67-3F34-7B4F-9D22-6C5AACED205D}" type="datetimeFigureOut">
              <a:rPr lang="en-US" smtClean="0">
                <a:latin typeface="Verdana Regular" charset="0"/>
              </a:rPr>
              <a:t>12/1/2019</a:t>
            </a:fld>
            <a:endParaRPr lang="en-US" dirty="0">
              <a:latin typeface="Verdana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Verdana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4DB99-E856-3648-B51B-50059185FFD2}" type="slidenum">
              <a:rPr lang="en-US" smtClean="0">
                <a:latin typeface="Verdana Regular" charset="0"/>
              </a:rPr>
              <a:t>‹#›</a:t>
            </a:fld>
            <a:endParaRPr lang="en-US" dirty="0">
              <a:latin typeface="Verdana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4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9CF59EBC-EC05-6B4D-B166-DDFA6A1EDCB6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DD9D7D82-3AAB-FE4F-A8B8-55362074E5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5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1pPr>
    <a:lvl2pPr marL="1843194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2pPr>
    <a:lvl3pPr marL="3686388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3pPr>
    <a:lvl4pPr marL="5529582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4pPr>
    <a:lvl5pPr marL="7372775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5pPr>
    <a:lvl6pPr marL="9215969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931987" y="8919137"/>
            <a:ext cx="19381645" cy="17519487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429930" y="20092879"/>
            <a:ext cx="9080739" cy="10954304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22429930" y="8919140"/>
            <a:ext cx="19381645" cy="10018964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732758" y="1731788"/>
            <a:ext cx="42425683" cy="3049166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2280010" y="720448"/>
            <a:ext cx="30878431" cy="18287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endParaRPr lang="en-US" sz="5400" b="1" i="0" cap="none" spc="170" dirty="0">
              <a:latin typeface="Impact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06000" y="720448"/>
            <a:ext cx="33252441" cy="1828799"/>
          </a:xfrm>
          <a:prstGeom prst="rect">
            <a:avLst/>
          </a:prstGeom>
          <a:solidFill>
            <a:srgbClr val="F3B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 userDrawn="1"/>
        </p:nvSpPr>
        <p:spPr>
          <a:xfrm>
            <a:off x="12280010" y="758646"/>
            <a:ext cx="30878431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5400" cap="none" spc="520" baseline="0" dirty="0">
                <a:latin typeface="Impact" charset="0"/>
                <a:ea typeface="Impact" charset="0"/>
                <a:cs typeface="Impact" charset="0"/>
              </a:rPr>
              <a:t>Electrical Engineering and Computer Science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732759" y="720448"/>
            <a:ext cx="10353949" cy="182879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 userDrawn="1"/>
        </p:nvSpPr>
        <p:spPr>
          <a:xfrm>
            <a:off x="1920240" y="758646"/>
            <a:ext cx="11897360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fontAlgn="ctr">
              <a:spcBef>
                <a:spcPts val="0"/>
              </a:spcBef>
            </a:pPr>
            <a:r>
              <a:rPr lang="en-US" sz="5400" spc="520" baseline="0" dirty="0">
                <a:latin typeface="Impact" charset="0"/>
                <a:ea typeface="Impact" charset="0"/>
                <a:cs typeface="Impact" charset="0"/>
              </a:rPr>
              <a:t>COLLEGE OF ENGINEERING</a:t>
            </a:r>
          </a:p>
        </p:txBody>
      </p:sp>
      <p:pic>
        <p:nvPicPr>
          <p:cNvPr id="4" name="Picture 3" descr="OSU_horizontal_2C_O_over_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20" y="28559364"/>
            <a:ext cx="7046629" cy="2247216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12280010" y="720448"/>
            <a:ext cx="30878431" cy="18287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endParaRPr lang="en-US" sz="5400" b="1" i="0" cap="none" spc="170" dirty="0">
              <a:latin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3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32508274" y="20172137"/>
            <a:ext cx="941832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05529"/>
                </a:solidFill>
                <a:latin typeface="Verdana Regular" charset="0"/>
                <a:ea typeface="Verdana Regular" charset="0"/>
                <a:cs typeface="Verdana Regular" charset="0"/>
              </a:rPr>
              <a:t>Title: lorem ipsum</a:t>
            </a:r>
          </a:p>
        </p:txBody>
      </p:sp>
      <p:sp>
        <p:nvSpPr>
          <p:cNvPr id="6" name="Text Placeholder 18"/>
          <p:cNvSpPr txBox="1">
            <a:spLocks/>
          </p:cNvSpPr>
          <p:nvPr/>
        </p:nvSpPr>
        <p:spPr>
          <a:xfrm>
            <a:off x="32508274" y="21138585"/>
            <a:ext cx="9418320" cy="10054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indent="-45720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Bullet.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lum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exer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adipsustrud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doloree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tuerat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lorpera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esenibh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eu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faccum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eum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quamcommy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nit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lorerillut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ullam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quat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lore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verostrud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ming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et,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si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tie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faciliquisse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modolortin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volore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 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Vel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et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vel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dionsenit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adit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,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consenim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zzrillute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el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euguerostie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faci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bla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conse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minim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zzriure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tio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dolore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tet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,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volobor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si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Velit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vendipit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,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quat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iustrud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eraeseniat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do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conummod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ea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alisci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tie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vel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ea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commodo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lortis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aliquamcommy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niat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aliquat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niam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ercillan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eu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feugue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magnisl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utpat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autat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. Sim ipsum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dolorem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velis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aut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vulputpat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eu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facilit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am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delestrud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eui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blan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vendre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elisisc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illaorp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ercilisi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faccumsandre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tat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dipit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nis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dionull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amconsequat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,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senisi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Lore del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utatis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amcorpercin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henim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zzriliq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uismodo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leniat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aciduisl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il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eugait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velis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nos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alit prat ad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tionsecte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conullan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et,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verit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accum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ad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essi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Vel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et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vel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dionsenit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adit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,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consenim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zzrillute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el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euguerostie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faci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bla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conse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minim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zzriure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tio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dolore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tet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,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volobor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si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.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931989" y="5503233"/>
            <a:ext cx="38953999" cy="380074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389120" rtl="0" eaLnBrk="1" latinLnBrk="0" hangingPunct="1">
              <a:lnSpc>
                <a:spcPts val="8640"/>
              </a:lnSpc>
              <a:spcBef>
                <a:spcPts val="4800"/>
              </a:spcBef>
              <a:buFont typeface="Arial" panose="020B0604020202020204" pitchFamily="34" charset="0"/>
              <a:buNone/>
              <a:defRPr sz="6600" b="0" i="0" kern="1200" spc="200" baseline="0">
                <a:solidFill>
                  <a:schemeClr val="tx1"/>
                </a:solidFill>
                <a:latin typeface="Rufina-Stencil-Regular"/>
                <a:ea typeface="+mn-ea"/>
                <a:cs typeface="Rufina-Stencil-Regular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Subhead: </a:t>
            </a:r>
            <a:r>
              <a:rPr lang="en-US" sz="7200" dirty="0" err="1">
                <a:latin typeface="Georgia" charset="0"/>
                <a:ea typeface="Georgia" charset="0"/>
                <a:cs typeface="Georgia" charset="0"/>
              </a:rPr>
              <a:t>Uditincil</a:t>
            </a:r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7200" dirty="0" err="1">
                <a:latin typeface="Georgia" charset="0"/>
                <a:ea typeface="Georgia" charset="0"/>
                <a:cs typeface="Georgia" charset="0"/>
              </a:rPr>
              <a:t>endaeri</a:t>
            </a:r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7200" dirty="0" err="1">
                <a:latin typeface="Georgia" charset="0"/>
                <a:ea typeface="Georgia" charset="0"/>
                <a:cs typeface="Georgia" charset="0"/>
              </a:rPr>
              <a:t>sus</a:t>
            </a:r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7200" dirty="0" err="1">
                <a:latin typeface="Georgia" charset="0"/>
                <a:ea typeface="Georgia" charset="0"/>
                <a:cs typeface="Georgia" charset="0"/>
              </a:rPr>
              <a:t>sectur</a:t>
            </a:r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7200" dirty="0" err="1">
                <a:latin typeface="Georgia" charset="0"/>
                <a:ea typeface="Georgia" charset="0"/>
                <a:cs typeface="Georgia" charset="0"/>
              </a:rPr>
              <a:t>sam</a:t>
            </a:r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7200" dirty="0" err="1">
                <a:latin typeface="Georgia" charset="0"/>
                <a:ea typeface="Georgia" charset="0"/>
                <a:cs typeface="Georgia" charset="0"/>
              </a:rPr>
              <a:t>fuga</a:t>
            </a:r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7200" dirty="0" err="1">
                <a:latin typeface="Georgia" charset="0"/>
                <a:ea typeface="Georgia" charset="0"/>
                <a:cs typeface="Georgia" charset="0"/>
              </a:rPr>
              <a:t>nequo</a:t>
            </a:r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 que </a:t>
            </a:r>
            <a:r>
              <a:rPr lang="en-US" sz="7200" dirty="0" err="1">
                <a:latin typeface="Georgia" charset="0"/>
                <a:ea typeface="Georgia" charset="0"/>
                <a:cs typeface="Georgia" charset="0"/>
              </a:rPr>
              <a:t>consequi</a:t>
            </a:r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7200" dirty="0" err="1">
                <a:latin typeface="Georgia" charset="0"/>
                <a:ea typeface="Georgia" charset="0"/>
                <a:cs typeface="Georgia" charset="0"/>
              </a:rPr>
              <a:t>autendi</a:t>
            </a:r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 con </a:t>
            </a:r>
            <a:r>
              <a:rPr lang="en-US" sz="7200" dirty="0" err="1">
                <a:latin typeface="Georgia" charset="0"/>
                <a:ea typeface="Georgia" charset="0"/>
                <a:cs typeface="Georgia" charset="0"/>
              </a:rPr>
              <a:t>expelen</a:t>
            </a:r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7200" dirty="0" err="1">
                <a:latin typeface="Georgia" charset="0"/>
                <a:ea typeface="Georgia" charset="0"/>
                <a:cs typeface="Georgia" charset="0"/>
              </a:rPr>
              <a:t>ihicturibus</a:t>
            </a:r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7200" dirty="0" err="1">
                <a:latin typeface="Georgia" charset="0"/>
                <a:ea typeface="Georgia" charset="0"/>
                <a:cs typeface="Georgia" charset="0"/>
              </a:rPr>
              <a:t>dutat</a:t>
            </a:r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7200" dirty="0" err="1">
                <a:latin typeface="Georgia" charset="0"/>
                <a:ea typeface="Georgia" charset="0"/>
                <a:cs typeface="Georgia" charset="0"/>
              </a:rPr>
              <a:t>nulla</a:t>
            </a:r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7200" dirty="0" err="1">
                <a:latin typeface="Georgia" charset="0"/>
                <a:ea typeface="Georgia" charset="0"/>
                <a:cs typeface="Georgia" charset="0"/>
              </a:rPr>
              <a:t>amet</a:t>
            </a:r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7200" dirty="0" err="1">
                <a:latin typeface="Georgia" charset="0"/>
                <a:ea typeface="Georgia" charset="0"/>
                <a:cs typeface="Georgia" charset="0"/>
              </a:rPr>
              <a:t>duntio</a:t>
            </a:r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7200" dirty="0" err="1">
                <a:latin typeface="Georgia" charset="0"/>
                <a:ea typeface="Georgia" charset="0"/>
                <a:cs typeface="Georgia" charset="0"/>
              </a:rPr>
              <a:t>dest</a:t>
            </a:r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7200" dirty="0" err="1">
                <a:latin typeface="Georgia" charset="0"/>
                <a:ea typeface="Georgia" charset="0"/>
                <a:cs typeface="Georgia" charset="0"/>
              </a:rPr>
              <a:t>fuga</a:t>
            </a:r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7200" dirty="0" err="1">
                <a:latin typeface="Georgia" charset="0"/>
                <a:ea typeface="Georgia" charset="0"/>
                <a:cs typeface="Georgia" charset="0"/>
              </a:rPr>
              <a:t>nequo</a:t>
            </a:r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 que </a:t>
            </a:r>
            <a:r>
              <a:rPr lang="en-US" sz="7200" dirty="0" err="1">
                <a:latin typeface="Georgia" charset="0"/>
                <a:ea typeface="Georgia" charset="0"/>
                <a:cs typeface="Georgia" charset="0"/>
              </a:rPr>
              <a:t>consequi</a:t>
            </a:r>
            <a:r>
              <a:rPr lang="en-US" sz="7200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7200" dirty="0" err="1">
                <a:latin typeface="Georgia" charset="0"/>
                <a:ea typeface="Georgia" charset="0"/>
                <a:cs typeface="Georgia" charset="0"/>
              </a:rPr>
              <a:t>quibusam</a:t>
            </a:r>
            <a:endParaRPr lang="en-US" sz="72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Text Placeholder 16"/>
          <p:cNvSpPr txBox="1">
            <a:spLocks/>
          </p:cNvSpPr>
          <p:nvPr/>
        </p:nvSpPr>
        <p:spPr>
          <a:xfrm>
            <a:off x="12292013" y="27593400"/>
            <a:ext cx="941832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05529"/>
                </a:solidFill>
                <a:latin typeface="Verdana Regular" charset="0"/>
                <a:ea typeface="Verdana Regular" charset="0"/>
                <a:cs typeface="Verdana Regular" charset="0"/>
              </a:rPr>
              <a:t>Title: </a:t>
            </a:r>
            <a:r>
              <a:rPr lang="en-US" dirty="0" err="1">
                <a:solidFill>
                  <a:srgbClr val="E05529"/>
                </a:solidFill>
                <a:latin typeface="Verdana Regular" charset="0"/>
                <a:ea typeface="Verdana Regular" charset="0"/>
                <a:cs typeface="Verdana Regular" charset="0"/>
              </a:rPr>
              <a:t>lorem</a:t>
            </a:r>
            <a:r>
              <a:rPr lang="en-US" dirty="0">
                <a:solidFill>
                  <a:srgbClr val="E05529"/>
                </a:solidFill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solidFill>
                  <a:srgbClr val="E05529"/>
                </a:solidFill>
                <a:latin typeface="Verdana Regular" charset="0"/>
                <a:ea typeface="Verdana Regular" charset="0"/>
                <a:cs typeface="Verdana Regular" charset="0"/>
              </a:rPr>
              <a:t>ipsum</a:t>
            </a:r>
            <a:endParaRPr lang="en-US" dirty="0">
              <a:solidFill>
                <a:srgbClr val="E05529"/>
              </a:solidFill>
              <a:latin typeface="Verdana Regular" charset="0"/>
              <a:ea typeface="Verdana Regular" charset="0"/>
              <a:cs typeface="Verdana Regular" charset="0"/>
            </a:endParaRPr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12292013" y="28559321"/>
            <a:ext cx="9418320" cy="2513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Body.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Dutat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amet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dolorero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commy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nulla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feugait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, sit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alisci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bla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core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facil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irit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dip et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wis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nim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nostincin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henim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quamconsed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tat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veliscin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ulputem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vel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ut.</a:t>
            </a:r>
            <a:endParaRPr lang="en-US" dirty="0">
              <a:latin typeface="Verdana Regular" charset="0"/>
              <a:ea typeface="Verdana Regular" charset="0"/>
              <a:cs typeface="Verdana Regular" charset="0"/>
            </a:endParaRPr>
          </a:p>
          <a:p>
            <a:pPr>
              <a:spcAft>
                <a:spcPts val="2600"/>
              </a:spcAft>
            </a:pP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Ovit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eum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facernatiunt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harum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as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voloremquis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ea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si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des alit, ant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repuda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maionserum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 </a:t>
            </a:r>
            <a:r>
              <a:rPr lang="en-US" dirty="0" err="1">
                <a:latin typeface="Verdana Regular" charset="0"/>
                <a:ea typeface="Verdana Regular" charset="0"/>
                <a:cs typeface="Verdana Regular" charset="0"/>
              </a:rPr>
              <a:t>vendaest</a:t>
            </a:r>
            <a:r>
              <a:rPr lang="en-US" dirty="0">
                <a:latin typeface="Verdana Regular" charset="0"/>
                <a:ea typeface="Verdana Regular" charset="0"/>
                <a:cs typeface="Verdana Regular" charset="0"/>
              </a:rPr>
              <a:t>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31989" y="3463917"/>
            <a:ext cx="29211512" cy="154267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tx2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pc="100" dirty="0">
                <a:solidFill>
                  <a:srgbClr val="E05529"/>
                </a:solidFill>
                <a:latin typeface="Impact" charset="0"/>
                <a:ea typeface="Impact" charset="0"/>
                <a:cs typeface="Impact" charset="0"/>
              </a:rPr>
              <a:t>Headline: </a:t>
            </a:r>
            <a:r>
              <a:rPr lang="en-US" spc="100" dirty="0" err="1">
                <a:solidFill>
                  <a:srgbClr val="E05529"/>
                </a:solidFill>
                <a:latin typeface="Impact" charset="0"/>
                <a:ea typeface="Impact" charset="0"/>
                <a:cs typeface="Impact" charset="0"/>
              </a:rPr>
              <a:t>lorem</a:t>
            </a:r>
            <a:r>
              <a:rPr lang="en-US" spc="100" dirty="0">
                <a:solidFill>
                  <a:srgbClr val="E05529"/>
                </a:solidFill>
                <a:latin typeface="Impact" charset="0"/>
                <a:ea typeface="Impact" charset="0"/>
                <a:cs typeface="Impact" charset="0"/>
              </a:rPr>
              <a:t> </a:t>
            </a:r>
            <a:r>
              <a:rPr lang="en-US" spc="100" dirty="0" err="1">
                <a:solidFill>
                  <a:srgbClr val="E05529"/>
                </a:solidFill>
                <a:latin typeface="Impact" charset="0"/>
                <a:ea typeface="Impact" charset="0"/>
                <a:cs typeface="Impact" charset="0"/>
              </a:rPr>
              <a:t>ipsum</a:t>
            </a:r>
            <a:endParaRPr lang="en-US" spc="100" dirty="0">
              <a:solidFill>
                <a:srgbClr val="E05529"/>
              </a:solidFill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021639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_poster_template-48x36">
  <a:themeElements>
    <a:clrScheme name="OSU COE">
      <a:dk1>
        <a:sysClr val="windowText" lastClr="000000"/>
      </a:dk1>
      <a:lt1>
        <a:sysClr val="window" lastClr="FFFFFF"/>
      </a:lt1>
      <a:dk2>
        <a:srgbClr val="D63F20"/>
      </a:dk2>
      <a:lt2>
        <a:srgbClr val="B1B2B1"/>
      </a:lt2>
      <a:accent1>
        <a:srgbClr val="7D7819"/>
      </a:accent1>
      <a:accent2>
        <a:srgbClr val="004760"/>
      </a:accent2>
      <a:accent3>
        <a:srgbClr val="EFB31D"/>
      </a:accent3>
      <a:accent4>
        <a:srgbClr val="002F32"/>
      </a:accent4>
      <a:accent5>
        <a:srgbClr val="00747E"/>
      </a:accent5>
      <a:accent6>
        <a:srgbClr val="777877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_poster_template-48x36" id="{0FFAA6C9-1816-164A-913C-442D436FEA80}" vid="{D21D638B-596F-CB49-840C-9C72AB38A7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</TotalTime>
  <Words>228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Georgia</vt:lpstr>
      <vt:lpstr>Impact</vt:lpstr>
      <vt:lpstr>Verdana</vt:lpstr>
      <vt:lpstr>Verdana Regular</vt:lpstr>
      <vt:lpstr>research_poster_template-48x36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Metzger, Brian David</cp:lastModifiedBy>
  <cp:revision>48</cp:revision>
  <dcterms:created xsi:type="dcterms:W3CDTF">2017-04-19T21:01:26Z</dcterms:created>
  <dcterms:modified xsi:type="dcterms:W3CDTF">2019-12-01T21:52:02Z</dcterms:modified>
</cp:coreProperties>
</file>