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2E608-EB76-47CE-AEB5-00639A7E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C5411-6669-43D6-A08B-D5F44242E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B4900-E5A5-4D60-8481-59B43757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A6B50-C543-49D3-A716-4BF5C5F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A45F0-F6E4-424A-BD74-3B290E28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3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EC017-14B4-4CD4-AD91-D0B9FB93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CE5533-7228-406C-816B-A694E886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43CA3-9A32-42A2-ADD2-1D997F6A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FF3F1-254B-4AE5-A58C-B7F068D7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CB0B1-45B0-48C7-BCFE-9126FE2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0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8A6C4-EE95-4202-8C2E-10A603059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053170-F89D-418A-8669-672F13401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ACEE5-B7C5-4980-A201-0329264B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C2FF5-F956-4073-9359-956C0F2C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83031-54E3-4B98-AB39-90FF030D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121F-2D9D-46AB-BC6E-7A0E16DA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DF799-85B1-4A60-9FBF-888C85ED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87F28-B0F3-4A87-BEAC-5AD4B403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B9121-088A-4E79-8192-227A9037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BB495-6986-4F82-B5D7-0163BA6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98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8A517-3F84-4960-88C1-02A07E8B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9CF6CC-B864-47E6-A643-F866FF52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B9C16-30B8-4623-9C9A-5B14295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C3734-5E82-48CF-96FE-B100DBC6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C1483-E003-45A3-8B28-B1A0D581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993DF-12BF-44D9-966D-404AC3B3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09091-7B3E-4D0B-B782-FADD0FF54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B619DB-9D40-4EB8-8C78-E8079A00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D022-E452-4944-8188-CFAD58DA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1C38F-BF30-4168-B4CC-F10DD2F6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E1969-20A8-433D-8674-87FD7870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29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6C387-A723-4A57-AE15-BD86F459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BDE31-CEE2-483C-AEAC-94632E75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607C7-1786-40F6-A82F-D78950719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309518-BF16-4FF6-9775-97FA2C11A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8C2DF7-0E3A-4396-BA99-73B2BA239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0F2A80-1223-40C5-911E-6D34FE24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D4E37C-D2BB-4941-8D87-DCC647D3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8AD713-601F-4C10-B4FE-B07D6B1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826E2-5528-41E1-BFF5-4030509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55778D-62AE-408B-A600-4A2EB3CB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1FC46A-B933-45D9-A3C4-E3076A95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C11FB6-D306-4375-9480-2BC50590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9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528A93-B7BA-43D9-B90E-6B534C94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7895FD-BC7D-41FA-AD07-146DB37F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DA208-013D-43E2-902E-695BF8BF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9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A889-477A-4F46-ACE4-690C161D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646C6-AEAE-49B1-AB5B-105BADD8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BC42-547C-44BA-B599-9B971A3A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3E1A7-E8DE-4C40-8537-78F82ECF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B758CF-5FC6-433C-8EB3-A56FAEF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0C319C-15F5-4939-A857-1B8C624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6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231C-E1E0-4027-A02E-7B90DB1B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3687D5-2C9D-4D73-94BC-CE89F02B7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F8682-E159-49C5-B370-BB21FF31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9210F-1BB8-4BA9-9FB8-F6A6F8A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592821-8B47-488D-97E2-C976454D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4E5148-EBD7-4DE0-9D53-E44E4C0A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2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E1408-E642-492A-8F1C-E2727984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CEB78B-070B-4EB3-B4E3-F1CA5ED4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280BF-9825-407C-8F72-C1DD2B8FB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1441-E4EE-40D3-96DB-F396BA8B2A44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6445C-A8C7-4C8A-8273-1B7330506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6DDAD-C2A4-43EE-A1E0-72A156285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023F-2259-49F7-B730-A0EBC06878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42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CD6A0D-1632-41FD-A060-A85EA5AE894B}"/>
              </a:ext>
            </a:extLst>
          </p:cNvPr>
          <p:cNvSpPr/>
          <p:nvPr/>
        </p:nvSpPr>
        <p:spPr>
          <a:xfrm>
            <a:off x="3724275" y="390525"/>
            <a:ext cx="43910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Membresia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41BCE2-B0B6-40A5-8A27-1235360DBFCC}"/>
              </a:ext>
            </a:extLst>
          </p:cNvPr>
          <p:cNvSpPr/>
          <p:nvPr/>
        </p:nvSpPr>
        <p:spPr>
          <a:xfrm>
            <a:off x="9287608" y="4500193"/>
            <a:ext cx="2324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0E488C-9BDB-4AE3-8B64-A337BD28F989}"/>
              </a:ext>
            </a:extLst>
          </p:cNvPr>
          <p:cNvSpPr/>
          <p:nvPr/>
        </p:nvSpPr>
        <p:spPr>
          <a:xfrm>
            <a:off x="3724275" y="1689801"/>
            <a:ext cx="43910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Empresa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43CE44-53A2-40FD-AA9D-ECE8A017E7FC}"/>
              </a:ext>
            </a:extLst>
          </p:cNvPr>
          <p:cNvSpPr/>
          <p:nvPr/>
        </p:nvSpPr>
        <p:spPr>
          <a:xfrm>
            <a:off x="7821855" y="3185010"/>
            <a:ext cx="256149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Tiendas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7888E6-E236-4B4E-82E0-E12C3170B10B}"/>
              </a:ext>
            </a:extLst>
          </p:cNvPr>
          <p:cNvSpPr/>
          <p:nvPr/>
        </p:nvSpPr>
        <p:spPr>
          <a:xfrm>
            <a:off x="6509237" y="4484286"/>
            <a:ext cx="2324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Perfiles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67A25F8-0A0C-46A3-B67B-F30F21D39E7D}"/>
              </a:ext>
            </a:extLst>
          </p:cNvPr>
          <p:cNvSpPr/>
          <p:nvPr/>
        </p:nvSpPr>
        <p:spPr>
          <a:xfrm>
            <a:off x="1441571" y="3273850"/>
            <a:ext cx="2561493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Tiendas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AE7918-896D-4851-A23E-E59ECF87ED83}"/>
              </a:ext>
            </a:extLst>
          </p:cNvPr>
          <p:cNvSpPr/>
          <p:nvPr/>
        </p:nvSpPr>
        <p:spPr>
          <a:xfrm>
            <a:off x="353157" y="4500193"/>
            <a:ext cx="2324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Perfiles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133F61C-97CA-4F2A-AC5F-3C38DFF1CADE}"/>
              </a:ext>
            </a:extLst>
          </p:cNvPr>
          <p:cNvSpPr/>
          <p:nvPr/>
        </p:nvSpPr>
        <p:spPr>
          <a:xfrm>
            <a:off x="2904392" y="4500192"/>
            <a:ext cx="2324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44469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Jael</dc:creator>
  <cp:lastModifiedBy>Oscar Jael</cp:lastModifiedBy>
  <cp:revision>4</cp:revision>
  <dcterms:created xsi:type="dcterms:W3CDTF">2021-06-08T21:48:41Z</dcterms:created>
  <dcterms:modified xsi:type="dcterms:W3CDTF">2021-06-09T01:42:28Z</dcterms:modified>
</cp:coreProperties>
</file>