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7" r:id="rId6"/>
    <p:sldId id="265" r:id="rId7"/>
    <p:sldId id="266" r:id="rId8"/>
    <p:sldId id="269" r:id="rId9"/>
    <p:sldId id="268" r:id="rId10"/>
    <p:sldId id="264" r:id="rId11"/>
    <p:sldId id="270" r:id="rId12"/>
    <p:sldId id="271" r:id="rId13"/>
    <p:sldId id="273" r:id="rId14"/>
    <p:sldId id="272" r:id="rId15"/>
    <p:sldId id="258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Fischer" initials="RF" lastIdx="1" clrIdx="0">
    <p:extLst>
      <p:ext uri="{19B8F6BF-5375-455C-9EA6-DF929625EA0E}">
        <p15:presenceInfo xmlns:p15="http://schemas.microsoft.com/office/powerpoint/2012/main" userId="738b937babd802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469C-18C0-4287-A736-F8EA2447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281CF-6FB1-4E4D-A038-52A9577C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807-4E3E-4C3C-9459-12695059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75C0-7F85-4700-9736-21E38573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F770-5562-4E32-A9B1-2CB8443A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171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E407-C14F-4318-810E-9629F9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42DA5-FF38-4A45-8AB0-7AFA9B45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27DD-22B2-4097-96AF-784A7051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64DE-69C0-4E41-8D1B-9AB5AB63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38B2-9474-4036-984F-58423082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7136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6759E-9E79-4EB5-8064-6F887D2A4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3FAA-4CD6-4874-BDC3-B9614EC6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7C13-F57D-44B8-B6C0-441451B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263A-34DF-4652-A03C-4E4D9B0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D21C-A994-41CE-B7CF-AA23722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08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CEC-B66E-4B6F-B1C6-A2269F5D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B024-AC0C-43FA-B093-76F74F64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36B8-BE3C-44D6-BA47-E95E328C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795B-0F5E-4232-9C20-431529F7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A8DB-1424-4F55-9DD3-E1FF84D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3029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A6AC-8EA7-43A2-913C-A319C1DB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DFDF-DBB9-4592-B5D3-3CDD9067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B54E-0D7F-4515-8920-433A16E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0A93-E4D7-40D2-9A92-0F189FD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8EA0-E297-4734-9BB7-2E8B6C0C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34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C43-1550-440D-9B5D-8E04B2B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AA82-2F02-472E-9932-1BEBBDBF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923A-BC87-4F0A-BFD9-1937D69A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717F-0BF1-4853-B197-B2DAAD75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5FCEE-1493-47FC-BCDA-80B7F70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1DA6-A112-4BC1-91C7-1C99C7D8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386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8A6D-9635-427C-8E57-7BADC35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3FFF-ED01-4E71-B825-CCFED60A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4947-1D61-42AC-8228-7CEBFDE2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9D046-3D3A-4231-AE1C-4D6CDA53E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1188-4015-4978-81B1-065705A1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B778-2294-4FB2-896F-16132181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B2F49-275E-4D0C-A2C5-B7C4460C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65FE1-8915-4E86-8406-C1057BA1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29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704D-7C41-40EB-B9E4-E7EE5B7B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6B25-0448-4BE2-851D-6608ADF4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4390-403F-42C7-94B1-185475EF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D92F0-D901-47D4-90C6-94FA23A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3983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DB180-9036-4035-B197-EB13300E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BB68A-1AED-4CA4-B6BB-B1458875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B4F1-E4C8-4B07-B08D-61F709D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6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2C68-A266-41FF-99C1-452DDC2C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EFAE-1DD2-4CC8-B54E-F96723D0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595CE-6E76-41D7-9CBF-A93E37CD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A5B81-47CF-4109-9039-E151BB8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F235-E71D-4AB7-82B3-593B79D5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47AA2-F16C-49FC-81F6-A2EC27C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431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06D-1375-45E2-B96D-5CDBF4EF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11B48-120F-417F-89B3-E75F74345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186-B6E7-40AD-AB07-211223CC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9B10-06AC-46C2-9C02-8C79BC32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E60A0-1189-43F8-831B-64F0D12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50CA-8B11-4BC7-AFBC-D883CFC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000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1D4AE-BA54-4DFC-B16C-61FABE6F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6FE0-C418-4A27-9C01-F66C24E3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50B8-5B2A-4132-B834-1348228BA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41B8-FF4A-463D-BAA2-E181CAEF5ED4}" type="datetimeFigureOut">
              <a:rPr lang="en-AT" smtClean="0"/>
              <a:t>21/01/2019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642F-7FD8-4FAF-8D8B-67A37D788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D786-E6D1-48B7-A173-9C7A2310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2FEE-7CE2-42A2-BC39-6FBA1C5BB7E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95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amfriedmansblog.blogspot.com/2016/06/june-13-gary-larson-cartoon-of-da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55CB-92B0-4D93-A604-1C6CD8CD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89455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Cartoon </a:t>
            </a:r>
            <a:br>
              <a:rPr lang="en-US" dirty="0"/>
            </a:br>
            <a:r>
              <a:rPr lang="en-US" dirty="0"/>
              <a:t>Dataset </a:t>
            </a:r>
            <a:br>
              <a:rPr lang="en-US" dirty="0"/>
            </a:b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9135-BCEE-4FC2-9C63-1253BAB6D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07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Robert Fischer</a:t>
            </a:r>
            <a:endParaRPr lang="en-AT" dirty="0"/>
          </a:p>
        </p:txBody>
      </p:sp>
      <p:pic>
        <p:nvPicPr>
          <p:cNvPr id="1026" name="Picture 2" descr="http://i.imgur.com/aSGD4tc.jpg">
            <a:extLst>
              <a:ext uri="{FF2B5EF4-FFF2-40B4-BE49-F238E27FC236}">
                <a16:creationId xmlns:a16="http://schemas.microsoft.com/office/drawing/2014/main" id="{BF94348C-AADD-400C-8053-60C6C59A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05" y="235258"/>
            <a:ext cx="3787806" cy="51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3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53092-D9F8-4361-BAC0-579E12E8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0" y="608604"/>
            <a:ext cx="5203379" cy="56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17866-E716-4EC7-9A7F-44D4723F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25" y="1363801"/>
            <a:ext cx="794834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64CC7B-AEA6-4723-A0FB-5738337D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27" y="1470490"/>
            <a:ext cx="4092295" cy="391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8B9ED-5011-4A52-B591-F8874B0F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80" y="1470490"/>
            <a:ext cx="3947502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A6DA7-8F6C-4978-8594-340753E7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62" y="976223"/>
            <a:ext cx="9829276" cy="490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638AA5-85D7-47D4-8D65-C9872EF59E9D}"/>
              </a:ext>
            </a:extLst>
          </p:cNvPr>
          <p:cNvSpPr txBox="1"/>
          <p:nvPr/>
        </p:nvSpPr>
        <p:spPr>
          <a:xfrm>
            <a:off x="6048375" y="919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8076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C0F9F-ED73-45E2-BC88-F289BE0D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60" y="256555"/>
            <a:ext cx="6286679" cy="63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1B08-3523-4A0C-89E7-0C54C19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C892-88F1-422B-8EF2-3AC66EFB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http://samfriedmansblog.blogspot.com/2016/06/june-13-gary-larson-cartoon-of-day.html</a:t>
            </a:r>
            <a:r>
              <a:rPr lang="de-AT" dirty="0"/>
              <a:t>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398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40B9-4613-4675-8343-9C3B671A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Dataset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F53-7393-4F82-8411-4A876586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7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Dataset of Cartoons by Gary Larson</a:t>
            </a:r>
          </a:p>
          <a:p>
            <a:pPr lvl="1"/>
            <a:r>
              <a:rPr lang="en-US" dirty="0"/>
              <a:t>~2500 samples in total, for evaluation ~1500 (size of training set)</a:t>
            </a:r>
          </a:p>
          <a:p>
            <a:pPr lvl="1"/>
            <a:r>
              <a:rPr lang="en-US" dirty="0"/>
              <a:t>Each sample consists of: </a:t>
            </a:r>
            <a:br>
              <a:rPr lang="en-US" dirty="0"/>
            </a:br>
            <a:r>
              <a:rPr lang="en-US" dirty="0"/>
              <a:t>Cartoon (picture), punchline (text), id (integer), </a:t>
            </a:r>
            <a:r>
              <a:rPr lang="en-US" dirty="0" err="1"/>
              <a:t>i_understand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funniness</a:t>
            </a:r>
            <a:r>
              <a:rPr lang="en-US" dirty="0"/>
              <a:t> (1=not funny at all,…,7=very hilarious),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Created by myself for my diploma thesis </a:t>
            </a:r>
            <a:r>
              <a:rPr lang="en-US" i="1" dirty="0" err="1"/>
              <a:t>DeepHumor</a:t>
            </a:r>
            <a:r>
              <a:rPr lang="en-US" dirty="0"/>
              <a:t> with Dr. Horst </a:t>
            </a:r>
            <a:r>
              <a:rPr lang="en-US" dirty="0" err="1"/>
              <a:t>Eidenberger</a:t>
            </a:r>
            <a:endParaRPr lang="en-US" i="1" dirty="0"/>
          </a:p>
          <a:p>
            <a:pPr lvl="1"/>
            <a:r>
              <a:rPr lang="en-US" dirty="0"/>
              <a:t>Primary goal: Model DNN which is able to predict how funny </a:t>
            </a:r>
            <a:r>
              <a:rPr lang="en-US"/>
              <a:t>a cartoon </a:t>
            </a:r>
            <a:r>
              <a:rPr lang="en-US" dirty="0"/>
              <a:t>is and “learn” humor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Visualization implemented using Python: Bokeh + Pandas + NLTK magic</a:t>
            </a:r>
          </a:p>
        </p:txBody>
      </p:sp>
    </p:spTree>
    <p:extLst>
      <p:ext uri="{BB962C8B-B14F-4D97-AF65-F5344CB8AC3E}">
        <p14:creationId xmlns:p14="http://schemas.microsoft.com/office/powerpoint/2010/main" val="30670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B27B-E6D8-49CA-9854-86A0CC6C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endParaRPr 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C3CF3F-A18E-468C-AF25-B1C345A6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37" y="685562"/>
            <a:ext cx="513632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49A951-82C2-46E6-BA22-AE6DB7AF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54" y="1253331"/>
            <a:ext cx="8852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8FDA7-A69B-4D85-A8B6-C6AAE189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594114"/>
            <a:ext cx="5189670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14381A2-10D3-4B81-A369-40648AD2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65" y="546970"/>
            <a:ext cx="5189670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CDF556-48F9-47FA-ABAB-75E792AB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6" y="1043733"/>
            <a:ext cx="4435224" cy="4770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1185E-3077-4244-8082-AFD9C5F9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72" y="1051353"/>
            <a:ext cx="434377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9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08181-1507-45C8-BB44-C9E91A04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90" y="1047543"/>
            <a:ext cx="4389500" cy="4762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4ACF3-2E50-4F7E-9A3D-6886B280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89" y="1070404"/>
            <a:ext cx="4404742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051619-80B1-4501-8401-8636EAF7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0" y="1062785"/>
            <a:ext cx="4374259" cy="4732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8652C-08D3-426C-B0D3-93E61545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73" y="1062785"/>
            <a:ext cx="4374259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Cartoon  Dataset  </vt:lpstr>
      <vt:lpstr>Cartoon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DeepHumor –  Cartoon Dataset by Gary Larson</dc:title>
  <dc:creator>Robert Fischer</dc:creator>
  <cp:lastModifiedBy>Robert Fischer</cp:lastModifiedBy>
  <cp:revision>54</cp:revision>
  <dcterms:created xsi:type="dcterms:W3CDTF">2019-01-08T17:41:23Z</dcterms:created>
  <dcterms:modified xsi:type="dcterms:W3CDTF">2019-01-21T17:40:47Z</dcterms:modified>
</cp:coreProperties>
</file>