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8"/>
  </p:notesMasterIdLst>
  <p:sldIdLst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78" r:id="rId27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0E2-67F4-4D5B-995E-E0A1D235E2C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185CC-00D1-4DC1-BE7B-B750074E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nl-B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42060-7AF2-4899-81A8-BD9F1E152438}" type="slidenum">
              <a:rPr lang="fr-BE" altLang="nl-BE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BE" altLang="nl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85CC-00D1-4DC1-BE7B-B750074EF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E4DF-3069-4C58-8E42-2B68BCB7C8B3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7D487-F500-4BCC-8B6D-A10CB3261CC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CE0B-6186-4264-870B-01B7173F9926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6545-D661-40F2-8FC4-99584A85CEC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FA269-D471-4167-B370-D2D5DE1E4566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6BAD-A70A-4B19-9C27-CE87B91A519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111C-FF88-4BC7-9D40-50FD70CE804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2180-6654-4FFF-8779-E5ADD597148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B47D-3AB7-4F76-9B32-9BF85F6B0F2D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2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C0C29-315C-48FC-8CF9-C679761B7BE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3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917C-B33A-41E1-B04A-ADAAC8D3EC7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1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45B0-CF34-4A64-BD67-383C58AC453C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6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4A5-9D33-4E5A-934C-D94E07F150D0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4B439-FFAF-47F1-A5C2-B1A35BD71BA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6263-5630-4230-82A2-BECBEEBD9056}" type="datetimeFigureOut">
              <a:rPr lang="nl-BE" smtClean="0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574EC-9D9A-4022-9199-7AE26FC6795D}" type="slidenum">
              <a:rPr lang="nl-BE" smtClean="0"/>
              <a:pPr>
                <a:defRPr/>
              </a:pPr>
              <a:t>‹#›</a:t>
            </a:fld>
            <a:endParaRPr lang="nl-BE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352" y="260648"/>
            <a:ext cx="13558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EECF-4D32-45B0-801B-D0EBC3B00B5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0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DE9E-0449-4EA7-B3B7-41E909144B99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3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BD86-01B4-41A5-9002-3EF37C856A06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0041-9BB3-46F4-908B-59C07A01B7BC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9894-37B8-4C5A-B359-7FA30556D2CB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9139-AEAC-4AE6-9AA0-361BD1CE03AD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DD1-8EC4-42DB-97E1-A0BE8DDA82B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1B53-9388-4AE8-86EE-9B46C70316D3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0983-AA98-4ED4-B170-8A93EC56EADA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9BF4-FEEE-427D-AD2E-87F7A3A9E643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2C75-CCF3-4EB6-B5E5-34C0CF5ACE4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7549A-560B-4BB2-A344-D2EB4C5A71E9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A6702-D53F-4D40-8B8B-1CBA2EFEC9D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A7DD-2F19-4DCD-9A80-CD5BBB5FDD98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D7B4-480D-4EED-9F07-3816958667D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EC60-BD87-42A3-9292-220F8F45C24A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0B4C-F834-44BC-8101-9B6524C83DD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B6263-5630-4230-82A2-BECBEEBD9056}" type="datetimeFigureOut">
              <a:rPr lang="nl-BE"/>
              <a:pPr>
                <a:defRPr/>
              </a:pPr>
              <a:t>18/09/2019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2574EC-9D9A-4022-9199-7AE26FC6795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  <a:endParaRPr lang="nl-BE" alt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  <a:endParaRPr lang="nl-BE" alt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28062-D9D2-43C5-A1CB-23A20CAF5D14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jpeg"/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jpe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jpe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jpe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jpe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jpe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jpe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jpe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jpe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jpe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jpe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jpg"/><Relationship Id="rId4" Type="http://schemas.openxmlformats.org/officeDocument/2006/relationships/image" Target="../media/image1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 txBox="1">
            <a:spLocks/>
          </p:cNvSpPr>
          <p:nvPr/>
        </p:nvSpPr>
        <p:spPr bwMode="auto">
          <a:xfrm>
            <a:off x="2124075" y="1557338"/>
            <a:ext cx="56880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nl-BE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 07: les </a:t>
            </a:r>
            <a:r>
              <a:rPr lang="nl-BE" altLang="nl-BE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grades</a:t>
            </a:r>
            <a:endParaRPr lang="en-US" altLang="nl-BE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4" name="Picture 8" descr="view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513013"/>
            <a:ext cx="8985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23728" y="270892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Ecole</a:t>
            </a:r>
            <a:r>
              <a:rPr lang="en-GB" sz="24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Royale des Sous-</a:t>
            </a: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Officiers</a:t>
            </a:r>
            <a:endParaRPr lang="en-GB" sz="2400" b="1" dirty="0">
              <a:solidFill>
                <a:prstClr val="black"/>
              </a:solidFill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27784" y="3068960"/>
            <a:ext cx="3096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Departement </a:t>
            </a:r>
            <a:r>
              <a:rPr lang="nl-BE" sz="16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Formation</a:t>
            </a: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Militaire</a:t>
            </a:r>
            <a:endParaRPr lang="en-GB" sz="16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32363" y="5445125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/>
              <a:t>Ref: </a:t>
            </a:r>
            <a:r>
              <a:rPr lang="en-US"/>
              <a:t>DGHR-REG-DISPSYS-001</a:t>
            </a:r>
          </a:p>
        </p:txBody>
      </p:sp>
    </p:spTree>
    <p:extLst>
      <p:ext uri="{BB962C8B-B14F-4D97-AF65-F5344CB8AC3E}">
        <p14:creationId xmlns:p14="http://schemas.microsoft.com/office/powerpoint/2010/main" val="15750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384AFC-EFCE-40DC-938B-3873B34B3387}" type="slidenum">
              <a:rPr lang="nl-BE" smtClean="0"/>
              <a:pPr/>
              <a:t>10</a:t>
            </a:fld>
            <a:endParaRPr lang="nl-BE" smtClean="0"/>
          </a:p>
        </p:txBody>
      </p:sp>
      <p:pic>
        <p:nvPicPr>
          <p:cNvPr id="21506" name="Picture 2" descr="ADJ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ADJTCHE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242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ADJTMAJ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768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BE" sz="4000">
              <a:latin typeface="Times New Roman" pitchFamily="18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429000" y="1889125"/>
            <a:ext cx="5359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Adjudant                               Premier maître-chef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     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 Adjudant-chef                       Maître principal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     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Adjudant-major                    Maître principal-chef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     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</p:txBody>
      </p:sp>
      <p:pic>
        <p:nvPicPr>
          <p:cNvPr id="21511" name="Picture 16" descr="ADJ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17" descr="ADJTCHE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242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18" descr="ADJTMAJ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768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91163" y="3143250"/>
            <a:ext cx="952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1163" y="1428750"/>
            <a:ext cx="952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Picture 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313" y="4857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Picture 2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313" y="31432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2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7313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2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28875" y="4857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2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28875" y="31432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1" name="Picture 2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428875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2" name="Picture 18" descr="OMC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91163" y="4652963"/>
            <a:ext cx="952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3" name="Rectangle 20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/>
              <a:t>3</a:t>
            </a:r>
            <a:r>
              <a:rPr lang="fr-BE" sz="4400" dirty="0" smtClean="0"/>
              <a:t>. </a:t>
            </a:r>
            <a:r>
              <a:rPr lang="fr-BE" sz="4400" dirty="0"/>
              <a:t>Les grades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66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4FF5FF-64EE-4DFB-AC59-000D35690D82}" type="slidenum">
              <a:rPr lang="nl-BE" smtClean="0"/>
              <a:pPr/>
              <a:t>11</a:t>
            </a:fld>
            <a:endParaRPr lang="nl-BE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BE" sz="4000">
              <a:latin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98825" y="1584325"/>
            <a:ext cx="5845175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  Sous-lieutenant                    Enseigne de vaisseau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 de deuxième classe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  Lieutenant                            Enseigne de vaisseau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        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Capitaine                              Lieutenant de vaisseau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         </a:t>
            </a:r>
          </a:p>
          <a:p>
            <a:pPr eaLnBrk="0" hangingPunct="0"/>
            <a:endParaRPr lang="fr-BE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 Capitaine- 		     Lieutenant de vaisseau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Commandant 		     de première classe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                                            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</p:txBody>
      </p:sp>
      <p:pic>
        <p:nvPicPr>
          <p:cNvPr id="22532" name="Picture 4" descr="O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KA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386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 descr="CD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3340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2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75" y="528637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2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400050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28875" y="271462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28875" y="14287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2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57313" y="528637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2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57313" y="400050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2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57313" y="271462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2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57313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3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357813" y="528637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3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357813" y="400050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6" name="Picture 3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357813" y="271462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7" name="Picture 3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357813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8" name="Rectangle 2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 smtClean="0"/>
              <a:t>3. </a:t>
            </a:r>
            <a:r>
              <a:rPr lang="fr-BE" sz="4400" dirty="0"/>
              <a:t>Les grades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52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E20E12-DD66-49B5-9F06-867B67F89F4B}" type="slidenum">
              <a:rPr lang="nl-BE" smtClean="0"/>
              <a:pPr/>
              <a:t>12</a:t>
            </a:fld>
            <a:endParaRPr lang="nl-BE" smtClean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BE" sz="4000">
              <a:latin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0" y="1752600"/>
            <a:ext cx="54641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Major                                  Capitaine de corvette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 Lieutenant-                          Capitaine de frégatte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Colonel                                             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  <a:p>
            <a:pPr eaLnBrk="0" hangingPunct="0"/>
            <a:r>
              <a:rPr lang="en-US" sz="200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  Colonel                                Capitaine de vaisseau</a:t>
            </a:r>
          </a:p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pic>
        <p:nvPicPr>
          <p:cNvPr id="23556" name="Picture 4" descr="MA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LTK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242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 descr="KO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8768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75" y="48577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75" y="31432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14287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313" y="4857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2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7313" y="31432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2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57313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2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72063" y="4857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2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72063" y="3071813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7" name="Picture 2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72063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8" name="Rectangle 17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 smtClean="0"/>
              <a:t>3. </a:t>
            </a:r>
            <a:r>
              <a:rPr lang="fr-BE" sz="4400" dirty="0"/>
              <a:t>Les grades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6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938667-D430-4B9F-99C1-63714037989E}" type="slidenum">
              <a:rPr lang="nl-BE" smtClean="0"/>
              <a:pPr/>
              <a:t>13</a:t>
            </a:fld>
            <a:endParaRPr lang="nl-BE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BE" sz="4000">
              <a:latin typeface="Times New Roman" pitchFamily="18" charset="0"/>
            </a:endParaRPr>
          </a:p>
        </p:txBody>
      </p:sp>
      <p:pic>
        <p:nvPicPr>
          <p:cNvPr id="24579" name="Picture 4" descr="BRG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5" descr="GENMA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194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 descr="LTG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1910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82" name="Group 17"/>
          <p:cNvGrpSpPr>
            <a:grpSpLocks/>
          </p:cNvGrpSpPr>
          <p:nvPr/>
        </p:nvGrpSpPr>
        <p:grpSpPr bwMode="auto">
          <a:xfrm>
            <a:off x="304800" y="5568950"/>
            <a:ext cx="803275" cy="1212850"/>
            <a:chOff x="192" y="1104"/>
            <a:chExt cx="528" cy="936"/>
          </a:xfrm>
        </p:grpSpPr>
        <p:sp>
          <p:nvSpPr>
            <p:cNvPr id="24604" name="Rectangle 18"/>
            <p:cNvSpPr>
              <a:spLocks noChangeArrowheads="1"/>
            </p:cNvSpPr>
            <p:nvPr/>
          </p:nvSpPr>
          <p:spPr bwMode="auto">
            <a:xfrm>
              <a:off x="192" y="1104"/>
              <a:ext cx="528" cy="936"/>
            </a:xfrm>
            <a:prstGeom prst="rect">
              <a:avLst/>
            </a:prstGeom>
            <a:solidFill>
              <a:srgbClr val="003300"/>
            </a:solidFill>
            <a:ln w="57150">
              <a:solidFill>
                <a:srgbClr val="CC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fr-BE" sz="4000">
                <a:latin typeface="Times New Roman" pitchFamily="18" charset="0"/>
              </a:endParaRPr>
            </a:p>
          </p:txBody>
        </p:sp>
        <p:grpSp>
          <p:nvGrpSpPr>
            <p:cNvPr id="24605" name="Group 19"/>
            <p:cNvGrpSpPr>
              <a:grpSpLocks/>
            </p:cNvGrpSpPr>
            <p:nvPr/>
          </p:nvGrpSpPr>
          <p:grpSpPr bwMode="auto">
            <a:xfrm>
              <a:off x="395" y="1384"/>
              <a:ext cx="122" cy="150"/>
              <a:chOff x="2401" y="1772"/>
              <a:chExt cx="113" cy="136"/>
            </a:xfrm>
          </p:grpSpPr>
          <p:sp>
            <p:nvSpPr>
              <p:cNvPr id="24615" name="AutoShape 20"/>
              <p:cNvSpPr>
                <a:spLocks noChangeArrowheads="1"/>
              </p:cNvSpPr>
              <p:nvPr/>
            </p:nvSpPr>
            <p:spPr bwMode="auto">
              <a:xfrm>
                <a:off x="2401" y="1808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  <p:sp>
            <p:nvSpPr>
              <p:cNvPr id="24616" name="AutoShape 21"/>
              <p:cNvSpPr>
                <a:spLocks noChangeArrowheads="1"/>
              </p:cNvSpPr>
              <p:nvPr/>
            </p:nvSpPr>
            <p:spPr bwMode="auto">
              <a:xfrm flipV="1">
                <a:off x="2401" y="1772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</p:grpSp>
        <p:grpSp>
          <p:nvGrpSpPr>
            <p:cNvPr id="24606" name="Group 22"/>
            <p:cNvGrpSpPr>
              <a:grpSpLocks/>
            </p:cNvGrpSpPr>
            <p:nvPr/>
          </p:nvGrpSpPr>
          <p:grpSpPr bwMode="auto">
            <a:xfrm>
              <a:off x="395" y="1793"/>
              <a:ext cx="122" cy="150"/>
              <a:chOff x="2401" y="1772"/>
              <a:chExt cx="113" cy="136"/>
            </a:xfrm>
          </p:grpSpPr>
          <p:sp>
            <p:nvSpPr>
              <p:cNvPr id="24613" name="AutoShape 23"/>
              <p:cNvSpPr>
                <a:spLocks noChangeArrowheads="1"/>
              </p:cNvSpPr>
              <p:nvPr/>
            </p:nvSpPr>
            <p:spPr bwMode="auto">
              <a:xfrm>
                <a:off x="2401" y="1808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  <p:sp>
            <p:nvSpPr>
              <p:cNvPr id="24614" name="AutoShape 24"/>
              <p:cNvSpPr>
                <a:spLocks noChangeArrowheads="1"/>
              </p:cNvSpPr>
              <p:nvPr/>
            </p:nvSpPr>
            <p:spPr bwMode="auto">
              <a:xfrm flipV="1">
                <a:off x="2401" y="1772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</p:grpSp>
        <p:grpSp>
          <p:nvGrpSpPr>
            <p:cNvPr id="24607" name="Group 25"/>
            <p:cNvGrpSpPr>
              <a:grpSpLocks/>
            </p:cNvGrpSpPr>
            <p:nvPr/>
          </p:nvGrpSpPr>
          <p:grpSpPr bwMode="auto">
            <a:xfrm>
              <a:off x="395" y="1584"/>
              <a:ext cx="122" cy="150"/>
              <a:chOff x="2401" y="1772"/>
              <a:chExt cx="113" cy="136"/>
            </a:xfrm>
          </p:grpSpPr>
          <p:sp>
            <p:nvSpPr>
              <p:cNvPr id="24611" name="AutoShape 26"/>
              <p:cNvSpPr>
                <a:spLocks noChangeArrowheads="1"/>
              </p:cNvSpPr>
              <p:nvPr/>
            </p:nvSpPr>
            <p:spPr bwMode="auto">
              <a:xfrm>
                <a:off x="2401" y="1808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  <p:sp>
            <p:nvSpPr>
              <p:cNvPr id="24612" name="AutoShape 27"/>
              <p:cNvSpPr>
                <a:spLocks noChangeArrowheads="1"/>
              </p:cNvSpPr>
              <p:nvPr/>
            </p:nvSpPr>
            <p:spPr bwMode="auto">
              <a:xfrm flipV="1">
                <a:off x="2401" y="1772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</p:grpSp>
        <p:grpSp>
          <p:nvGrpSpPr>
            <p:cNvPr id="24608" name="Group 28"/>
            <p:cNvGrpSpPr>
              <a:grpSpLocks/>
            </p:cNvGrpSpPr>
            <p:nvPr/>
          </p:nvGrpSpPr>
          <p:grpSpPr bwMode="auto">
            <a:xfrm>
              <a:off x="392" y="1176"/>
              <a:ext cx="122" cy="150"/>
              <a:chOff x="2401" y="1772"/>
              <a:chExt cx="113" cy="136"/>
            </a:xfrm>
          </p:grpSpPr>
          <p:sp>
            <p:nvSpPr>
              <p:cNvPr id="24609" name="AutoShape 29"/>
              <p:cNvSpPr>
                <a:spLocks noChangeArrowheads="1"/>
              </p:cNvSpPr>
              <p:nvPr/>
            </p:nvSpPr>
            <p:spPr bwMode="auto">
              <a:xfrm>
                <a:off x="2401" y="1808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  <p:sp>
            <p:nvSpPr>
              <p:cNvPr id="24610" name="AutoShape 30"/>
              <p:cNvSpPr>
                <a:spLocks noChangeArrowheads="1"/>
              </p:cNvSpPr>
              <p:nvPr/>
            </p:nvSpPr>
            <p:spPr bwMode="auto">
              <a:xfrm flipV="1">
                <a:off x="2401" y="1772"/>
                <a:ext cx="113" cy="100"/>
              </a:xfrm>
              <a:prstGeom prst="flowChartMerge">
                <a:avLst/>
              </a:prstGeom>
              <a:solidFill>
                <a:srgbClr val="DBD600"/>
              </a:solidFill>
              <a:ln w="9525">
                <a:solidFill>
                  <a:srgbClr val="CC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r-BE" sz="4000">
                  <a:latin typeface="Times New Roman" pitchFamily="18" charset="0"/>
                </a:endParaRPr>
              </a:p>
            </p:txBody>
          </p:sp>
        </p:grpSp>
      </p:grpSp>
      <p:pic>
        <p:nvPicPr>
          <p:cNvPr id="24583" name="Picture 4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557212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4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313" y="4214813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4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313" y="285750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4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7313" y="14287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5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28875" y="5572125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5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28875" y="4214813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5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28875" y="285750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5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428875" y="1428750"/>
            <a:ext cx="8159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1" name="Picture 5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429250" y="5500688"/>
            <a:ext cx="88106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2" name="Picture 5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429250" y="4143375"/>
            <a:ext cx="88106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5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419725" y="2786063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59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19725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5" name="Rectangle 36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 smtClean="0"/>
              <a:t>3. </a:t>
            </a:r>
            <a:r>
              <a:rPr lang="fr-BE" sz="4400" dirty="0"/>
              <a:t>Les grades</a:t>
            </a:r>
            <a:endParaRPr lang="en-US" sz="4400" dirty="0"/>
          </a:p>
        </p:txBody>
      </p:sp>
      <p:sp>
        <p:nvSpPr>
          <p:cNvPr id="24596" name="Text Box 36"/>
          <p:cNvSpPr txBox="1">
            <a:spLocks noChangeArrowheads="1"/>
          </p:cNvSpPr>
          <p:nvPr/>
        </p:nvSpPr>
        <p:spPr bwMode="auto">
          <a:xfrm>
            <a:off x="6300788" y="1412875"/>
            <a:ext cx="179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Amiral de flottille</a:t>
            </a:r>
            <a:endParaRPr lang="en-US"/>
          </a:p>
        </p:txBody>
      </p:sp>
      <p:sp>
        <p:nvSpPr>
          <p:cNvPr id="24597" name="Text Box 37"/>
          <p:cNvSpPr txBox="1">
            <a:spLocks noChangeArrowheads="1"/>
          </p:cNvSpPr>
          <p:nvPr/>
        </p:nvSpPr>
        <p:spPr bwMode="auto">
          <a:xfrm>
            <a:off x="6300788" y="2781300"/>
            <a:ext cx="1843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Amiral de division</a:t>
            </a:r>
            <a:endParaRPr lang="en-US"/>
          </a:p>
        </p:txBody>
      </p:sp>
      <p:sp>
        <p:nvSpPr>
          <p:cNvPr id="24598" name="Text Box 38"/>
          <p:cNvSpPr txBox="1">
            <a:spLocks noChangeArrowheads="1"/>
          </p:cNvSpPr>
          <p:nvPr/>
        </p:nvSpPr>
        <p:spPr bwMode="auto">
          <a:xfrm>
            <a:off x="6300788" y="4149725"/>
            <a:ext cx="1255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Vice-Amiral</a:t>
            </a:r>
            <a:endParaRPr lang="en-US"/>
          </a:p>
        </p:txBody>
      </p:sp>
      <p:sp>
        <p:nvSpPr>
          <p:cNvPr id="24599" name="Text Box 39"/>
          <p:cNvSpPr txBox="1">
            <a:spLocks noChangeArrowheads="1"/>
          </p:cNvSpPr>
          <p:nvPr/>
        </p:nvSpPr>
        <p:spPr bwMode="auto">
          <a:xfrm>
            <a:off x="6300788" y="5516563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Amiral</a:t>
            </a:r>
            <a:endParaRPr lang="en-US"/>
          </a:p>
        </p:txBody>
      </p:sp>
      <p:sp>
        <p:nvSpPr>
          <p:cNvPr id="24600" name="Text Box 40"/>
          <p:cNvSpPr txBox="1">
            <a:spLocks noChangeArrowheads="1"/>
          </p:cNvSpPr>
          <p:nvPr/>
        </p:nvSpPr>
        <p:spPr bwMode="auto">
          <a:xfrm>
            <a:off x="3276600" y="5589588"/>
            <a:ext cx="919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Général</a:t>
            </a:r>
            <a:endParaRPr lang="en-US"/>
          </a:p>
        </p:txBody>
      </p:sp>
      <p:sp>
        <p:nvSpPr>
          <p:cNvPr id="24601" name="Text Box 41"/>
          <p:cNvSpPr txBox="1">
            <a:spLocks noChangeArrowheads="1"/>
          </p:cNvSpPr>
          <p:nvPr/>
        </p:nvSpPr>
        <p:spPr bwMode="auto">
          <a:xfrm>
            <a:off x="3276600" y="4221163"/>
            <a:ext cx="1954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Lieutenant-général</a:t>
            </a:r>
            <a:endParaRPr lang="en-US"/>
          </a:p>
        </p:txBody>
      </p:sp>
      <p:sp>
        <p:nvSpPr>
          <p:cNvPr id="24602" name="Text Box 42"/>
          <p:cNvSpPr txBox="1">
            <a:spLocks noChangeArrowheads="1"/>
          </p:cNvSpPr>
          <p:nvPr/>
        </p:nvSpPr>
        <p:spPr bwMode="auto">
          <a:xfrm>
            <a:off x="3276600" y="1412875"/>
            <a:ext cx="196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Général de brigade</a:t>
            </a:r>
            <a:endParaRPr lang="en-US"/>
          </a:p>
        </p:txBody>
      </p:sp>
      <p:sp>
        <p:nvSpPr>
          <p:cNvPr id="24603" name="Text Box 43"/>
          <p:cNvSpPr txBox="1">
            <a:spLocks noChangeArrowheads="1"/>
          </p:cNvSpPr>
          <p:nvPr/>
        </p:nvSpPr>
        <p:spPr bwMode="auto">
          <a:xfrm>
            <a:off x="3276600" y="2846388"/>
            <a:ext cx="153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/>
              <a:t>Général-major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932579-73D9-4783-8990-C4FF8E0A5076}" type="slidenum">
              <a:rPr lang="nl-BE" smtClean="0"/>
              <a:pPr/>
              <a:t>14</a:t>
            </a:fld>
            <a:endParaRPr lang="nl-BE" smtClean="0"/>
          </a:p>
        </p:txBody>
      </p:sp>
      <p:grpSp>
        <p:nvGrpSpPr>
          <p:cNvPr id="25602" name="Groupe 36"/>
          <p:cNvGrpSpPr>
            <a:grpSpLocks/>
          </p:cNvGrpSpPr>
          <p:nvPr/>
        </p:nvGrpSpPr>
        <p:grpSpPr bwMode="auto">
          <a:xfrm>
            <a:off x="2500313" y="1571625"/>
            <a:ext cx="1071562" cy="1500188"/>
            <a:chOff x="1571604" y="3929066"/>
            <a:chExt cx="928694" cy="1357322"/>
          </a:xfrm>
        </p:grpSpPr>
        <p:sp>
          <p:nvSpPr>
            <p:cNvPr id="25633" name="Rectangle 22"/>
            <p:cNvSpPr>
              <a:spLocks noChangeArrowheads="1"/>
            </p:cNvSpPr>
            <p:nvPr/>
          </p:nvSpPr>
          <p:spPr bwMode="auto">
            <a:xfrm>
              <a:off x="1571604" y="3929066"/>
              <a:ext cx="928694" cy="1357322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25634" name="Rectangle 15"/>
            <p:cNvSpPr>
              <a:spLocks noChangeArrowheads="1"/>
            </p:cNvSpPr>
            <p:nvPr/>
          </p:nvSpPr>
          <p:spPr bwMode="auto">
            <a:xfrm>
              <a:off x="1643042" y="4000504"/>
              <a:ext cx="785818" cy="1214446"/>
            </a:xfrm>
            <a:prstGeom prst="rect">
              <a:avLst/>
            </a:prstGeom>
            <a:solidFill>
              <a:srgbClr val="15371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  <p:grpSp>
          <p:nvGrpSpPr>
            <p:cNvPr id="25635" name="Groupe 25"/>
            <p:cNvGrpSpPr>
              <a:grpSpLocks/>
            </p:cNvGrpSpPr>
            <p:nvPr/>
          </p:nvGrpSpPr>
          <p:grpSpPr bwMode="auto">
            <a:xfrm>
              <a:off x="1785918" y="4143380"/>
              <a:ext cx="507934" cy="928694"/>
              <a:chOff x="3067868" y="4286256"/>
              <a:chExt cx="507934" cy="928694"/>
            </a:xfrm>
          </p:grpSpPr>
          <p:grpSp>
            <p:nvGrpSpPr>
              <p:cNvPr id="4" name="Groupe 19"/>
              <p:cNvGrpSpPr/>
              <p:nvPr/>
            </p:nvGrpSpPr>
            <p:grpSpPr>
              <a:xfrm>
                <a:off x="3140430" y="4286256"/>
                <a:ext cx="360000" cy="642942"/>
                <a:chOff x="3140430" y="4286256"/>
                <a:chExt cx="360000" cy="642942"/>
              </a:xfrm>
              <a:solidFill>
                <a:srgbClr val="FFFF00"/>
              </a:solidFill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3286116" y="4286256"/>
                  <a:ext cx="71438" cy="6429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fr-FR" sz="4000">
                    <a:latin typeface="Times New Roman" pitchFamily="18" charset="0"/>
                    <a:cs typeface="+mn-cs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5400000">
                  <a:off x="3284711" y="4284851"/>
                  <a:ext cx="71438" cy="3600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fr-FR" sz="4000">
                    <a:latin typeface="Times New Roman" pitchFamily="18" charset="0"/>
                    <a:cs typeface="+mn-cs"/>
                  </a:endParaRPr>
                </a:p>
              </p:txBody>
            </p:sp>
          </p:grpSp>
          <p:sp>
            <p:nvSpPr>
              <p:cNvPr id="25637" name="Rectangle 20"/>
              <p:cNvSpPr>
                <a:spLocks noChangeArrowheads="1"/>
              </p:cNvSpPr>
              <p:nvPr/>
            </p:nvSpPr>
            <p:spPr bwMode="auto">
              <a:xfrm rot="5400000">
                <a:off x="3284149" y="4784355"/>
                <a:ext cx="71438" cy="5040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4000">
                  <a:latin typeface="Times New Roman" pitchFamily="18" charset="0"/>
                </a:endParaRPr>
              </a:p>
            </p:txBody>
          </p:sp>
          <p:sp>
            <p:nvSpPr>
              <p:cNvPr id="25638" name="Rectangle 21"/>
              <p:cNvSpPr>
                <a:spLocks noChangeArrowheads="1"/>
              </p:cNvSpPr>
              <p:nvPr/>
            </p:nvSpPr>
            <p:spPr bwMode="auto">
              <a:xfrm rot="5400000">
                <a:off x="3288083" y="4927231"/>
                <a:ext cx="71438" cy="5040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4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603" name="Groupe 38"/>
          <p:cNvGrpSpPr>
            <a:grpSpLocks/>
          </p:cNvGrpSpPr>
          <p:nvPr/>
        </p:nvGrpSpPr>
        <p:grpSpPr bwMode="auto">
          <a:xfrm>
            <a:off x="4857750" y="1643063"/>
            <a:ext cx="928688" cy="1357312"/>
            <a:chOff x="1571604" y="5357826"/>
            <a:chExt cx="928694" cy="1357322"/>
          </a:xfrm>
        </p:grpSpPr>
        <p:sp>
          <p:nvSpPr>
            <p:cNvPr id="25629" name="Rectangle 14"/>
            <p:cNvSpPr>
              <a:spLocks noChangeArrowheads="1"/>
            </p:cNvSpPr>
            <p:nvPr/>
          </p:nvSpPr>
          <p:spPr bwMode="auto">
            <a:xfrm>
              <a:off x="1571604" y="5357826"/>
              <a:ext cx="928694" cy="1357322"/>
            </a:xfrm>
            <a:prstGeom prst="rect">
              <a:avLst/>
            </a:prstGeom>
            <a:solidFill>
              <a:srgbClr val="15371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  <p:grpSp>
          <p:nvGrpSpPr>
            <p:cNvPr id="25630" name="Groupe 30"/>
            <p:cNvGrpSpPr>
              <a:grpSpLocks/>
            </p:cNvGrpSpPr>
            <p:nvPr/>
          </p:nvGrpSpPr>
          <p:grpSpPr bwMode="auto">
            <a:xfrm>
              <a:off x="1785918" y="5643578"/>
              <a:ext cx="504000" cy="785818"/>
              <a:chOff x="3067868" y="4286256"/>
              <a:chExt cx="504000" cy="785818"/>
            </a:xfrm>
          </p:grpSpPr>
          <p:grpSp>
            <p:nvGrpSpPr>
              <p:cNvPr id="7" name="Groupe 26"/>
              <p:cNvGrpSpPr/>
              <p:nvPr/>
            </p:nvGrpSpPr>
            <p:grpSpPr>
              <a:xfrm>
                <a:off x="3140430" y="4286256"/>
                <a:ext cx="360000" cy="642942"/>
                <a:chOff x="3140430" y="4286256"/>
                <a:chExt cx="360000" cy="642942"/>
              </a:xfrm>
              <a:solidFill>
                <a:srgbClr val="FFFF00"/>
              </a:solidFill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3286116" y="4286256"/>
                  <a:ext cx="71438" cy="642942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fr-FR" sz="4000">
                    <a:latin typeface="Times New Roman" pitchFamily="18" charset="0"/>
                    <a:cs typeface="+mn-cs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 rot="5400000">
                  <a:off x="3284711" y="4284851"/>
                  <a:ext cx="71438" cy="3600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fr-FR" sz="4000">
                    <a:latin typeface="Times New Roman" pitchFamily="18" charset="0"/>
                    <a:cs typeface="+mn-cs"/>
                  </a:endParaRPr>
                </a:p>
              </p:txBody>
            </p:sp>
          </p:grpSp>
          <p:sp>
            <p:nvSpPr>
              <p:cNvPr id="25632" name="Rectangle 29"/>
              <p:cNvSpPr>
                <a:spLocks noChangeArrowheads="1"/>
              </p:cNvSpPr>
              <p:nvPr/>
            </p:nvSpPr>
            <p:spPr bwMode="auto">
              <a:xfrm rot="5400000">
                <a:off x="3284149" y="4784355"/>
                <a:ext cx="71438" cy="5040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4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604" name="Groupe 37"/>
          <p:cNvGrpSpPr>
            <a:grpSpLocks/>
          </p:cNvGrpSpPr>
          <p:nvPr/>
        </p:nvGrpSpPr>
        <p:grpSpPr bwMode="auto">
          <a:xfrm>
            <a:off x="7143750" y="1643063"/>
            <a:ext cx="928688" cy="1357312"/>
            <a:chOff x="2786050" y="4071942"/>
            <a:chExt cx="928694" cy="1357322"/>
          </a:xfrm>
        </p:grpSpPr>
        <p:sp>
          <p:nvSpPr>
            <p:cNvPr id="25626" name="Rectangle 31"/>
            <p:cNvSpPr>
              <a:spLocks noChangeArrowheads="1"/>
            </p:cNvSpPr>
            <p:nvPr/>
          </p:nvSpPr>
          <p:spPr bwMode="auto">
            <a:xfrm>
              <a:off x="2786050" y="4071942"/>
              <a:ext cx="928694" cy="1357322"/>
            </a:xfrm>
            <a:prstGeom prst="rect">
              <a:avLst/>
            </a:prstGeom>
            <a:solidFill>
              <a:srgbClr val="15371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  <p:grpSp>
          <p:nvGrpSpPr>
            <p:cNvPr id="9" name="Groupe 32"/>
            <p:cNvGrpSpPr/>
            <p:nvPr/>
          </p:nvGrpSpPr>
          <p:grpSpPr>
            <a:xfrm>
              <a:off x="3071802" y="4357694"/>
              <a:ext cx="360000" cy="642942"/>
              <a:chOff x="3140430" y="4286256"/>
              <a:chExt cx="360000" cy="642942"/>
            </a:xfrm>
            <a:solidFill>
              <a:srgbClr val="FFFF00"/>
            </a:solidFill>
          </p:grpSpPr>
          <p:sp>
            <p:nvSpPr>
              <p:cNvPr id="34" name="Rectangle 33"/>
              <p:cNvSpPr/>
              <p:nvPr/>
            </p:nvSpPr>
            <p:spPr bwMode="auto">
              <a:xfrm>
                <a:off x="3286116" y="4286256"/>
                <a:ext cx="71438" cy="642942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fr-FR" sz="40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 rot="5400000">
                <a:off x="3284711" y="4284851"/>
                <a:ext cx="71438" cy="36000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fr-FR" sz="4000">
                  <a:latin typeface="Times New Roman" pitchFamily="18" charset="0"/>
                  <a:cs typeface="+mn-cs"/>
                </a:endParaRPr>
              </a:p>
            </p:txBody>
          </p:sp>
        </p:grpSp>
        <p:sp>
          <p:nvSpPr>
            <p:cNvPr id="25628" name="Rectangle 35"/>
            <p:cNvSpPr>
              <a:spLocks noChangeArrowheads="1"/>
            </p:cNvSpPr>
            <p:nvPr/>
          </p:nvSpPr>
          <p:spPr bwMode="auto">
            <a:xfrm rot="5400000">
              <a:off x="3234364" y="4838074"/>
              <a:ext cx="36000" cy="50400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</p:grpSp>
      <p:sp>
        <p:nvSpPr>
          <p:cNvPr id="25605" name="ZoneTexte 39"/>
          <p:cNvSpPr txBox="1">
            <a:spLocks noChangeArrowheads="1"/>
          </p:cNvSpPr>
          <p:nvPr/>
        </p:nvSpPr>
        <p:spPr bwMode="auto">
          <a:xfrm>
            <a:off x="141288" y="1928813"/>
            <a:ext cx="1852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BE" sz="2000">
                <a:latin typeface="Times New Roman" pitchFamily="18" charset="0"/>
              </a:rPr>
              <a:t>Culte catholique</a:t>
            </a:r>
          </a:p>
          <a:p>
            <a:pPr algn="ctr" eaLnBrk="0" hangingPunct="0"/>
            <a:r>
              <a:rPr lang="fr-BE" sz="2000">
                <a:latin typeface="Times New Roman" pitchFamily="18" charset="0"/>
              </a:rPr>
              <a:t>(croix latine)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5606" name="ZoneTexte 40"/>
          <p:cNvSpPr txBox="1">
            <a:spLocks noChangeArrowheads="1"/>
          </p:cNvSpPr>
          <p:nvPr/>
        </p:nvSpPr>
        <p:spPr bwMode="auto">
          <a:xfrm>
            <a:off x="1928813" y="314325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BE" sz="2000">
                <a:latin typeface="Times New Roman" pitchFamily="18" charset="0"/>
              </a:rPr>
              <a:t>Aumônier en chef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5607" name="ZoneTexte 41"/>
          <p:cNvSpPr txBox="1">
            <a:spLocks noChangeArrowheads="1"/>
          </p:cNvSpPr>
          <p:nvPr/>
        </p:nvSpPr>
        <p:spPr bwMode="auto">
          <a:xfrm>
            <a:off x="4214813" y="3143250"/>
            <a:ext cx="2176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BE" sz="2000">
                <a:latin typeface="Times New Roman" pitchFamily="18" charset="0"/>
              </a:rPr>
              <a:t>Aumônier principal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5608" name="ZoneTexte 42"/>
          <p:cNvSpPr txBox="1">
            <a:spLocks noChangeArrowheads="1"/>
          </p:cNvSpPr>
          <p:nvPr/>
        </p:nvSpPr>
        <p:spPr bwMode="auto">
          <a:xfrm>
            <a:off x="6586538" y="3043238"/>
            <a:ext cx="2017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Aumônier</a:t>
            </a:r>
          </a:p>
          <a:p>
            <a:pPr algn="ctr" eaLnBrk="0" hangingPunct="0"/>
            <a:r>
              <a:rPr lang="fr-FR" sz="2000">
                <a:latin typeface="Times New Roman" pitchFamily="18" charset="0"/>
              </a:rPr>
              <a:t>1</a:t>
            </a:r>
            <a:r>
              <a:rPr lang="fr-FR" sz="2000" baseline="30000">
                <a:latin typeface="Times New Roman" pitchFamily="18" charset="0"/>
              </a:rPr>
              <a:t>ère</a:t>
            </a:r>
            <a:r>
              <a:rPr lang="fr-FR" sz="2000">
                <a:latin typeface="Times New Roman" pitchFamily="18" charset="0"/>
              </a:rPr>
              <a:t> et 2</a:t>
            </a:r>
            <a:r>
              <a:rPr lang="fr-FR" sz="2000" baseline="30000">
                <a:latin typeface="Times New Roman" pitchFamily="18" charset="0"/>
              </a:rPr>
              <a:t>éme</a:t>
            </a:r>
            <a:r>
              <a:rPr lang="fr-FR" sz="2000">
                <a:latin typeface="Times New Roman" pitchFamily="18" charset="0"/>
              </a:rPr>
              <a:t> classe</a:t>
            </a:r>
          </a:p>
        </p:txBody>
      </p:sp>
      <p:grpSp>
        <p:nvGrpSpPr>
          <p:cNvPr id="25609" name="Groupe 67"/>
          <p:cNvGrpSpPr>
            <a:grpSpLocks/>
          </p:cNvGrpSpPr>
          <p:nvPr/>
        </p:nvGrpSpPr>
        <p:grpSpPr bwMode="auto">
          <a:xfrm>
            <a:off x="4857750" y="4143375"/>
            <a:ext cx="936625" cy="1530350"/>
            <a:chOff x="2786050" y="3643314"/>
            <a:chExt cx="935993" cy="1530348"/>
          </a:xfrm>
        </p:grpSpPr>
        <p:pic>
          <p:nvPicPr>
            <p:cNvPr id="2562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6050" y="3643314"/>
              <a:ext cx="935993" cy="1530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5" name="Rectangle 61"/>
            <p:cNvSpPr>
              <a:spLocks noChangeArrowheads="1"/>
            </p:cNvSpPr>
            <p:nvPr/>
          </p:nvSpPr>
          <p:spPr bwMode="auto">
            <a:xfrm rot="5400000">
              <a:off x="3216645" y="4641479"/>
              <a:ext cx="71438" cy="50400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</p:grpSp>
      <p:grpSp>
        <p:nvGrpSpPr>
          <p:cNvPr id="25610" name="Groupe 66"/>
          <p:cNvGrpSpPr>
            <a:grpSpLocks/>
          </p:cNvGrpSpPr>
          <p:nvPr/>
        </p:nvGrpSpPr>
        <p:grpSpPr bwMode="auto">
          <a:xfrm>
            <a:off x="7215188" y="4143375"/>
            <a:ext cx="941387" cy="1533525"/>
            <a:chOff x="3844926" y="3643314"/>
            <a:chExt cx="941388" cy="1533552"/>
          </a:xfrm>
        </p:grpSpPr>
        <p:pic>
          <p:nvPicPr>
            <p:cNvPr id="25622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4926" y="3643314"/>
              <a:ext cx="941388" cy="1533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23" name="Rectangle 64"/>
            <p:cNvSpPr>
              <a:spLocks noChangeArrowheads="1"/>
            </p:cNvSpPr>
            <p:nvPr/>
          </p:nvSpPr>
          <p:spPr bwMode="auto">
            <a:xfrm rot="5400000">
              <a:off x="4305934" y="4623760"/>
              <a:ext cx="36000" cy="50400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</p:grpSp>
      <p:grpSp>
        <p:nvGrpSpPr>
          <p:cNvPr id="25611" name="Groupe 72"/>
          <p:cNvGrpSpPr>
            <a:grpSpLocks/>
          </p:cNvGrpSpPr>
          <p:nvPr/>
        </p:nvGrpSpPr>
        <p:grpSpPr bwMode="auto">
          <a:xfrm>
            <a:off x="2571750" y="4071938"/>
            <a:ext cx="1071563" cy="1643062"/>
            <a:chOff x="3214678" y="3143248"/>
            <a:chExt cx="1071570" cy="1643074"/>
          </a:xfrm>
        </p:grpSpPr>
        <p:sp>
          <p:nvSpPr>
            <p:cNvPr id="25617" name="Rectangle 71"/>
            <p:cNvSpPr>
              <a:spLocks noChangeArrowheads="1"/>
            </p:cNvSpPr>
            <p:nvPr/>
          </p:nvSpPr>
          <p:spPr bwMode="auto">
            <a:xfrm>
              <a:off x="3214678" y="3143248"/>
              <a:ext cx="1071570" cy="1643074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  <p:grpSp>
          <p:nvGrpSpPr>
            <p:cNvPr id="25618" name="Groupe 70"/>
            <p:cNvGrpSpPr>
              <a:grpSpLocks/>
            </p:cNvGrpSpPr>
            <p:nvPr/>
          </p:nvGrpSpPr>
          <p:grpSpPr bwMode="auto">
            <a:xfrm>
              <a:off x="3286116" y="3214687"/>
              <a:ext cx="928694" cy="1518414"/>
              <a:chOff x="3286116" y="3214687"/>
              <a:chExt cx="928694" cy="1518414"/>
            </a:xfrm>
          </p:grpSpPr>
          <p:pic>
            <p:nvPicPr>
              <p:cNvPr id="25619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286116" y="3214687"/>
                <a:ext cx="928694" cy="1518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20" name="Rectangle 69"/>
              <p:cNvSpPr>
                <a:spLocks noChangeArrowheads="1"/>
              </p:cNvSpPr>
              <p:nvPr/>
            </p:nvSpPr>
            <p:spPr bwMode="auto">
              <a:xfrm rot="5400000">
                <a:off x="3712777" y="4212851"/>
                <a:ext cx="71438" cy="5040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4000">
                  <a:latin typeface="Times New Roman" pitchFamily="18" charset="0"/>
                </a:endParaRPr>
              </a:p>
            </p:txBody>
          </p:sp>
          <p:sp>
            <p:nvSpPr>
              <p:cNvPr id="25621" name="Rectangle 65"/>
              <p:cNvSpPr>
                <a:spLocks noChangeArrowheads="1"/>
              </p:cNvSpPr>
              <p:nvPr/>
            </p:nvSpPr>
            <p:spPr bwMode="auto">
              <a:xfrm rot="5400000">
                <a:off x="3712777" y="4069975"/>
                <a:ext cx="71438" cy="504000"/>
              </a:xfrm>
              <a:prstGeom prst="rect">
                <a:avLst/>
              </a:prstGeom>
              <a:solidFill>
                <a:srgbClr val="FF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4000">
                  <a:latin typeface="Times New Roman" pitchFamily="18" charset="0"/>
                </a:endParaRPr>
              </a:p>
            </p:txBody>
          </p:sp>
        </p:grpSp>
      </p:grpSp>
      <p:sp>
        <p:nvSpPr>
          <p:cNvPr id="25612" name="ZoneTexte 73"/>
          <p:cNvSpPr txBox="1">
            <a:spLocks noChangeArrowheads="1"/>
          </p:cNvSpPr>
          <p:nvPr/>
        </p:nvSpPr>
        <p:spPr bwMode="auto">
          <a:xfrm>
            <a:off x="107950" y="4437063"/>
            <a:ext cx="1957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Culte protestant</a:t>
            </a:r>
          </a:p>
          <a:p>
            <a:pPr eaLnBrk="0" hangingPunct="0"/>
            <a:r>
              <a:rPr lang="fr-FR" sz="2000">
                <a:latin typeface="Times New Roman" pitchFamily="18" charset="0"/>
              </a:rPr>
              <a:t>(croix de Malte)  </a:t>
            </a:r>
          </a:p>
        </p:txBody>
      </p:sp>
      <p:sp>
        <p:nvSpPr>
          <p:cNvPr id="25613" name="Rectangle 39"/>
          <p:cNvSpPr>
            <a:spLocks noGrp="1"/>
          </p:cNvSpPr>
          <p:nvPr>
            <p:ph type="title"/>
          </p:nvPr>
        </p:nvSpPr>
        <p:spPr>
          <a:xfrm>
            <a:off x="914400" y="260350"/>
            <a:ext cx="8229600" cy="1143000"/>
          </a:xfrm>
        </p:spPr>
        <p:txBody>
          <a:bodyPr/>
          <a:lstStyle/>
          <a:p>
            <a:r>
              <a:rPr lang="fr-BE" dirty="0" smtClean="0"/>
              <a:t>4. </a:t>
            </a:r>
            <a:r>
              <a:rPr lang="en-US" dirty="0"/>
              <a:t>Les grades du </a:t>
            </a:r>
            <a:r>
              <a:rPr lang="en-US" dirty="0" err="1"/>
              <a:t>culte</a:t>
            </a:r>
            <a:r>
              <a:rPr lang="en-US" dirty="0"/>
              <a:t> et </a:t>
            </a:r>
            <a:r>
              <a:rPr lang="en-US" dirty="0" err="1"/>
              <a:t>conseillers</a:t>
            </a:r>
            <a:r>
              <a:rPr lang="en-US" dirty="0"/>
              <a:t> </a:t>
            </a:r>
            <a:r>
              <a:rPr lang="en-US" dirty="0" err="1" smtClean="0"/>
              <a:t>moraux</a:t>
            </a:r>
            <a:endParaRPr lang="en-US" dirty="0" smtClean="0"/>
          </a:p>
        </p:txBody>
      </p:sp>
      <p:sp>
        <p:nvSpPr>
          <p:cNvPr id="25614" name="ZoneTexte 40"/>
          <p:cNvSpPr txBox="1">
            <a:spLocks noChangeArrowheads="1"/>
          </p:cNvSpPr>
          <p:nvPr/>
        </p:nvSpPr>
        <p:spPr bwMode="auto">
          <a:xfrm>
            <a:off x="2000250" y="5707063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BE" sz="2000">
                <a:latin typeface="Times New Roman" pitchFamily="18" charset="0"/>
              </a:rPr>
              <a:t>Aumônier en chef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5615" name="ZoneTexte 41"/>
          <p:cNvSpPr txBox="1">
            <a:spLocks noChangeArrowheads="1"/>
          </p:cNvSpPr>
          <p:nvPr/>
        </p:nvSpPr>
        <p:spPr bwMode="auto">
          <a:xfrm>
            <a:off x="4286250" y="5707063"/>
            <a:ext cx="2176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BE" sz="2000">
                <a:latin typeface="Times New Roman" pitchFamily="18" charset="0"/>
              </a:rPr>
              <a:t>Aumônier principal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5616" name="ZoneTexte 42"/>
          <p:cNvSpPr txBox="1">
            <a:spLocks noChangeArrowheads="1"/>
          </p:cNvSpPr>
          <p:nvPr/>
        </p:nvSpPr>
        <p:spPr bwMode="auto">
          <a:xfrm>
            <a:off x="6657975" y="5607050"/>
            <a:ext cx="2017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Aumônier</a:t>
            </a:r>
          </a:p>
          <a:p>
            <a:pPr algn="ctr" eaLnBrk="0" hangingPunct="0"/>
            <a:r>
              <a:rPr lang="fr-FR" sz="2000">
                <a:latin typeface="Times New Roman" pitchFamily="18" charset="0"/>
              </a:rPr>
              <a:t>1</a:t>
            </a:r>
            <a:r>
              <a:rPr lang="fr-FR" sz="2000" baseline="30000">
                <a:latin typeface="Times New Roman" pitchFamily="18" charset="0"/>
              </a:rPr>
              <a:t>ère</a:t>
            </a:r>
            <a:r>
              <a:rPr lang="fr-FR" sz="2000">
                <a:latin typeface="Times New Roman" pitchFamily="18" charset="0"/>
              </a:rPr>
              <a:t> et 2</a:t>
            </a:r>
            <a:r>
              <a:rPr lang="fr-FR" sz="2000" baseline="30000">
                <a:latin typeface="Times New Roman" pitchFamily="18" charset="0"/>
              </a:rPr>
              <a:t>éme</a:t>
            </a:r>
            <a:r>
              <a:rPr lang="fr-FR" sz="2000">
                <a:latin typeface="Times New Roman" pitchFamily="18" charset="0"/>
              </a:rPr>
              <a:t> classe</a:t>
            </a:r>
          </a:p>
        </p:txBody>
      </p:sp>
    </p:spTree>
    <p:extLst>
      <p:ext uri="{BB962C8B-B14F-4D97-AF65-F5344CB8AC3E}">
        <p14:creationId xmlns:p14="http://schemas.microsoft.com/office/powerpoint/2010/main" val="9810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26BCE6-931A-46D0-B79D-75E9FE42CF5D}" type="slidenum">
              <a:rPr lang="nl-BE" smtClean="0"/>
              <a:pPr/>
              <a:t>15</a:t>
            </a:fld>
            <a:endParaRPr lang="nl-BE" smtClean="0"/>
          </a:p>
        </p:txBody>
      </p:sp>
      <p:sp>
        <p:nvSpPr>
          <p:cNvPr id="26626" name="Rectangle 23"/>
          <p:cNvSpPr>
            <a:spLocks noChangeArrowheads="1"/>
          </p:cNvSpPr>
          <p:nvPr/>
        </p:nvSpPr>
        <p:spPr bwMode="auto">
          <a:xfrm>
            <a:off x="2643188" y="3786188"/>
            <a:ext cx="1143000" cy="171450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4000">
              <a:latin typeface="Times New Roman" pitchFamily="18" charset="0"/>
            </a:endParaRPr>
          </a:p>
        </p:txBody>
      </p:sp>
      <p:grpSp>
        <p:nvGrpSpPr>
          <p:cNvPr id="26627" name="Groupe 2"/>
          <p:cNvGrpSpPr>
            <a:grpSpLocks/>
          </p:cNvGrpSpPr>
          <p:nvPr/>
        </p:nvGrpSpPr>
        <p:grpSpPr bwMode="auto">
          <a:xfrm>
            <a:off x="2771775" y="1628775"/>
            <a:ext cx="941388" cy="1538288"/>
            <a:chOff x="3786181" y="4143380"/>
            <a:chExt cx="940629" cy="1537928"/>
          </a:xfrm>
        </p:grpSpPr>
        <p:pic>
          <p:nvPicPr>
            <p:cNvPr id="26647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1" y="4143380"/>
              <a:ext cx="940629" cy="1537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8" name="Rectangle 4"/>
            <p:cNvSpPr>
              <a:spLocks noChangeArrowheads="1"/>
            </p:cNvSpPr>
            <p:nvPr/>
          </p:nvSpPr>
          <p:spPr bwMode="auto">
            <a:xfrm rot="5400000">
              <a:off x="4216777" y="5141545"/>
              <a:ext cx="71438" cy="50400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</p:grpSp>
      <p:grpSp>
        <p:nvGrpSpPr>
          <p:cNvPr id="26628" name="Groupe 5"/>
          <p:cNvGrpSpPr>
            <a:grpSpLocks/>
          </p:cNvGrpSpPr>
          <p:nvPr/>
        </p:nvGrpSpPr>
        <p:grpSpPr bwMode="auto">
          <a:xfrm>
            <a:off x="7235825" y="1484313"/>
            <a:ext cx="941388" cy="1571625"/>
            <a:chOff x="6000760" y="4143380"/>
            <a:chExt cx="940629" cy="1537928"/>
          </a:xfrm>
        </p:grpSpPr>
        <p:pic>
          <p:nvPicPr>
            <p:cNvPr id="26645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00760" y="4143380"/>
              <a:ext cx="940629" cy="1537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6" name="Rectangle 7"/>
            <p:cNvSpPr>
              <a:spLocks noChangeArrowheads="1"/>
            </p:cNvSpPr>
            <p:nvPr/>
          </p:nvSpPr>
          <p:spPr bwMode="auto">
            <a:xfrm rot="5400000">
              <a:off x="6449074" y="5123826"/>
              <a:ext cx="36000" cy="504000"/>
            </a:xfrm>
            <a:prstGeom prst="rect">
              <a:avLst/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 rot="10800000" vert="eaVert"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</p:grpSp>
      <p:pic>
        <p:nvPicPr>
          <p:cNvPr id="2662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2963" y="3857625"/>
            <a:ext cx="979487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11"/>
          <p:cNvSpPr>
            <a:spLocks noChangeArrowheads="1"/>
          </p:cNvSpPr>
          <p:nvPr/>
        </p:nvSpPr>
        <p:spPr bwMode="auto">
          <a:xfrm>
            <a:off x="7429500" y="5178425"/>
            <a:ext cx="503238" cy="1905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4000">
              <a:latin typeface="Times New Roman" pitchFamily="18" charset="0"/>
            </a:endParaRPr>
          </a:p>
        </p:txBody>
      </p:sp>
      <p:pic>
        <p:nvPicPr>
          <p:cNvPr id="266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6950" y="3857625"/>
            <a:ext cx="979488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5072063" y="5143500"/>
            <a:ext cx="503237" cy="5397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4000">
              <a:latin typeface="Times New Roman" pitchFamily="18" charset="0"/>
            </a:endParaRPr>
          </a:p>
        </p:txBody>
      </p:sp>
      <p:grpSp>
        <p:nvGrpSpPr>
          <p:cNvPr id="26633" name="Groupe 24"/>
          <p:cNvGrpSpPr>
            <a:grpSpLocks/>
          </p:cNvGrpSpPr>
          <p:nvPr/>
        </p:nvGrpSpPr>
        <p:grpSpPr bwMode="auto">
          <a:xfrm>
            <a:off x="2714625" y="3857625"/>
            <a:ext cx="979488" cy="1601788"/>
            <a:chOff x="2786050" y="3857628"/>
            <a:chExt cx="979686" cy="1601786"/>
          </a:xfrm>
        </p:grpSpPr>
        <p:pic>
          <p:nvPicPr>
            <p:cNvPr id="26642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86050" y="3857628"/>
              <a:ext cx="979686" cy="160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3" name="Rectangle 15"/>
            <p:cNvSpPr>
              <a:spLocks noChangeArrowheads="1"/>
            </p:cNvSpPr>
            <p:nvPr/>
          </p:nvSpPr>
          <p:spPr bwMode="auto">
            <a:xfrm>
              <a:off x="3000364" y="5143512"/>
              <a:ext cx="504000" cy="54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  <p:sp>
          <p:nvSpPr>
            <p:cNvPr id="26644" name="Rectangle 16"/>
            <p:cNvSpPr>
              <a:spLocks noChangeArrowheads="1"/>
            </p:cNvSpPr>
            <p:nvPr/>
          </p:nvSpPr>
          <p:spPr bwMode="auto">
            <a:xfrm>
              <a:off x="3000364" y="5000636"/>
              <a:ext cx="504000" cy="540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4000">
                <a:latin typeface="Times New Roman" pitchFamily="18" charset="0"/>
              </a:endParaRPr>
            </a:p>
          </p:txBody>
        </p:sp>
      </p:grpSp>
      <p:sp>
        <p:nvSpPr>
          <p:cNvPr id="26634" name="Rectangle 25"/>
          <p:cNvSpPr>
            <a:spLocks noChangeArrowheads="1"/>
          </p:cNvSpPr>
          <p:nvPr/>
        </p:nvSpPr>
        <p:spPr bwMode="auto">
          <a:xfrm>
            <a:off x="179388" y="2060575"/>
            <a:ext cx="2357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Culte israélite</a:t>
            </a:r>
          </a:p>
          <a:p>
            <a:pPr algn="ctr" eaLnBrk="0" hangingPunct="0"/>
            <a:r>
              <a:rPr lang="fr-FR" sz="2000">
                <a:latin typeface="Times New Roman" pitchFamily="18" charset="0"/>
              </a:rPr>
              <a:t>(bouclier de David)</a:t>
            </a:r>
          </a:p>
        </p:txBody>
      </p:sp>
      <p:sp>
        <p:nvSpPr>
          <p:cNvPr id="26635" name="Rectangle 26"/>
          <p:cNvSpPr>
            <a:spLocks noChangeArrowheads="1"/>
          </p:cNvSpPr>
          <p:nvPr/>
        </p:nvSpPr>
        <p:spPr bwMode="auto">
          <a:xfrm>
            <a:off x="285750" y="4357688"/>
            <a:ext cx="216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Conseillers moraux</a:t>
            </a:r>
          </a:p>
        </p:txBody>
      </p:sp>
      <p:sp>
        <p:nvSpPr>
          <p:cNvPr id="26636" name="Rectangle 25"/>
          <p:cNvSpPr>
            <a:spLocks/>
          </p:cNvSpPr>
          <p:nvPr/>
        </p:nvSpPr>
        <p:spPr bwMode="auto">
          <a:xfrm>
            <a:off x="914400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/>
              <a:t>4</a:t>
            </a:r>
            <a:r>
              <a:rPr lang="fr-BE" sz="4400" dirty="0" smtClean="0"/>
              <a:t>. </a:t>
            </a:r>
            <a:r>
              <a:rPr lang="en-US" sz="4400" dirty="0"/>
              <a:t>Les grades du </a:t>
            </a:r>
            <a:r>
              <a:rPr lang="en-US" sz="4400" dirty="0" err="1"/>
              <a:t>culte</a:t>
            </a:r>
            <a:r>
              <a:rPr lang="en-US" sz="4400" dirty="0"/>
              <a:t> et </a:t>
            </a:r>
            <a:r>
              <a:rPr lang="en-US" sz="4400" dirty="0" err="1"/>
              <a:t>conseillers</a:t>
            </a:r>
            <a:r>
              <a:rPr lang="en-US" sz="4400" dirty="0"/>
              <a:t> </a:t>
            </a:r>
            <a:r>
              <a:rPr lang="en-US" sz="4400" dirty="0" err="1" smtClean="0"/>
              <a:t>moraux</a:t>
            </a:r>
            <a:endParaRPr lang="en-US" sz="4400" dirty="0"/>
          </a:p>
        </p:txBody>
      </p:sp>
      <p:sp>
        <p:nvSpPr>
          <p:cNvPr id="26637" name="ZoneTexte 40"/>
          <p:cNvSpPr txBox="1">
            <a:spLocks noChangeArrowheads="1"/>
          </p:cNvSpPr>
          <p:nvPr/>
        </p:nvSpPr>
        <p:spPr bwMode="auto">
          <a:xfrm>
            <a:off x="2268538" y="314325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BE" sz="2000">
                <a:latin typeface="Times New Roman" pitchFamily="18" charset="0"/>
              </a:rPr>
              <a:t>Aumônier en chef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6638" name="ZoneTexte 42"/>
          <p:cNvSpPr txBox="1">
            <a:spLocks noChangeArrowheads="1"/>
          </p:cNvSpPr>
          <p:nvPr/>
        </p:nvSpPr>
        <p:spPr bwMode="auto">
          <a:xfrm>
            <a:off x="6731000" y="3043238"/>
            <a:ext cx="2017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Aumônier</a:t>
            </a:r>
          </a:p>
          <a:p>
            <a:pPr algn="ctr" eaLnBrk="0" hangingPunct="0"/>
            <a:r>
              <a:rPr lang="fr-FR" sz="2000">
                <a:latin typeface="Times New Roman" pitchFamily="18" charset="0"/>
              </a:rPr>
              <a:t>1</a:t>
            </a:r>
            <a:r>
              <a:rPr lang="fr-FR" sz="2000" baseline="30000">
                <a:latin typeface="Times New Roman" pitchFamily="18" charset="0"/>
              </a:rPr>
              <a:t>ère</a:t>
            </a:r>
            <a:r>
              <a:rPr lang="fr-FR" sz="2000">
                <a:latin typeface="Times New Roman" pitchFamily="18" charset="0"/>
              </a:rPr>
              <a:t> et 2</a:t>
            </a:r>
            <a:r>
              <a:rPr lang="fr-FR" sz="2000" baseline="30000">
                <a:latin typeface="Times New Roman" pitchFamily="18" charset="0"/>
              </a:rPr>
              <a:t>éme</a:t>
            </a:r>
            <a:r>
              <a:rPr lang="fr-FR" sz="2000">
                <a:latin typeface="Times New Roman" pitchFamily="18" charset="0"/>
              </a:rPr>
              <a:t> classe</a:t>
            </a:r>
          </a:p>
        </p:txBody>
      </p:sp>
      <p:sp>
        <p:nvSpPr>
          <p:cNvPr id="26639" name="ZoneTexte 40"/>
          <p:cNvSpPr txBox="1">
            <a:spLocks noChangeArrowheads="1"/>
          </p:cNvSpPr>
          <p:nvPr/>
        </p:nvSpPr>
        <p:spPr bwMode="auto">
          <a:xfrm>
            <a:off x="2260600" y="5564188"/>
            <a:ext cx="187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BE" sz="2000">
                <a:latin typeface="Times New Roman" pitchFamily="18" charset="0"/>
              </a:rPr>
              <a:t>Conseiller moral</a:t>
            </a:r>
          </a:p>
          <a:p>
            <a:pPr algn="ctr" eaLnBrk="0" hangingPunct="0"/>
            <a:r>
              <a:rPr lang="fr-BE" sz="2000">
                <a:latin typeface="Times New Roman" pitchFamily="18" charset="0"/>
              </a:rPr>
              <a:t>en chef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6640" name="ZoneTexte 41"/>
          <p:cNvSpPr txBox="1">
            <a:spLocks noChangeArrowheads="1"/>
          </p:cNvSpPr>
          <p:nvPr/>
        </p:nvSpPr>
        <p:spPr bwMode="auto">
          <a:xfrm>
            <a:off x="4421188" y="5564188"/>
            <a:ext cx="187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fr-BE" sz="2000">
                <a:latin typeface="Times New Roman" pitchFamily="18" charset="0"/>
              </a:rPr>
              <a:t>Conseiller moral</a:t>
            </a:r>
          </a:p>
          <a:p>
            <a:pPr algn="ctr" eaLnBrk="0" hangingPunct="0"/>
            <a:r>
              <a:rPr lang="fr-BE" sz="2000">
                <a:latin typeface="Times New Roman" pitchFamily="18" charset="0"/>
              </a:rPr>
              <a:t>principal</a:t>
            </a:r>
            <a:endParaRPr lang="fr-FR" sz="2000">
              <a:latin typeface="Times New Roman" pitchFamily="18" charset="0"/>
            </a:endParaRPr>
          </a:p>
        </p:txBody>
      </p:sp>
      <p:sp>
        <p:nvSpPr>
          <p:cNvPr id="26641" name="ZoneTexte 42"/>
          <p:cNvSpPr txBox="1">
            <a:spLocks noChangeArrowheads="1"/>
          </p:cNvSpPr>
          <p:nvPr/>
        </p:nvSpPr>
        <p:spPr bwMode="auto">
          <a:xfrm>
            <a:off x="6731000" y="5464175"/>
            <a:ext cx="2017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Conseiller moral</a:t>
            </a:r>
          </a:p>
          <a:p>
            <a:pPr algn="ctr" eaLnBrk="0" hangingPunct="0"/>
            <a:r>
              <a:rPr lang="fr-FR" sz="2000">
                <a:latin typeface="Times New Roman" pitchFamily="18" charset="0"/>
              </a:rPr>
              <a:t>1</a:t>
            </a:r>
            <a:r>
              <a:rPr lang="fr-FR" sz="2000" baseline="30000">
                <a:latin typeface="Times New Roman" pitchFamily="18" charset="0"/>
              </a:rPr>
              <a:t>ère</a:t>
            </a:r>
            <a:r>
              <a:rPr lang="fr-FR" sz="2000">
                <a:latin typeface="Times New Roman" pitchFamily="18" charset="0"/>
              </a:rPr>
              <a:t> et 2</a:t>
            </a:r>
            <a:r>
              <a:rPr lang="fr-FR" sz="2000" baseline="30000">
                <a:latin typeface="Times New Roman" pitchFamily="18" charset="0"/>
              </a:rPr>
              <a:t>éme</a:t>
            </a:r>
            <a:r>
              <a:rPr lang="fr-FR" sz="2000">
                <a:latin typeface="Times New Roman" pitchFamily="18" charset="0"/>
              </a:rPr>
              <a:t> classe</a:t>
            </a:r>
          </a:p>
        </p:txBody>
      </p:sp>
    </p:spTree>
    <p:extLst>
      <p:ext uri="{BB962C8B-B14F-4D97-AF65-F5344CB8AC3E}">
        <p14:creationId xmlns:p14="http://schemas.microsoft.com/office/powerpoint/2010/main" val="14398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320151-6E0C-4ACB-8809-2215B4F62E6A}" type="slidenum">
              <a:rPr lang="nl-BE" smtClean="0"/>
              <a:pPr/>
              <a:t>16</a:t>
            </a:fld>
            <a:endParaRPr lang="nl-BE" smtClean="0"/>
          </a:p>
        </p:txBody>
      </p:sp>
      <p:sp>
        <p:nvSpPr>
          <p:cNvPr id="27650" name="Espace réservé du numéro de diapositive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1CE21336-1730-44BB-B50A-983ED09C360C}" type="slidenum">
              <a:rPr lang="fr-FR" sz="1400">
                <a:solidFill>
                  <a:schemeClr val="bg2"/>
                </a:solidFill>
                <a:latin typeface="Times New Roman" pitchFamily="18" charset="0"/>
              </a:rPr>
              <a:pPr algn="r" eaLnBrk="0" hangingPunct="0">
                <a:spcBef>
                  <a:spcPct val="50000"/>
                </a:spcBef>
              </a:pPr>
              <a:t>16</a:t>
            </a:fld>
            <a:endParaRPr lang="fr-FR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7651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</a:t>
            </a:r>
            <a:r>
              <a:rPr lang="fr-BE" dirty="0" smtClean="0"/>
              <a:t>. Les insignes de fonction</a:t>
            </a:r>
            <a:endParaRPr lang="en-US" dirty="0" smtClean="0"/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fr-FR" smtClean="0">
              <a:solidFill>
                <a:srgbClr val="191919"/>
              </a:solidFill>
            </a:endParaRPr>
          </a:p>
          <a:p>
            <a:pPr lvl="1"/>
            <a:r>
              <a:rPr lang="fr-FR" smtClean="0">
                <a:solidFill>
                  <a:srgbClr val="191919"/>
                </a:solidFill>
              </a:rPr>
              <a:t>Adjudant de Corps (RSM)</a:t>
            </a:r>
          </a:p>
          <a:p>
            <a:pPr lvl="1"/>
            <a:r>
              <a:rPr lang="fr-FR" smtClean="0">
                <a:solidFill>
                  <a:srgbClr val="191919"/>
                </a:solidFill>
              </a:rPr>
              <a:t>Adjudant d’Unité (CSM,SSM,…)</a:t>
            </a:r>
          </a:p>
          <a:p>
            <a:pPr lvl="1"/>
            <a:r>
              <a:rPr lang="fr-FR" smtClean="0">
                <a:solidFill>
                  <a:srgbClr val="191919"/>
                </a:solidFill>
              </a:rPr>
              <a:t>Caporal de Corps</a:t>
            </a:r>
          </a:p>
          <a:p>
            <a:pPr lvl="1">
              <a:buFont typeface="Arial" charset="0"/>
              <a:buNone/>
            </a:pPr>
            <a:endParaRPr lang="fr-FR" smtClean="0">
              <a:solidFill>
                <a:srgbClr val="191919"/>
              </a:solidFill>
            </a:endParaRPr>
          </a:p>
        </p:txBody>
      </p:sp>
      <p:pic>
        <p:nvPicPr>
          <p:cNvPr id="27653" name="Picture 1030" descr="BD10832_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00775" y="2854325"/>
            <a:ext cx="25146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31" descr="BD10832_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4524375"/>
            <a:ext cx="1600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60204"/>
            <a:ext cx="1676400" cy="2305050"/>
          </a:xfrm>
          <a:prstGeom prst="rect">
            <a:avLst/>
          </a:prstGeom>
        </p:spPr>
      </p:pic>
      <p:pic>
        <p:nvPicPr>
          <p:cNvPr id="10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163223"/>
            <a:ext cx="1683668" cy="23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Pour les Officier</a:t>
            </a:r>
          </a:p>
          <a:p>
            <a:pPr lvl="1"/>
            <a:r>
              <a:rPr lang="fr-BE" dirty="0"/>
              <a:t>Grade précédé de Mon (« monsieur »)</a:t>
            </a:r>
          </a:p>
          <a:p>
            <a:pPr lvl="2"/>
            <a:r>
              <a:rPr lang="fr-BE" dirty="0"/>
              <a:t>Ex: Mon Capitaine</a:t>
            </a:r>
          </a:p>
          <a:p>
            <a:pPr marL="0" indent="0">
              <a:buNone/>
            </a:pPr>
            <a:r>
              <a:rPr lang="fr-BE" b="1" dirty="0"/>
              <a:t>Attention:</a:t>
            </a:r>
          </a:p>
          <a:p>
            <a:pPr marL="0" indent="0">
              <a:buNone/>
            </a:pPr>
            <a:r>
              <a:rPr lang="fr-BE" dirty="0"/>
              <a:t>	</a:t>
            </a:r>
            <a:r>
              <a:rPr lang="fr-BE" sz="2400" dirty="0"/>
              <a:t>- </a:t>
            </a:r>
            <a:r>
              <a:rPr lang="fr-BE" sz="2400" b="1" dirty="0"/>
              <a:t>Mon Général </a:t>
            </a:r>
            <a:r>
              <a:rPr lang="fr-BE" sz="2400" dirty="0"/>
              <a:t>pour tous les généraux</a:t>
            </a:r>
            <a:br>
              <a:rPr lang="fr-BE" sz="2400" dirty="0"/>
            </a:br>
            <a:r>
              <a:rPr lang="fr-BE" sz="2400" dirty="0"/>
              <a:t>	- </a:t>
            </a:r>
            <a:r>
              <a:rPr lang="fr-BE" sz="2400" b="1" dirty="0"/>
              <a:t>Mon Colonel </a:t>
            </a:r>
            <a:r>
              <a:rPr lang="fr-BE" sz="2400" dirty="0"/>
              <a:t>à un Lieutenant-colonel</a:t>
            </a:r>
          </a:p>
          <a:p>
            <a:pPr marL="0" indent="0">
              <a:buNone/>
            </a:pPr>
            <a:r>
              <a:rPr lang="fr-BE" sz="2400" dirty="0"/>
              <a:t>	- </a:t>
            </a:r>
            <a:r>
              <a:rPr lang="fr-BE" sz="2400" b="1" dirty="0"/>
              <a:t>Mon Commandant </a:t>
            </a:r>
            <a:r>
              <a:rPr lang="fr-BE" sz="2400" dirty="0"/>
              <a:t>à un Capitaine-commandant</a:t>
            </a:r>
            <a:br>
              <a:rPr lang="fr-BE" sz="2400" dirty="0"/>
            </a:br>
            <a:r>
              <a:rPr lang="fr-BE" sz="2400" dirty="0"/>
              <a:t>	- </a:t>
            </a:r>
            <a:r>
              <a:rPr lang="fr-BE" sz="2400" b="1" dirty="0"/>
              <a:t>Mon Lieutenant </a:t>
            </a:r>
            <a:r>
              <a:rPr lang="fr-BE" sz="2400" dirty="0"/>
              <a:t>à un Sous-lieutenant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6. Les </a:t>
            </a:r>
            <a:r>
              <a:rPr lang="fr-BE" dirty="0" err="1" smtClean="0"/>
              <a:t>appelations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Pour les sous-officiers et volontaires:</a:t>
            </a:r>
          </a:p>
          <a:p>
            <a:pPr lvl="1"/>
            <a:r>
              <a:rPr lang="fr-BE" dirty="0"/>
              <a:t>Par le grade directement</a:t>
            </a:r>
          </a:p>
          <a:p>
            <a:pPr lvl="2"/>
            <a:r>
              <a:rPr lang="fr-BE" dirty="0"/>
              <a:t>Caporal</a:t>
            </a:r>
          </a:p>
          <a:p>
            <a:pPr lvl="2"/>
            <a:r>
              <a:rPr lang="fr-BE" dirty="0"/>
              <a:t>Sergent</a:t>
            </a:r>
          </a:p>
          <a:p>
            <a:pPr lvl="2"/>
            <a:r>
              <a:rPr lang="fr-BE" dirty="0"/>
              <a:t>Adjudant-chef</a:t>
            </a:r>
          </a:p>
          <a:p>
            <a:pPr lvl="1"/>
            <a:r>
              <a:rPr lang="fr-BE" dirty="0"/>
              <a:t>On appelle </a:t>
            </a:r>
            <a:r>
              <a:rPr lang="fr-BE" b="1" dirty="0"/>
              <a:t>Chef</a:t>
            </a:r>
          </a:p>
          <a:p>
            <a:pPr lvl="2"/>
            <a:r>
              <a:rPr lang="fr-BE" dirty="0"/>
              <a:t>Premier sergent</a:t>
            </a:r>
          </a:p>
          <a:p>
            <a:pPr lvl="2"/>
            <a:r>
              <a:rPr lang="fr-BE" dirty="0"/>
              <a:t>Premier sergent-chef</a:t>
            </a:r>
          </a:p>
          <a:p>
            <a:pPr lvl="2"/>
            <a:r>
              <a:rPr lang="fr-BE" dirty="0"/>
              <a:t>Premier sergent-major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6. Les </a:t>
            </a:r>
            <a:r>
              <a:rPr lang="fr-BE" dirty="0" err="1" smtClean="0"/>
              <a:t>appelations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5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Spécifiquement à la Naval component</a:t>
            </a:r>
          </a:p>
          <a:p>
            <a:pPr lvl="1"/>
            <a:r>
              <a:rPr lang="fr-BE" sz="2400" dirty="0"/>
              <a:t>Tous les sous-officiers : </a:t>
            </a:r>
            <a:r>
              <a:rPr lang="fr-BE" sz="2400" b="1" dirty="0"/>
              <a:t>Chef</a:t>
            </a:r>
          </a:p>
          <a:p>
            <a:pPr lvl="1"/>
            <a:r>
              <a:rPr lang="fr-BE" sz="2400" b="1" dirty="0"/>
              <a:t>Lieutenant</a:t>
            </a:r>
            <a:r>
              <a:rPr lang="fr-BE" sz="2400" dirty="0"/>
              <a:t> : Enseigne de vaisseau de 2° classe</a:t>
            </a:r>
            <a:br>
              <a:rPr lang="fr-BE" sz="2400" dirty="0"/>
            </a:br>
            <a:r>
              <a:rPr lang="fr-BE" sz="2400" dirty="0"/>
              <a:t>			   Enseigne de vaisseau</a:t>
            </a:r>
          </a:p>
          <a:p>
            <a:pPr lvl="1"/>
            <a:r>
              <a:rPr lang="fr-BE" sz="2400" b="1" dirty="0"/>
              <a:t>Capitaine</a:t>
            </a:r>
            <a:r>
              <a:rPr lang="fr-BE" sz="2400" dirty="0"/>
              <a:t> : Lieutenant de vaisseau</a:t>
            </a:r>
          </a:p>
          <a:p>
            <a:pPr lvl="1"/>
            <a:r>
              <a:rPr lang="fr-BE" sz="2400" b="1" dirty="0"/>
              <a:t>Commandant</a:t>
            </a:r>
            <a:r>
              <a:rPr lang="fr-BE" sz="2400" dirty="0"/>
              <a:t> : Lieutenant de vaisseau de 1° Classe</a:t>
            </a:r>
            <a:br>
              <a:rPr lang="fr-BE" sz="2400" dirty="0"/>
            </a:br>
            <a:r>
              <a:rPr lang="fr-BE" sz="2400" dirty="0"/>
              <a:t>			         Capitaine de corvette</a:t>
            </a:r>
            <a:br>
              <a:rPr lang="fr-BE" sz="2400" dirty="0"/>
            </a:br>
            <a:r>
              <a:rPr lang="fr-BE" sz="2400" dirty="0"/>
              <a:t>			         Capitaine de frégate</a:t>
            </a:r>
            <a:br>
              <a:rPr lang="fr-BE" sz="2400" dirty="0"/>
            </a:br>
            <a:r>
              <a:rPr lang="fr-BE" sz="2400" dirty="0"/>
              <a:t>			         Capitaine de vaisseau</a:t>
            </a:r>
          </a:p>
          <a:p>
            <a:pPr lvl="1"/>
            <a:r>
              <a:rPr lang="fr-BE" sz="2400" b="1" dirty="0"/>
              <a:t>Amiral</a:t>
            </a:r>
            <a:r>
              <a:rPr lang="fr-BE" sz="2400" dirty="0"/>
              <a:t> : Tous les amiraux</a:t>
            </a:r>
            <a:endParaRPr lang="fr-BE" sz="1600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6. Les </a:t>
            </a:r>
            <a:r>
              <a:rPr lang="fr-BE" dirty="0" err="1" smtClean="0"/>
              <a:t>appelations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955703-14FF-475B-8F0E-ED3888F4C266}" type="slidenum">
              <a:rPr lang="nl-BE" smtClean="0"/>
              <a:pPr/>
              <a:t>2</a:t>
            </a:fld>
            <a:endParaRPr lang="nl-BE" smtClean="0"/>
          </a:p>
        </p:txBody>
      </p:sp>
      <p:sp>
        <p:nvSpPr>
          <p:cNvPr id="15362" name="Titr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u="sng" smtClean="0"/>
              <a:t>Objectif</a:t>
            </a:r>
            <a:r>
              <a:rPr lang="en-US" smtClean="0"/>
              <a:t> </a:t>
            </a:r>
            <a:endParaRPr lang="fr-FR" smtClean="0"/>
          </a:p>
        </p:txBody>
      </p:sp>
      <p:sp>
        <p:nvSpPr>
          <p:cNvPr id="1536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2276475"/>
            <a:ext cx="9144000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FF0000"/>
                </a:solidFill>
              </a:rPr>
              <a:t>A l’issue du cours, en toutes circonstances, vous serez capable de :</a:t>
            </a:r>
            <a:r>
              <a:rPr lang="fr-BE" sz="2800" dirty="0">
                <a:solidFill>
                  <a:srgbClr val="FF0000"/>
                </a:solidFill>
              </a:rPr>
              <a:t/>
            </a:r>
            <a:br>
              <a:rPr lang="fr-BE" sz="2800" dirty="0">
                <a:solidFill>
                  <a:srgbClr val="FF0000"/>
                </a:solidFill>
              </a:rPr>
            </a:br>
            <a:endParaRPr lang="fr-BE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BE" dirty="0">
                <a:solidFill>
                  <a:srgbClr val="FF0000"/>
                </a:solidFill>
              </a:rPr>
              <a:t>Identifier, de représenter et de citer l’appellation, dans la langue parlée, des différents grades de chaque composante et donner l’équivalence dans les autres composantes</a:t>
            </a:r>
            <a:endParaRPr lang="fr-FR" dirty="0" smtClean="0">
              <a:solidFill>
                <a:srgbClr val="191919"/>
              </a:solidFill>
              <a:latin typeface="Arial" charset="0"/>
            </a:endParaRPr>
          </a:p>
        </p:txBody>
      </p:sp>
      <p:sp>
        <p:nvSpPr>
          <p:cNvPr id="15364" name="Espace réservé du numéro de diapositive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53CC2E35-2926-43A5-B314-DEB289822A27}" type="slidenum">
              <a:rPr lang="fr-FR" sz="1400">
                <a:solidFill>
                  <a:schemeClr val="bg2"/>
                </a:solidFill>
                <a:latin typeface="Times New Roman" pitchFamily="18" charset="0"/>
              </a:rPr>
              <a:pPr algn="r" eaLnBrk="0" hangingPunct="0">
                <a:spcBef>
                  <a:spcPct val="50000"/>
                </a:spcBef>
              </a:pPr>
              <a:t>2</a:t>
            </a:fld>
            <a:endParaRPr lang="fr-FR" sz="1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7. Particularités</a:t>
            </a:r>
            <a:endParaRPr lang="en-US" dirty="0"/>
          </a:p>
        </p:txBody>
      </p:sp>
      <p:pic>
        <p:nvPicPr>
          <p:cNvPr id="4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57" y="1196752"/>
            <a:ext cx="3040975" cy="1558500"/>
          </a:xfrm>
          <a:prstGeom prst="rect">
            <a:avLst/>
          </a:prstGeom>
        </p:spPr>
      </p:pic>
      <p:pic>
        <p:nvPicPr>
          <p:cNvPr id="6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5190363" cy="3460242"/>
          </a:xfrm>
          <a:prstGeom prst="rect">
            <a:avLst/>
          </a:prstGeom>
        </p:spPr>
      </p:pic>
      <p:pic>
        <p:nvPicPr>
          <p:cNvPr id="7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2758828" cy="3314904"/>
          </a:xfrm>
          <a:prstGeom prst="rect">
            <a:avLst/>
          </a:prstGeom>
        </p:spPr>
      </p:pic>
      <p:pic>
        <p:nvPicPr>
          <p:cNvPr id="8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19" y="42088"/>
            <a:ext cx="2751671" cy="33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955703-14FF-475B-8F0E-ED3888F4C266}" type="slidenum">
              <a:rPr lang="nl-BE" smtClean="0"/>
              <a:pPr/>
              <a:t>21</a:t>
            </a:fld>
            <a:endParaRPr lang="nl-BE" smtClean="0"/>
          </a:p>
        </p:txBody>
      </p:sp>
      <p:sp>
        <p:nvSpPr>
          <p:cNvPr id="15362" name="Titr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u="sng" smtClean="0"/>
              <a:t>Objectif</a:t>
            </a:r>
            <a:r>
              <a:rPr lang="en-US" smtClean="0"/>
              <a:t> </a:t>
            </a:r>
            <a:endParaRPr lang="fr-FR" smtClean="0"/>
          </a:p>
        </p:txBody>
      </p:sp>
      <p:sp>
        <p:nvSpPr>
          <p:cNvPr id="1536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2276475"/>
            <a:ext cx="9144000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rgbClr val="FF0000"/>
                </a:solidFill>
              </a:rPr>
              <a:t>A l’issue du cours, en toutes circonstances, vous serez capable de :</a:t>
            </a:r>
            <a:r>
              <a:rPr lang="fr-BE" sz="2800" dirty="0">
                <a:solidFill>
                  <a:srgbClr val="FF0000"/>
                </a:solidFill>
              </a:rPr>
              <a:t/>
            </a:r>
            <a:br>
              <a:rPr lang="fr-BE" sz="2800" dirty="0">
                <a:solidFill>
                  <a:srgbClr val="FF0000"/>
                </a:solidFill>
              </a:rPr>
            </a:br>
            <a:endParaRPr lang="fr-BE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BE" dirty="0">
                <a:solidFill>
                  <a:srgbClr val="FF0000"/>
                </a:solidFill>
              </a:rPr>
              <a:t>Identifier, de représenter et de citer l’appellation, dans la langue parlée, des différents grades de chaque composante et donner l’équivalence dans les autres composantes</a:t>
            </a:r>
            <a:endParaRPr lang="fr-FR" dirty="0" smtClean="0">
              <a:solidFill>
                <a:srgbClr val="191919"/>
              </a:solidFill>
              <a:latin typeface="Arial" charset="0"/>
            </a:endParaRPr>
          </a:p>
        </p:txBody>
      </p:sp>
      <p:sp>
        <p:nvSpPr>
          <p:cNvPr id="15364" name="Espace réservé du numéro de diapositive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53CC2E35-2926-43A5-B314-DEB289822A27}" type="slidenum">
              <a:rPr lang="fr-FR" sz="1400">
                <a:solidFill>
                  <a:schemeClr val="bg2"/>
                </a:solidFill>
                <a:latin typeface="Times New Roman" pitchFamily="18" charset="0"/>
              </a:rPr>
              <a:pPr algn="r" eaLnBrk="0" hangingPunct="0">
                <a:spcBef>
                  <a:spcPct val="50000"/>
                </a:spcBef>
              </a:pPr>
              <a:t>21</a:t>
            </a:fld>
            <a:endParaRPr lang="fr-FR" sz="14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B0C1D7-1BE4-4D53-8F9D-C48A856865BF}" type="slidenum">
              <a:rPr lang="nl-BE" smtClean="0"/>
              <a:pPr/>
              <a:t>22</a:t>
            </a:fld>
            <a:endParaRPr lang="nl-BE" smtClean="0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fr-FR" smtClean="0">
                <a:solidFill>
                  <a:srgbClr val="191919"/>
                </a:solidFill>
              </a:rPr>
              <a:t>Aperçu de la leçon </a:t>
            </a:r>
            <a:endParaRPr lang="fr-FR" smtClean="0">
              <a:solidFill>
                <a:srgbClr val="191919"/>
              </a:solidFill>
              <a:latin typeface="Arial" charset="0"/>
            </a:endParaRP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2000"/>
            <a:ext cx="8229600" cy="2405063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fr-BE" dirty="0" smtClean="0"/>
              <a:t>Les composantes</a:t>
            </a:r>
            <a:endParaRPr lang="en-US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err="1" smtClean="0"/>
              <a:t>Catégories</a:t>
            </a:r>
            <a:r>
              <a:rPr lang="en-US" dirty="0" smtClean="0"/>
              <a:t> de personnel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grades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grades du </a:t>
            </a:r>
            <a:r>
              <a:rPr lang="en-US" dirty="0" err="1" smtClean="0"/>
              <a:t>culte</a:t>
            </a:r>
            <a:r>
              <a:rPr lang="en-US" dirty="0" smtClean="0"/>
              <a:t> et </a:t>
            </a:r>
            <a:r>
              <a:rPr lang="en-US" dirty="0" err="1" smtClean="0"/>
              <a:t>conseillers</a:t>
            </a:r>
            <a:r>
              <a:rPr lang="en-US" dirty="0" smtClean="0"/>
              <a:t> </a:t>
            </a:r>
            <a:r>
              <a:rPr lang="en-US" dirty="0" err="1" smtClean="0"/>
              <a:t>moraux</a:t>
            </a:r>
            <a:endParaRPr lang="en-US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insignes</a:t>
            </a:r>
            <a:r>
              <a:rPr lang="en-US" dirty="0" smtClean="0"/>
              <a:t> de la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appelations</a:t>
            </a:r>
            <a:endParaRPr lang="en-US" dirty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fr-BE" dirty="0" smtClean="0"/>
              <a:t>Particularités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B0C1D7-1BE4-4D53-8F9D-C48A856865BF}" type="slidenum">
              <a:rPr lang="nl-BE" smtClean="0"/>
              <a:pPr/>
              <a:t>3</a:t>
            </a:fld>
            <a:endParaRPr lang="nl-BE" smtClean="0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fr-FR" smtClean="0">
                <a:solidFill>
                  <a:srgbClr val="191919"/>
                </a:solidFill>
              </a:rPr>
              <a:t>Aperçu de la leçon </a:t>
            </a:r>
            <a:endParaRPr lang="fr-FR" smtClean="0">
              <a:solidFill>
                <a:srgbClr val="191919"/>
              </a:solidFill>
              <a:latin typeface="Arial" charset="0"/>
            </a:endParaRP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32000"/>
            <a:ext cx="8229600" cy="2405063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fr-BE" dirty="0" smtClean="0"/>
              <a:t>Les composantes</a:t>
            </a:r>
            <a:endParaRPr lang="en-US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err="1" smtClean="0"/>
              <a:t>Catégories</a:t>
            </a:r>
            <a:r>
              <a:rPr lang="en-US" dirty="0" smtClean="0"/>
              <a:t> de personnel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grades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grades du </a:t>
            </a:r>
            <a:r>
              <a:rPr lang="en-US" dirty="0" err="1" smtClean="0"/>
              <a:t>culte</a:t>
            </a:r>
            <a:r>
              <a:rPr lang="en-US" dirty="0" smtClean="0"/>
              <a:t> et </a:t>
            </a:r>
            <a:r>
              <a:rPr lang="en-US" dirty="0" err="1" smtClean="0"/>
              <a:t>conseillers</a:t>
            </a:r>
            <a:r>
              <a:rPr lang="en-US" dirty="0" smtClean="0"/>
              <a:t> </a:t>
            </a:r>
            <a:r>
              <a:rPr lang="en-US" dirty="0" err="1" smtClean="0"/>
              <a:t>moraux</a:t>
            </a:r>
            <a:endParaRPr lang="en-US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insignes</a:t>
            </a:r>
            <a:r>
              <a:rPr lang="en-US" dirty="0" smtClean="0"/>
              <a:t> de la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appelations</a:t>
            </a:r>
            <a:endParaRPr lang="en-US" dirty="0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fr-BE" dirty="0" smtClean="0"/>
              <a:t>Particularités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8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6792"/>
            <a:ext cx="4248472" cy="28270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05064"/>
            <a:ext cx="4130724" cy="27492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1. </a:t>
            </a:r>
            <a:r>
              <a:rPr lang="en-US" dirty="0" smtClean="0"/>
              <a:t>Les </a:t>
            </a:r>
            <a:r>
              <a:rPr lang="en-US" dirty="0" err="1" smtClean="0"/>
              <a:t>composantes</a:t>
            </a:r>
            <a:endParaRPr lang="fr-B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Land Component (LC)</a:t>
            </a:r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Medical</a:t>
            </a:r>
            <a:r>
              <a:rPr lang="fr-BE" dirty="0" smtClean="0"/>
              <a:t> Component (MC)</a:t>
            </a:r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6660232" y="38100"/>
            <a:ext cx="248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Arial" charset="0"/>
              </a:rPr>
              <a:t>REGI 07 </a:t>
            </a:r>
            <a:r>
              <a:rPr lang="fr-FR" dirty="0">
                <a:latin typeface="Arial" charset="0"/>
              </a:rPr>
              <a:t>– </a:t>
            </a:r>
            <a:r>
              <a:rPr lang="fr-FR" dirty="0" smtClean="0">
                <a:latin typeface="Arial" charset="0"/>
              </a:rPr>
              <a:t>Les grades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1. </a:t>
            </a:r>
            <a:r>
              <a:rPr lang="en-US" dirty="0"/>
              <a:t>Les </a:t>
            </a:r>
            <a:r>
              <a:rPr lang="en-US" dirty="0" err="1"/>
              <a:t>composantes</a:t>
            </a:r>
            <a:endParaRPr lang="fr-B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73016"/>
            <a:ext cx="4283968" cy="32129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32" y="1566664"/>
            <a:ext cx="5078168" cy="312278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Air Component (AC)</a:t>
            </a:r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Naval Component (</a:t>
            </a:r>
            <a:r>
              <a:rPr lang="fr-BE" dirty="0" smtClean="0"/>
              <a:t>NC)</a:t>
            </a:r>
          </a:p>
        </p:txBody>
      </p:sp>
      <p:sp>
        <p:nvSpPr>
          <p:cNvPr id="8" name="ZoneTexte 3"/>
          <p:cNvSpPr txBox="1">
            <a:spLocks noChangeArrowheads="1"/>
          </p:cNvSpPr>
          <p:nvPr/>
        </p:nvSpPr>
        <p:spPr bwMode="auto">
          <a:xfrm>
            <a:off x="6660232" y="38100"/>
            <a:ext cx="248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Arial" charset="0"/>
              </a:rPr>
              <a:t>REGI 07 </a:t>
            </a:r>
            <a:r>
              <a:rPr lang="fr-FR" dirty="0">
                <a:latin typeface="Arial" charset="0"/>
              </a:rPr>
              <a:t>– </a:t>
            </a:r>
            <a:r>
              <a:rPr lang="fr-FR" dirty="0" smtClean="0">
                <a:latin typeface="Arial" charset="0"/>
              </a:rPr>
              <a:t>Les grades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76B2F3-4425-41F0-85A6-B085D40D53C3}" type="slidenum">
              <a:rPr lang="nl-BE" smtClean="0"/>
              <a:pPr/>
              <a:t>6</a:t>
            </a:fld>
            <a:endParaRPr lang="nl-BE" smtClean="0"/>
          </a:p>
        </p:txBody>
      </p:sp>
      <p:sp>
        <p:nvSpPr>
          <p:cNvPr id="17410" name="Espace réservé du numéro de diapositive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fld id="{11E442FE-DB3A-4ADB-9857-0C5CE2D9481A}" type="slidenum">
              <a:rPr lang="fr-FR" sz="1400">
                <a:solidFill>
                  <a:schemeClr val="bg2"/>
                </a:solidFill>
                <a:latin typeface="Times New Roman" pitchFamily="18" charset="0"/>
              </a:rPr>
              <a:pPr algn="r" eaLnBrk="0" hangingPunct="0">
                <a:spcBef>
                  <a:spcPct val="50000"/>
                </a:spcBef>
              </a:pPr>
              <a:t>6</a:t>
            </a:fld>
            <a:endParaRPr lang="fr-FR" sz="1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fr-FR" dirty="0" smtClean="0"/>
              <a:t> 2. </a:t>
            </a:r>
            <a:r>
              <a:rPr lang="en-US" dirty="0" err="1" smtClean="0"/>
              <a:t>Catégories</a:t>
            </a:r>
            <a:r>
              <a:rPr lang="en-US" dirty="0" smtClean="0"/>
              <a:t> de personnel</a:t>
            </a:r>
            <a:endParaRPr lang="fr-FR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fr-FR" dirty="0" err="1" smtClean="0"/>
              <a:t>Offr</a:t>
            </a:r>
            <a:r>
              <a:rPr lang="fr-FR" dirty="0" smtClean="0"/>
              <a:t> (</a:t>
            </a:r>
            <a:r>
              <a:rPr lang="en-US" dirty="0" err="1" smtClean="0"/>
              <a:t>Officiers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Officiers </a:t>
            </a:r>
            <a:r>
              <a:rPr lang="fr-FR" dirty="0" smtClean="0"/>
              <a:t>subalternes =&gt; </a:t>
            </a:r>
            <a:r>
              <a:rPr lang="fr-FR" dirty="0" err="1" smtClean="0"/>
              <a:t>SLt</a:t>
            </a:r>
            <a:r>
              <a:rPr lang="fr-FR" dirty="0" smtClean="0"/>
              <a:t> -&gt; </a:t>
            </a:r>
            <a:r>
              <a:rPr lang="fr-FR" dirty="0" err="1" smtClean="0"/>
              <a:t>Comd</a:t>
            </a:r>
            <a:endParaRPr lang="fr-FR" dirty="0" smtClean="0"/>
          </a:p>
          <a:p>
            <a:pPr lvl="1"/>
            <a:r>
              <a:rPr lang="fr-FR" dirty="0" smtClean="0"/>
              <a:t>Officiers </a:t>
            </a:r>
            <a:r>
              <a:rPr lang="fr-FR" dirty="0" smtClean="0"/>
              <a:t>supérieurs =&gt; Maj -&gt; Col</a:t>
            </a:r>
            <a:endParaRPr lang="fr-FR" dirty="0" smtClean="0"/>
          </a:p>
          <a:p>
            <a:pPr lvl="1"/>
            <a:r>
              <a:rPr lang="fr-FR" dirty="0" smtClean="0"/>
              <a:t>Officiers </a:t>
            </a:r>
            <a:r>
              <a:rPr lang="fr-FR" dirty="0" smtClean="0"/>
              <a:t>généraux </a:t>
            </a:r>
            <a:endParaRPr lang="fr-FR" dirty="0" smtClean="0"/>
          </a:p>
          <a:p>
            <a:r>
              <a:rPr lang="fr-FR" dirty="0" err="1" smtClean="0"/>
              <a:t>SOffr</a:t>
            </a:r>
            <a:r>
              <a:rPr lang="fr-FR" dirty="0" smtClean="0"/>
              <a:t> (Sous-officiers)</a:t>
            </a:r>
          </a:p>
          <a:p>
            <a:pPr lvl="1"/>
            <a:r>
              <a:rPr lang="fr-FR" dirty="0" smtClean="0"/>
              <a:t>LOO =&gt; Sgt – 1Sgt</a:t>
            </a:r>
            <a:endParaRPr lang="fr-FR" dirty="0" smtClean="0"/>
          </a:p>
          <a:p>
            <a:pPr lvl="1"/>
            <a:r>
              <a:rPr lang="fr-FR" dirty="0" smtClean="0"/>
              <a:t>KOO =&gt; 1SM - Adjt</a:t>
            </a:r>
            <a:endParaRPr lang="fr-FR" dirty="0" smtClean="0"/>
          </a:p>
          <a:p>
            <a:pPr lvl="1"/>
            <a:r>
              <a:rPr lang="fr-FR" dirty="0" smtClean="0"/>
              <a:t>HOO =&gt; ADC - ADM</a:t>
            </a:r>
            <a:endParaRPr lang="fr-FR" dirty="0" smtClean="0"/>
          </a:p>
          <a:p>
            <a:r>
              <a:rPr lang="en-US" dirty="0" err="1" smtClean="0"/>
              <a:t>Volontaires</a:t>
            </a:r>
            <a:r>
              <a:rPr lang="en-US" dirty="0" smtClean="0"/>
              <a:t>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642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8E7633-E7C9-4A9D-A0E5-592B4F588B1D}" type="slidenum">
              <a:rPr lang="nl-BE" smtClean="0"/>
              <a:pPr/>
              <a:t>7</a:t>
            </a:fld>
            <a:endParaRPr lang="nl-BE" smtClean="0"/>
          </a:p>
        </p:txBody>
      </p:sp>
      <p:sp>
        <p:nvSpPr>
          <p:cNvPr id="18434" name="Text Box 19"/>
          <p:cNvSpPr txBox="1">
            <a:spLocks noChangeArrowheads="1"/>
          </p:cNvSpPr>
          <p:nvPr/>
        </p:nvSpPr>
        <p:spPr bwMode="auto">
          <a:xfrm>
            <a:off x="971550" y="2636838"/>
            <a:ext cx="6408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66"/>
                </a:solidFill>
                <a:latin typeface="Times New Roman" pitchFamily="18" charset="0"/>
              </a:rPr>
              <a:t>      LC       MC           AC                                         NC</a:t>
            </a:r>
            <a:endParaRPr lang="en-US" sz="2000">
              <a:solidFill>
                <a:srgbClr val="000066"/>
              </a:solidFill>
              <a:latin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321310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3284538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3284538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15"/>
          <p:cNvSpPr>
            <a:spLocks noChangeArrowheads="1"/>
          </p:cNvSpPr>
          <p:nvPr/>
        </p:nvSpPr>
        <p:spPr bwMode="auto">
          <a:xfrm>
            <a:off x="1042988" y="3284538"/>
            <a:ext cx="785812" cy="1214437"/>
          </a:xfrm>
          <a:prstGeom prst="rect">
            <a:avLst/>
          </a:prstGeom>
          <a:solidFill>
            <a:srgbClr val="15371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4000">
              <a:latin typeface="Times New Roman" pitchFamily="18" charset="0"/>
            </a:endParaRPr>
          </a:p>
        </p:txBody>
      </p:sp>
      <p:sp>
        <p:nvSpPr>
          <p:cNvPr id="18439" name="ZoneTexte 16"/>
          <p:cNvSpPr txBox="1">
            <a:spLocks noChangeArrowheads="1"/>
          </p:cNvSpPr>
          <p:nvPr/>
        </p:nvSpPr>
        <p:spPr bwMode="auto">
          <a:xfrm>
            <a:off x="4356100" y="3429000"/>
            <a:ext cx="11461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Soldat</a:t>
            </a:r>
          </a:p>
          <a:p>
            <a:pPr eaLnBrk="0" hangingPunct="0"/>
            <a:endParaRPr lang="fr-FR" sz="4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40" name="ZoneTexte 17"/>
          <p:cNvSpPr txBox="1">
            <a:spLocks noChangeArrowheads="1"/>
          </p:cNvSpPr>
          <p:nvPr/>
        </p:nvSpPr>
        <p:spPr bwMode="auto">
          <a:xfrm>
            <a:off x="7092950" y="3500438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solidFill>
                  <a:srgbClr val="000000"/>
                </a:solidFill>
                <a:latin typeface="Times New Roman" pitchFamily="18" charset="0"/>
              </a:rPr>
              <a:t>Matelot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41" name="Rectang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</a:t>
            </a:r>
            <a:r>
              <a:rPr lang="fr-BE" dirty="0" smtClean="0"/>
              <a:t>. Les grades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7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9B0AE7-BFAF-4D14-AB6E-AD6CED241559}" type="slidenum">
              <a:rPr lang="nl-BE" smtClean="0"/>
              <a:pPr/>
              <a:t>8</a:t>
            </a:fld>
            <a:endParaRPr lang="nl-BE" smtClean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BE" sz="4000">
              <a:latin typeface="Times New Roman" pitchFamily="18" charset="0"/>
            </a:endParaRPr>
          </a:p>
        </p:txBody>
      </p:sp>
      <p:pic>
        <p:nvPicPr>
          <p:cNvPr id="19459" name="Picture 3" descr="sd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4478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kp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27432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cl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" y="40386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1cl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5" y="53340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22"/>
          <p:cNvSpPr txBox="1">
            <a:spLocks noChangeArrowheads="1"/>
          </p:cNvSpPr>
          <p:nvPr/>
        </p:nvSpPr>
        <p:spPr bwMode="auto">
          <a:xfrm>
            <a:off x="3267075" y="1752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9464" name="Text Box 23"/>
          <p:cNvSpPr txBox="1">
            <a:spLocks noChangeArrowheads="1"/>
          </p:cNvSpPr>
          <p:nvPr/>
        </p:nvSpPr>
        <p:spPr bwMode="auto">
          <a:xfrm>
            <a:off x="3257550" y="1700213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Premier soldat</a:t>
            </a:r>
          </a:p>
        </p:txBody>
      </p:sp>
      <p:sp>
        <p:nvSpPr>
          <p:cNvPr id="19465" name="Text Box 25"/>
          <p:cNvSpPr txBox="1">
            <a:spLocks noChangeArrowheads="1"/>
          </p:cNvSpPr>
          <p:nvPr/>
        </p:nvSpPr>
        <p:spPr bwMode="auto">
          <a:xfrm>
            <a:off x="3267075" y="3154363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BE" sz="2000">
                <a:latin typeface="Times New Roman" pitchFamily="18" charset="0"/>
              </a:rPr>
              <a:t>Caporal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9466" name="Text Box 26"/>
          <p:cNvSpPr txBox="1">
            <a:spLocks noChangeArrowheads="1"/>
          </p:cNvSpPr>
          <p:nvPr/>
        </p:nvSpPr>
        <p:spPr bwMode="auto">
          <a:xfrm>
            <a:off x="3267075" y="4449763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Caporal-chef</a:t>
            </a:r>
          </a:p>
        </p:txBody>
      </p:sp>
      <p:sp>
        <p:nvSpPr>
          <p:cNvPr id="19467" name="Text Box 27"/>
          <p:cNvSpPr txBox="1">
            <a:spLocks noChangeArrowheads="1"/>
          </p:cNvSpPr>
          <p:nvPr/>
        </p:nvSpPr>
        <p:spPr bwMode="auto">
          <a:xfrm>
            <a:off x="3267075" y="5592763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Premier caporal-chef</a:t>
            </a:r>
          </a:p>
        </p:txBody>
      </p:sp>
      <p:sp>
        <p:nvSpPr>
          <p:cNvPr id="19468" name="Text Box 28"/>
          <p:cNvSpPr txBox="1">
            <a:spLocks noChangeArrowheads="1"/>
          </p:cNvSpPr>
          <p:nvPr/>
        </p:nvSpPr>
        <p:spPr bwMode="auto">
          <a:xfrm>
            <a:off x="6475413" y="1858963"/>
            <a:ext cx="196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Premier matelot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9469" name="Text Box 30"/>
          <p:cNvSpPr txBox="1">
            <a:spLocks noChangeArrowheads="1"/>
          </p:cNvSpPr>
          <p:nvPr/>
        </p:nvSpPr>
        <p:spPr bwMode="auto">
          <a:xfrm>
            <a:off x="6551613" y="3154363"/>
            <a:ext cx="2052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Quartier-maître 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9470" name="Text Box 31"/>
          <p:cNvSpPr txBox="1">
            <a:spLocks noChangeArrowheads="1"/>
          </p:cNvSpPr>
          <p:nvPr/>
        </p:nvSpPr>
        <p:spPr bwMode="auto">
          <a:xfrm>
            <a:off x="6284913" y="4449763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Quartier-maître-chef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9471" name="Text Box 32"/>
          <p:cNvSpPr txBox="1">
            <a:spLocks noChangeArrowheads="1"/>
          </p:cNvSpPr>
          <p:nvPr/>
        </p:nvSpPr>
        <p:spPr bwMode="auto">
          <a:xfrm>
            <a:off x="6215063" y="5500688"/>
            <a:ext cx="2484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Premier quartier-maître-chef</a:t>
            </a:r>
            <a:endParaRPr lang="en-US" sz="2000">
              <a:latin typeface="Times New Roman" pitchFamily="18" charset="0"/>
            </a:endParaRPr>
          </a:p>
        </p:txBody>
      </p:sp>
      <p:pic>
        <p:nvPicPr>
          <p:cNvPr id="19472" name="Picture 3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6950" y="5357813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6950" y="4071938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3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66950" y="2714625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Picture 3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66950" y="14287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Picture 3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95388" y="5357813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Picture 3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95388" y="4071938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8" name="Picture 3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95388" y="271462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9" name="Picture 3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95388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0" name="Picture 3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67325" y="5357813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1" name="Picture 3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67325" y="4071938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2" name="Picture 4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267325" y="2738438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3" name="Picture 4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267325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4" name="Rectangle 29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/>
              <a:t>3</a:t>
            </a:r>
            <a:r>
              <a:rPr lang="fr-BE" sz="4400" dirty="0" smtClean="0"/>
              <a:t>. </a:t>
            </a:r>
            <a:r>
              <a:rPr lang="fr-BE" sz="4400" dirty="0"/>
              <a:t>Les grades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86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810FF4-3FE9-4B60-A618-0AED04FEC038}" type="slidenum">
              <a:rPr lang="nl-BE" smtClean="0"/>
              <a:pPr/>
              <a:t>9</a:t>
            </a:fld>
            <a:endParaRPr lang="nl-BE" smtClean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BE" sz="4000">
              <a:latin typeface="Times New Roman" pitchFamily="18" charset="0"/>
            </a:endParaRPr>
          </a:p>
        </p:txBody>
      </p:sp>
      <p:pic>
        <p:nvPicPr>
          <p:cNvPr id="20483" name="Picture 4" descr="SG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 descr="1SG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7432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1SGTCHE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038600"/>
            <a:ext cx="8223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 descr="1SGTMAJ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334000"/>
            <a:ext cx="8239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3619500" y="1858963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000">
                <a:latin typeface="Times New Roman" pitchFamily="18" charset="0"/>
              </a:rPr>
              <a:t>Sergent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88" name="Text Box 22"/>
          <p:cNvSpPr txBox="1">
            <a:spLocks noChangeArrowheads="1"/>
          </p:cNvSpPr>
          <p:nvPr/>
        </p:nvSpPr>
        <p:spPr bwMode="auto">
          <a:xfrm>
            <a:off x="6813550" y="185896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Second maître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89" name="Text Box 23"/>
          <p:cNvSpPr txBox="1">
            <a:spLocks noChangeArrowheads="1"/>
          </p:cNvSpPr>
          <p:nvPr/>
        </p:nvSpPr>
        <p:spPr bwMode="auto">
          <a:xfrm>
            <a:off x="3276600" y="300196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Premier sergent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90" name="Text Box 24"/>
          <p:cNvSpPr txBox="1">
            <a:spLocks noChangeArrowheads="1"/>
          </p:cNvSpPr>
          <p:nvPr/>
        </p:nvSpPr>
        <p:spPr bwMode="auto">
          <a:xfrm>
            <a:off x="6813550" y="3154363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Maître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91" name="Text Box 25"/>
          <p:cNvSpPr txBox="1">
            <a:spLocks noChangeArrowheads="1"/>
          </p:cNvSpPr>
          <p:nvPr/>
        </p:nvSpPr>
        <p:spPr bwMode="auto">
          <a:xfrm>
            <a:off x="3352800" y="4297363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Premier sergent-chef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92" name="Text Box 26"/>
          <p:cNvSpPr txBox="1">
            <a:spLocks noChangeArrowheads="1"/>
          </p:cNvSpPr>
          <p:nvPr/>
        </p:nvSpPr>
        <p:spPr bwMode="auto">
          <a:xfrm>
            <a:off x="6813550" y="4449763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Maître-chef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93" name="Text Box 28"/>
          <p:cNvSpPr txBox="1">
            <a:spLocks noChangeArrowheads="1"/>
          </p:cNvSpPr>
          <p:nvPr/>
        </p:nvSpPr>
        <p:spPr bwMode="auto">
          <a:xfrm>
            <a:off x="6813550" y="5745163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2000">
                <a:latin typeface="Times New Roman" pitchFamily="18" charset="0"/>
              </a:rPr>
              <a:t>Premier maître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94" name="Text Box 29"/>
          <p:cNvSpPr txBox="1">
            <a:spLocks noChangeArrowheads="1"/>
          </p:cNvSpPr>
          <p:nvPr/>
        </p:nvSpPr>
        <p:spPr bwMode="auto">
          <a:xfrm>
            <a:off x="3352800" y="5622925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fr-FR" sz="2000">
                <a:latin typeface="Times New Roman" pitchFamily="18" charset="0"/>
              </a:rPr>
              <a:t>Premier sergent-major</a:t>
            </a:r>
            <a:endParaRPr lang="en-US" sz="2000">
              <a:latin typeface="Times New Roman" pitchFamily="18" charset="0"/>
            </a:endParaRPr>
          </a:p>
        </p:txBody>
      </p:sp>
      <p:pic>
        <p:nvPicPr>
          <p:cNvPr id="20495" name="Picture 2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0" y="528637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Picture 3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50" y="400050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3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29250" y="2714625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3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29250" y="1428750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3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57313" y="5357813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3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57313" y="4071938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3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57313" y="2786063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2" name="Picture 3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57313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3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428875" y="5357813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3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428875" y="4071938"/>
            <a:ext cx="8667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39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8875" y="2786063"/>
            <a:ext cx="857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6" name="Picture 4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28875" y="1428750"/>
            <a:ext cx="8667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7" name="Rectangle 28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fr-BE" sz="4400" dirty="0" smtClean="0"/>
              <a:t>3. </a:t>
            </a:r>
            <a:r>
              <a:rPr lang="fr-BE" sz="4400" dirty="0"/>
              <a:t>Les grades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739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06EDC4D9084479824449E33BD1D96" ma:contentTypeVersion="0" ma:contentTypeDescription="Create a new document." ma:contentTypeScope="" ma:versionID="c01e9897dc6458f0769084803a0574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9010A0-FEA8-473D-A8A7-C6AE9452EDE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D80AA5-7D67-4200-9BB6-CBDF037DD6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A785F2-4FCE-4DED-A8C8-A2E8B72B1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133</TotalTime>
  <Words>502</Words>
  <Application>Microsoft Office PowerPoint</Application>
  <PresentationFormat>On-screen Show (4:3)</PresentationFormat>
  <Paragraphs>204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Presentation</vt:lpstr>
      <vt:lpstr>1_Presentation</vt:lpstr>
      <vt:lpstr>PowerPoint Presentation</vt:lpstr>
      <vt:lpstr>Objectif </vt:lpstr>
      <vt:lpstr>Aperçu de la leçon </vt:lpstr>
      <vt:lpstr> 1. Les composantes</vt:lpstr>
      <vt:lpstr> 1. Les composantes</vt:lpstr>
      <vt:lpstr> 2. Catégories de personnel</vt:lpstr>
      <vt:lpstr>3. Les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Les grades du culte et conseillers moraux</vt:lpstr>
      <vt:lpstr>PowerPoint Presentation</vt:lpstr>
      <vt:lpstr>5. Les insignes de fonction</vt:lpstr>
      <vt:lpstr>6. Les appelations</vt:lpstr>
      <vt:lpstr>6. Les appelations</vt:lpstr>
      <vt:lpstr>6. Les appelations</vt:lpstr>
      <vt:lpstr>7. Particularités</vt:lpstr>
      <vt:lpstr>Objectif </vt:lpstr>
      <vt:lpstr>Aperçu de la leçon </vt:lpstr>
    </vt:vector>
  </TitlesOfParts>
  <Company>Belgian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(Template) 2</dc:title>
  <dc:creator>Boiten Claudia</dc:creator>
  <cp:lastModifiedBy>Roquet Alexandre</cp:lastModifiedBy>
  <cp:revision>24</cp:revision>
  <dcterms:created xsi:type="dcterms:W3CDTF">2011-12-22T10:13:19Z</dcterms:created>
  <dcterms:modified xsi:type="dcterms:W3CDTF">2019-09-18T06:21:27Z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Document</vt:lpwstr>
  </property>
  <property fmtid="{D5CDD505-2E9C-101B-9397-08002B2CF9AE}" pid="4" name="Beschrijving">
    <vt:lpwstr>Power Point Presentation (voorbeeld)</vt:lpwstr>
  </property>
  <property fmtid="{D5CDD505-2E9C-101B-9397-08002B2CF9AE}" pid="5" name="ImageCreateDate">
    <vt:lpwstr/>
  </property>
  <property fmtid="{D5CDD505-2E9C-101B-9397-08002B2CF9AE}" pid="6" name="Description">
    <vt:lpwstr/>
  </property>
  <property fmtid="{D5CDD505-2E9C-101B-9397-08002B2CF9AE}" pid="7" name="Language">
    <vt:lpwstr>NF</vt:lpwstr>
  </property>
  <property fmtid="{D5CDD505-2E9C-101B-9397-08002B2CF9AE}" pid="8" name="ContentTypeId">
    <vt:lpwstr>0x0101006E806EDC4D9084479824449E33BD1D96</vt:lpwstr>
  </property>
</Properties>
</file>