
<file path=[Content_Types].xml><?xml version="1.0" encoding="utf-8"?>
<Types xmlns="http://schemas.openxmlformats.org/package/2006/content-types">
  <Default Extension="bin" ContentType="image/x-emf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3"/>
  </p:sldMasterIdLst>
  <p:notesMasterIdLst>
    <p:notesMasterId r:id="rId5"/>
  </p:notesMasterIdLst>
  <p:sldIdLst>
    <p:sldId id="25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3" autoAdjust="0"/>
    <p:restoredTop sz="94662" autoAdjust="0"/>
  </p:normalViewPr>
  <p:slideViewPr>
    <p:cSldViewPr snapToGrid="0" showGuides="1">
      <p:cViewPr varScale="1">
        <p:scale>
          <a:sx n="94" d="100"/>
          <a:sy n="94" d="100"/>
        </p:scale>
        <p:origin x="120" y="52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CD72A38B-F9FA-4036-A084-652409E98F08}" type="datetimeFigureOut">
              <a:rPr lang="en-GB"/>
              <a:pPr/>
              <a:t>14/08/2022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49436F85-577F-4A92-A47F-D540A2BCC821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8091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bin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bin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bin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bin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bin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bin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vid for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9384" y="1760373"/>
            <a:ext cx="10069011" cy="4070408"/>
          </a:xfrm>
        </p:spPr>
        <p:txBody>
          <a:bodyPr anchor="t" anchorCtr="0"/>
          <a:lstStyle>
            <a:lvl1pPr algn="l">
              <a:lnSpc>
                <a:spcPct val="90000"/>
              </a:lnSpc>
              <a:defRPr sz="9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Klik for at tilføje overskrift</a:t>
            </a:r>
            <a:endParaRPr lang="en-GB"/>
          </a:p>
        </p:txBody>
      </p:sp>
      <p:sp>
        <p:nvSpPr>
          <p:cNvPr id="13" name="Date Placeholder 14">
            <a:extLst>
              <a:ext uri="{FF2B5EF4-FFF2-40B4-BE49-F238E27FC236}">
                <a16:creationId xmlns:a16="http://schemas.microsoft.com/office/drawing/2014/main" id="{5161ABAB-6DB4-433A-ACC8-A0EC0AACAD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">
                <a:noFill/>
              </a:defRPr>
            </a:lvl1pPr>
          </a:lstStyle>
          <a:p>
            <a:fld id="{F1A13B18-F5ED-4611-8DBB-F05123AFBA22}" type="datetimeFigureOut">
              <a:rPr lang="en-GB" smtClean="0"/>
              <a:pPr/>
              <a:t>14/08/2022</a:t>
            </a:fld>
            <a:endParaRPr lang="en-GB" dirty="0"/>
          </a:p>
        </p:txBody>
      </p:sp>
      <p:sp>
        <p:nvSpPr>
          <p:cNvPr id="14" name="Date Placeholder 14">
            <a:extLst>
              <a:ext uri="{FF2B5EF4-FFF2-40B4-BE49-F238E27FC236}">
                <a16:creationId xmlns:a16="http://schemas.microsoft.com/office/drawing/2014/main" id="{BC3A8B03-9EA5-416E-BD54-B87E6C4A6781}"/>
              </a:ext>
            </a:extLst>
          </p:cNvPr>
          <p:cNvSpPr txBox="1">
            <a:spLocks/>
          </p:cNvSpPr>
          <p:nvPr userDrawn="1"/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" kern="1200">
                <a:noFill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A13B18-F5ED-4611-8DBB-F05123AFBA22}" type="datetimeFigureOut">
              <a:rPr lang="en-GB" smtClean="0"/>
              <a:pPr/>
              <a:t>14/08/2022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0335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lede og ind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dsholder til billede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099300" cy="6858000"/>
          </a:xfrm>
          <a:solidFill>
            <a:schemeClr val="bg1"/>
          </a:solidFill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Vælg pladsholderen og indsæt billede via Templafy/Skyfish eller ikon eller logo via Templafy/Billeder</a:t>
            </a:r>
            <a:endParaRPr lang="en-GB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6692401" y="1076109"/>
            <a:ext cx="4680000" cy="1822734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Klik for at tilføje overskrift, maksimalt 3 linjer</a:t>
            </a:r>
            <a:endParaRPr lang="en-GB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256969-981A-4869-9324-B595DF89D12E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692400" y="3387600"/>
            <a:ext cx="4680000" cy="246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Klik for at tilføje tekst</a:t>
            </a:r>
            <a:endParaRPr lang="en-GB"/>
          </a:p>
          <a:p>
            <a:pPr lvl="1"/>
            <a:r>
              <a:rPr lang="en-GB" dirty="0"/>
              <a:t>Second </a:t>
            </a:r>
            <a:r>
              <a:rPr lang="en-GB" dirty="0" err="1"/>
              <a:t>level</a:t>
            </a:r>
            <a:endParaRPr lang="en-GB" dirty="0"/>
          </a:p>
          <a:p>
            <a:pPr lvl="2"/>
            <a:r>
              <a:rPr lang="en-GB" dirty="0"/>
              <a:t>Third </a:t>
            </a:r>
            <a:r>
              <a:rPr lang="en-GB" dirty="0" err="1"/>
              <a:t>level</a:t>
            </a:r>
            <a:endParaRPr lang="en-GB" dirty="0"/>
          </a:p>
          <a:p>
            <a:pPr lvl="3"/>
            <a:r>
              <a:rPr lang="en-GB" dirty="0" err="1"/>
              <a:t>Fourth</a:t>
            </a:r>
            <a:r>
              <a:rPr lang="en-GB" dirty="0"/>
              <a:t> </a:t>
            </a:r>
            <a:r>
              <a:rPr lang="en-GB" dirty="0" err="1"/>
              <a:t>level</a:t>
            </a:r>
            <a:endParaRPr lang="en-GB" dirty="0"/>
          </a:p>
          <a:p>
            <a:pPr lvl="4"/>
            <a:r>
              <a:rPr lang="en-GB" dirty="0"/>
              <a:t>Fifth </a:t>
            </a:r>
            <a:r>
              <a:rPr lang="en-GB" dirty="0" err="1"/>
              <a:t>level</a:t>
            </a:r>
            <a:endParaRPr lang="en-GB" dirty="0"/>
          </a:p>
        </p:txBody>
      </p:sp>
      <p:pic>
        <p:nvPicPr>
          <p:cNvPr id="20" name="Logo black">
            <a:extLst>
              <a:ext uri="{FF2B5EF4-FFF2-40B4-BE49-F238E27FC236}">
                <a16:creationId xmlns:a16="http://schemas.microsoft.com/office/drawing/2014/main" id="{1421C492-A651-4EE4-BB8B-C6886E7B5C1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2400" y="6294893"/>
            <a:ext cx="784800" cy="211840"/>
          </a:xfrm>
          <a:prstGeom prst="rect">
            <a:avLst/>
          </a:prstGeom>
        </p:spPr>
      </p:pic>
      <p:sp>
        <p:nvSpPr>
          <p:cNvPr id="30" name="Date Placeholder 14">
            <a:extLst>
              <a:ext uri="{FF2B5EF4-FFF2-40B4-BE49-F238E27FC236}">
                <a16:creationId xmlns:a16="http://schemas.microsoft.com/office/drawing/2014/main" id="{2C4B35A0-F8F7-420F-9E06-CC0AAAA0B84F}"/>
              </a:ext>
            </a:extLst>
          </p:cNvPr>
          <p:cNvSpPr txBox="1">
            <a:spLocks/>
          </p:cNvSpPr>
          <p:nvPr userDrawn="1"/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" kern="1200">
                <a:noFill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A13B18-F5ED-4611-8DBB-F05123AFBA22}" type="datetimeFigureOut">
              <a:rPr lang="en-GB" smtClean="0"/>
              <a:pPr/>
              <a:t>14/08/2022</a:t>
            </a:fld>
            <a:endParaRPr lang="en-GB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94981C-CC58-4018-9B19-5053EFA6B6A9}"/>
              </a:ext>
            </a:extLst>
          </p:cNvPr>
          <p:cNvSpPr txBox="1"/>
          <p:nvPr userDrawn="1"/>
        </p:nvSpPr>
        <p:spPr>
          <a:xfrm>
            <a:off x="0" y="-349741"/>
            <a:ext cx="11457183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050" b="1" noProof="1"/>
              <a:t>Skift baggrundsfarve. </a:t>
            </a:r>
            <a:r>
              <a:rPr lang="en-GB" sz="1050" noProof="1"/>
              <a:t>Højreklik på slidet og vælg </a:t>
            </a:r>
            <a:r>
              <a:rPr lang="en-GB" sz="1050" b="1" noProof="1"/>
              <a:t>Formatér baggrund</a:t>
            </a:r>
            <a:r>
              <a:rPr lang="en-GB" sz="1050" noProof="1"/>
              <a:t>. Klik på </a:t>
            </a:r>
            <a:r>
              <a:rPr lang="en-GB" sz="1050" b="1" noProof="1"/>
              <a:t>Fyld farve </a:t>
            </a:r>
            <a:r>
              <a:rPr lang="en-GB" sz="1050" noProof="1"/>
              <a:t>i Formater baggrund vinduet og vælg farve fra øverste række i SDU’s farve palette eller fra den brugerdefinerede farvepalette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72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lede og tekst (CV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6710399" y="1700213"/>
            <a:ext cx="4677070" cy="1436392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 dirty="0"/>
              <a:t>Overskrift i </a:t>
            </a:r>
            <a:r>
              <a:rPr lang="en-GB" dirty="0" err="1"/>
              <a:t>maks</a:t>
            </a:r>
            <a:r>
              <a:rPr lang="en-GB" dirty="0"/>
              <a:t> 2 linjer</a:t>
            </a:r>
            <a:endParaRPr lang="en-GB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6FAAEFF0-FCE4-48D6-A0D1-A458F3CD3EB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692202" y="3387600"/>
            <a:ext cx="4680000" cy="246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Klik for at tilføje tekst</a:t>
            </a:r>
            <a:endParaRPr lang="en-GB"/>
          </a:p>
          <a:p>
            <a:pPr lvl="1"/>
            <a:r>
              <a:rPr lang="en-GB" dirty="0"/>
              <a:t>Second </a:t>
            </a:r>
            <a:r>
              <a:rPr lang="en-GB" dirty="0" err="1"/>
              <a:t>level</a:t>
            </a:r>
            <a:endParaRPr lang="en-GB" dirty="0"/>
          </a:p>
          <a:p>
            <a:pPr lvl="2"/>
            <a:r>
              <a:rPr lang="en-GB" dirty="0"/>
              <a:t>Third </a:t>
            </a:r>
            <a:r>
              <a:rPr lang="en-GB" dirty="0" err="1"/>
              <a:t>level</a:t>
            </a:r>
            <a:endParaRPr lang="en-GB" dirty="0"/>
          </a:p>
          <a:p>
            <a:pPr lvl="3"/>
            <a:r>
              <a:rPr lang="en-GB" dirty="0" err="1"/>
              <a:t>Fourth</a:t>
            </a:r>
            <a:r>
              <a:rPr lang="en-GB" dirty="0"/>
              <a:t> </a:t>
            </a:r>
            <a:r>
              <a:rPr lang="en-GB" dirty="0" err="1"/>
              <a:t>level</a:t>
            </a:r>
            <a:endParaRPr lang="en-GB" dirty="0"/>
          </a:p>
          <a:p>
            <a:pPr lvl="4"/>
            <a:r>
              <a:rPr lang="en-GB" dirty="0"/>
              <a:t>Fifth </a:t>
            </a:r>
            <a:r>
              <a:rPr lang="en-GB" dirty="0" err="1"/>
              <a:t>level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F21E6D3-406B-4DA0-9B5A-6A2F208BAF7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710399" y="452437"/>
            <a:ext cx="4659277" cy="790493"/>
          </a:xfrm>
        </p:spPr>
        <p:txBody>
          <a:bodyPr anchor="b" anchorCtr="0"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en-GB" dirty="0"/>
              <a:t>Klik for at indsætte tekst (f.eks. job titel)</a:t>
            </a:r>
            <a:endParaRPr lang="en-GB"/>
          </a:p>
        </p:txBody>
      </p:sp>
      <p:sp>
        <p:nvSpPr>
          <p:cNvPr id="10" name="Pladsholder til billede 3"/>
          <p:cNvSpPr>
            <a:spLocks noGrp="1"/>
          </p:cNvSpPr>
          <p:nvPr>
            <p:ph type="pic" sz="quarter" idx="13" hasCustomPrompt="1"/>
          </p:nvPr>
        </p:nvSpPr>
        <p:spPr>
          <a:xfrm>
            <a:off x="411163" y="1016000"/>
            <a:ext cx="4043879" cy="4804038"/>
          </a:xfrm>
          <a:noFill/>
        </p:spPr>
        <p:txBody>
          <a:bodyPr/>
          <a:lstStyle>
            <a:lvl1pPr marL="0" indent="0" algn="ctr">
              <a:buNone/>
              <a:defRPr sz="1100"/>
            </a:lvl1pPr>
          </a:lstStyle>
          <a:p>
            <a:r>
              <a:rPr lang="en-GB" dirty="0"/>
              <a:t>Vælg pladsholderen og indsæt billede via Templafy/Skyfish eller ikon eller logo via Templafy/Billeder</a:t>
            </a:r>
            <a:endParaRPr lang="en-GB"/>
          </a:p>
        </p:txBody>
      </p:sp>
      <p:sp>
        <p:nvSpPr>
          <p:cNvPr id="18" name="Date Placeholder 14">
            <a:extLst>
              <a:ext uri="{FF2B5EF4-FFF2-40B4-BE49-F238E27FC236}">
                <a16:creationId xmlns:a16="http://schemas.microsoft.com/office/drawing/2014/main" id="{4AC2696B-BD55-4932-A36E-BCC4318F22B0}"/>
              </a:ext>
            </a:extLst>
          </p:cNvPr>
          <p:cNvSpPr txBox="1">
            <a:spLocks/>
          </p:cNvSpPr>
          <p:nvPr userDrawn="1"/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" kern="1200">
                <a:noFill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A13B18-F5ED-4611-8DBB-F05123AFBA22}" type="datetimeFigureOut">
              <a:rPr lang="en-GB" smtClean="0"/>
              <a:pPr/>
              <a:t>14/08/2022</a:t>
            </a:fld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91D0A-163E-46D9-B4AE-DA2791457328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F1A13B18-F5ED-4611-8DBB-F05123AFBA22}" type="datetimeFigureOut">
              <a:rPr lang="en-GB" smtClean="0"/>
              <a:pPr/>
              <a:t>14/08/2022</a:t>
            </a:fld>
            <a:endParaRPr lang="en-GB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A9685AE-678B-466E-B97B-590BC795CFDA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308762-F27B-4C02-A3F6-050482784129}"/>
              </a:ext>
            </a:extLst>
          </p:cNvPr>
          <p:cNvSpPr txBox="1"/>
          <p:nvPr userDrawn="1"/>
        </p:nvSpPr>
        <p:spPr>
          <a:xfrm>
            <a:off x="0" y="-349741"/>
            <a:ext cx="11457183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050" b="1" noProof="1"/>
              <a:t>Skift baggrundsfarve. </a:t>
            </a:r>
            <a:r>
              <a:rPr lang="en-GB" sz="1050" noProof="1"/>
              <a:t>Højreklik på slidet og vælg </a:t>
            </a:r>
            <a:r>
              <a:rPr lang="en-GB" sz="1050" b="1" noProof="1"/>
              <a:t>Formatér baggrund</a:t>
            </a:r>
            <a:r>
              <a:rPr lang="en-GB" sz="1050" noProof="1"/>
              <a:t>. Klik på </a:t>
            </a:r>
            <a:r>
              <a:rPr lang="en-GB" sz="1050" b="1" noProof="1"/>
              <a:t>Fyld farve </a:t>
            </a:r>
            <a:r>
              <a:rPr lang="en-GB" sz="1050" noProof="1"/>
              <a:t>i Formater baggrund vinduet og vælg farve fra øverste række i SDU’s farve palette eller fra den brugerdefinerede farvepalette</a:t>
            </a:r>
            <a:endParaRPr lang="en-GB"/>
          </a:p>
        </p:txBody>
      </p:sp>
      <p:pic>
        <p:nvPicPr>
          <p:cNvPr id="13" name="Logo black">
            <a:extLst>
              <a:ext uri="{FF2B5EF4-FFF2-40B4-BE49-F238E27FC236}">
                <a16:creationId xmlns:a16="http://schemas.microsoft.com/office/drawing/2014/main" id="{16CDF92D-C78F-4CBE-853B-4E3CD39D2A5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46" y="6294893"/>
            <a:ext cx="784800" cy="21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234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skrift og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4697" y="1700212"/>
            <a:ext cx="5367600" cy="4141787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Klik for at tilføje overskrift</a:t>
            </a:r>
            <a:endParaRPr lang="en-GB"/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BAC5FF5C-5A1F-4EF8-85A8-E1370E4FA7C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15848" y="1000443"/>
            <a:ext cx="4951428" cy="4841557"/>
          </a:xfrm>
        </p:spPr>
        <p:txBody>
          <a:bodyPr/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Vælg pladsholderen og indsæt billede via Templafy/Skyfish eller ikon eller logo via Templafy/Billeder</a:t>
            </a:r>
            <a:endParaRPr lang="en-GB"/>
          </a:p>
        </p:txBody>
      </p:sp>
      <p:sp>
        <p:nvSpPr>
          <p:cNvPr id="17" name="Date Placeholder 14">
            <a:extLst>
              <a:ext uri="{FF2B5EF4-FFF2-40B4-BE49-F238E27FC236}">
                <a16:creationId xmlns:a16="http://schemas.microsoft.com/office/drawing/2014/main" id="{360EC57D-D72D-43A3-90BC-3ACC9F8BC9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">
                <a:noFill/>
              </a:defRPr>
            </a:lvl1pPr>
          </a:lstStyle>
          <a:p>
            <a:fld id="{F1A13B18-F5ED-4611-8DBB-F05123AFBA22}" type="datetimeFigureOut">
              <a:rPr lang="en-GB" smtClean="0"/>
              <a:pPr/>
              <a:t>14/08/2022</a:t>
            </a:fld>
            <a:endParaRPr lang="en-GB" dirty="0"/>
          </a:p>
        </p:txBody>
      </p:sp>
      <p:sp>
        <p:nvSpPr>
          <p:cNvPr id="18" name="Date Placeholder 14">
            <a:extLst>
              <a:ext uri="{FF2B5EF4-FFF2-40B4-BE49-F238E27FC236}">
                <a16:creationId xmlns:a16="http://schemas.microsoft.com/office/drawing/2014/main" id="{36B2A848-B2AD-472A-AC10-0002D162D52D}"/>
              </a:ext>
            </a:extLst>
          </p:cNvPr>
          <p:cNvSpPr txBox="1">
            <a:spLocks/>
          </p:cNvSpPr>
          <p:nvPr userDrawn="1"/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" kern="1200">
                <a:noFill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A13B18-F5ED-4611-8DBB-F05123AFBA22}" type="datetimeFigureOut">
              <a:rPr lang="en-GB" smtClean="0"/>
              <a:pPr/>
              <a:t>14/08/2022</a:t>
            </a:fld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7D6F82-73FC-4F13-BFEC-9200E77E152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83040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re iko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FA71C01-3350-42F9-9392-0F3379095A9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2932902" y="1700213"/>
            <a:ext cx="936000" cy="936000"/>
          </a:xfrm>
        </p:spPr>
        <p:txBody>
          <a:bodyPr wrap="none"/>
          <a:lstStyle>
            <a:lvl1pPr marL="0" indent="0">
              <a:buNone/>
              <a:defRPr sz="1000"/>
            </a:lvl1pPr>
          </a:lstStyle>
          <a:p>
            <a:pPr lvl="0"/>
            <a:r>
              <a:rPr lang="en-GB" dirty="0"/>
              <a:t>Indsæt logo: Vælg pladsholderen, indsæt logo via Templafy/Billeder</a:t>
            </a:r>
            <a:endParaRPr lang="en-GB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0A09C85-3CCC-44AB-A808-AA96845B128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932902" y="2733129"/>
            <a:ext cx="3564000" cy="756000"/>
          </a:xfrm>
        </p:spPr>
        <p:txBody>
          <a:bodyPr/>
          <a:lstStyle>
            <a:lvl1pPr marL="0" indent="0">
              <a:buFont typeface="Arial" panose="020B0604020202020204" pitchFamily="34" charset="0"/>
              <a:buChar char="​"/>
              <a:defRPr sz="2100" b="1"/>
            </a:lvl1pPr>
            <a:lvl2pPr marL="252000">
              <a:defRPr/>
            </a:lvl2pPr>
            <a:lvl3pPr marL="504000">
              <a:defRPr/>
            </a:lvl3pPr>
          </a:lstStyle>
          <a:p>
            <a:pPr lvl="0"/>
            <a:r>
              <a:rPr lang="en-GB"/>
              <a:t>Klik for at tilføje overskrift</a:t>
            </a:r>
          </a:p>
          <a:p>
            <a:pPr lvl="1"/>
            <a:r>
              <a:rPr lang="en-GB"/>
              <a:t>Second level</a:t>
            </a:r>
          </a:p>
          <a:p>
            <a:pPr lvl="2"/>
            <a:endParaRPr lang="en-GB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F35B7FD-E0E2-4581-BAC7-8858E530AFE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2934000" y="4012975"/>
            <a:ext cx="936000" cy="936000"/>
          </a:xfrm>
        </p:spPr>
        <p:txBody>
          <a:bodyPr wrap="none"/>
          <a:lstStyle>
            <a:lvl1pPr marL="0" indent="0">
              <a:buNone/>
              <a:defRPr sz="1000"/>
            </a:lvl1pPr>
          </a:lstStyle>
          <a:p>
            <a:pPr lvl="0"/>
            <a:r>
              <a:rPr lang="en-GB" dirty="0"/>
              <a:t>Indsæt logo: Vælg pladsholderen, indsæt logo via Templafy/Billeder</a:t>
            </a:r>
            <a:endParaRPr lang="en-GB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52C92166-E723-47D5-9A87-3354EB28C43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932112" y="5093240"/>
            <a:ext cx="3564000" cy="756000"/>
          </a:xfrm>
        </p:spPr>
        <p:txBody>
          <a:bodyPr/>
          <a:lstStyle>
            <a:lvl1pPr marL="0" indent="0">
              <a:buFont typeface="Arial" panose="020B0604020202020204" pitchFamily="34" charset="0"/>
              <a:buChar char="​"/>
              <a:defRPr sz="2000" b="1"/>
            </a:lvl1pPr>
            <a:lvl2pPr marL="252000">
              <a:defRPr/>
            </a:lvl2pPr>
            <a:lvl3pPr marL="252000" indent="0">
              <a:buNone/>
              <a:defRPr/>
            </a:lvl3pPr>
          </a:lstStyle>
          <a:p>
            <a:pPr lvl="0"/>
            <a:r>
              <a:rPr lang="en-GB" dirty="0"/>
              <a:t>Klik for at </a:t>
            </a:r>
            <a:r>
              <a:rPr lang="en-GB"/>
              <a:t>tilføje overskrift</a:t>
            </a:r>
          </a:p>
          <a:p>
            <a:pPr lvl="1"/>
            <a:r>
              <a:rPr lang="en-GB"/>
              <a:t>Second level</a:t>
            </a:r>
            <a:endParaRPr lang="en-GB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AE23DA26-37CC-4CA7-8253-FD9AB459D2EF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7474740" y="1700213"/>
            <a:ext cx="936000" cy="936000"/>
          </a:xfrm>
        </p:spPr>
        <p:txBody>
          <a:bodyPr wrap="none"/>
          <a:lstStyle>
            <a:lvl1pPr marL="0" indent="0">
              <a:buNone/>
              <a:defRPr sz="1000"/>
            </a:lvl1pPr>
            <a:lvl2pPr marL="252000" indent="0">
              <a:buNone/>
              <a:defRPr sz="1000"/>
            </a:lvl2pPr>
          </a:lstStyle>
          <a:p>
            <a:pPr lvl="0"/>
            <a:r>
              <a:rPr lang="en-GB" dirty="0"/>
              <a:t>Indsæt logo: Vælg pladsholderen, indsæt logo via Templafy/Billeder</a:t>
            </a:r>
            <a:endParaRPr lang="en-GB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2682726-03AB-4490-8664-993881FA0BB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459663" y="2732400"/>
            <a:ext cx="3564000" cy="756000"/>
          </a:xfrm>
        </p:spPr>
        <p:txBody>
          <a:bodyPr/>
          <a:lstStyle>
            <a:lvl1pPr marL="0" indent="0">
              <a:buFont typeface="Arial" panose="020B0604020202020204" pitchFamily="34" charset="0"/>
              <a:buChar char="​"/>
              <a:defRPr sz="2000" b="1"/>
            </a:lvl1pPr>
            <a:lvl2pPr marL="252000">
              <a:defRPr/>
            </a:lvl2pPr>
            <a:lvl3pPr marL="504000">
              <a:defRPr/>
            </a:lvl3pPr>
          </a:lstStyle>
          <a:p>
            <a:pPr lvl="0"/>
            <a:r>
              <a:rPr lang="en-GB" dirty="0"/>
              <a:t>Klik for at </a:t>
            </a:r>
            <a:r>
              <a:rPr lang="en-GB"/>
              <a:t>tilføje overskrift</a:t>
            </a:r>
          </a:p>
          <a:p>
            <a:pPr lvl="1"/>
            <a:r>
              <a:rPr lang="en-GB"/>
              <a:t>Second level</a:t>
            </a:r>
          </a:p>
          <a:p>
            <a:pPr lvl="2"/>
            <a:endParaRPr lang="en-GB" dirty="0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762625AB-198B-4F37-9382-C78FD9118D5A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459663" y="4012975"/>
            <a:ext cx="936000" cy="936000"/>
          </a:xfrm>
        </p:spPr>
        <p:txBody>
          <a:bodyPr wrap="none"/>
          <a:lstStyle>
            <a:lvl1pPr marL="0" indent="0">
              <a:buNone/>
              <a:defRPr sz="1000"/>
            </a:lvl1pPr>
          </a:lstStyle>
          <a:p>
            <a:pPr lvl="0"/>
            <a:r>
              <a:rPr lang="en-GB" dirty="0"/>
              <a:t>Indsæt logo: Vælg pladsholderen, indsæt logo via Templafy/Billeder</a:t>
            </a:r>
            <a:endParaRPr lang="en-GB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D8AE7F93-F2C6-4199-8D16-CFB4D977F63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473948" y="5093240"/>
            <a:ext cx="3564000" cy="756000"/>
          </a:xfrm>
        </p:spPr>
        <p:txBody>
          <a:bodyPr/>
          <a:lstStyle>
            <a:lvl1pPr marL="0" indent="0">
              <a:buFont typeface="Arial" panose="020B0604020202020204" pitchFamily="34" charset="0"/>
              <a:buChar char="​"/>
              <a:defRPr sz="2000" b="1"/>
            </a:lvl1pPr>
            <a:lvl2pPr marL="252000">
              <a:defRPr/>
            </a:lvl2pPr>
            <a:lvl3pPr marL="504000">
              <a:defRPr/>
            </a:lvl3pPr>
          </a:lstStyle>
          <a:p>
            <a:pPr lvl="0"/>
            <a:r>
              <a:rPr lang="en-GB" dirty="0"/>
              <a:t>Klik for at </a:t>
            </a:r>
            <a:r>
              <a:rPr lang="en-GB"/>
              <a:t>tilføje overskrift</a:t>
            </a:r>
          </a:p>
          <a:p>
            <a:pPr lvl="1"/>
            <a:r>
              <a:rPr lang="en-GB"/>
              <a:t>Second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33E6A-A4F4-491B-846E-1DACC83D9BB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1A13B18-F5ED-4611-8DBB-F05123AFBA22}" type="datetimeFigureOut">
              <a:rPr lang="en-GB" smtClean="0"/>
              <a:pPr/>
              <a:t>14/08/2022</a:t>
            </a:fld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38E8B2-EC82-4BE1-85C6-8F2725969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2921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skrift og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6F8A6A9-890A-4EA2-8FA4-EA834B1A12F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14697" y="1700212"/>
            <a:ext cx="5367600" cy="4141787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Klik for at tilføje overskrift</a:t>
            </a:r>
            <a:endParaRPr lang="en-GB"/>
          </a:p>
        </p:txBody>
      </p:sp>
      <p:sp>
        <p:nvSpPr>
          <p:cNvPr id="11" name="Date Placeholder 14">
            <a:extLst>
              <a:ext uri="{FF2B5EF4-FFF2-40B4-BE49-F238E27FC236}">
                <a16:creationId xmlns:a16="http://schemas.microsoft.com/office/drawing/2014/main" id="{705F52FC-7E26-46C0-8E8B-4445D500B9C7}"/>
              </a:ext>
            </a:extLst>
          </p:cNvPr>
          <p:cNvSpPr txBox="1">
            <a:spLocks/>
          </p:cNvSpPr>
          <p:nvPr userDrawn="1"/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" kern="1200">
                <a:noFill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A13B18-F5ED-4611-8DBB-F05123AFBA22}" type="datetimeFigureOut">
              <a:rPr lang="en-GB" smtClean="0"/>
              <a:pPr/>
              <a:t>14/08/2022</a:t>
            </a:fld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1B1D99-4B52-4731-AEC4-C722464A7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13B18-F5ED-4611-8DBB-F05123AFBA22}" type="datetimeFigureOut">
              <a:rPr lang="en-GB" smtClean="0"/>
              <a:pPr/>
              <a:t>14/08/2022</a:t>
            </a:fld>
            <a:endParaRPr lang="en-GB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B452C39-88DE-4155-8ED8-643714B1A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8522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skrift og indhold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C1A9A-6ADC-4F72-A312-ED1DBEF01B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0400" y="1028246"/>
            <a:ext cx="10962000" cy="671967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Klik for at tilføje overskrift</a:t>
            </a:r>
            <a:endParaRPr lang="en-GB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256969-981A-4869-9324-B595DF89D12E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11163" y="1989138"/>
            <a:ext cx="10961237" cy="38644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Klik for at tilføje tekst, klik ikon for at tilføje graf/tabel</a:t>
            </a:r>
            <a:endParaRPr lang="en-GB"/>
          </a:p>
          <a:p>
            <a:pPr lvl="1"/>
            <a:r>
              <a:rPr lang="en-GB" dirty="0"/>
              <a:t>Second </a:t>
            </a:r>
            <a:r>
              <a:rPr lang="en-GB" dirty="0" err="1"/>
              <a:t>level</a:t>
            </a:r>
            <a:endParaRPr lang="en-GB" dirty="0"/>
          </a:p>
          <a:p>
            <a:pPr lvl="2"/>
            <a:r>
              <a:rPr lang="en-GB" dirty="0"/>
              <a:t>Third </a:t>
            </a:r>
            <a:r>
              <a:rPr lang="en-GB" dirty="0" err="1"/>
              <a:t>level</a:t>
            </a:r>
            <a:endParaRPr lang="en-GB" dirty="0"/>
          </a:p>
          <a:p>
            <a:pPr lvl="3"/>
            <a:r>
              <a:rPr lang="en-GB" dirty="0" err="1"/>
              <a:t>Fourth</a:t>
            </a:r>
            <a:r>
              <a:rPr lang="en-GB" dirty="0"/>
              <a:t> </a:t>
            </a:r>
            <a:r>
              <a:rPr lang="en-GB" dirty="0" err="1"/>
              <a:t>level</a:t>
            </a:r>
            <a:endParaRPr lang="en-GB" dirty="0"/>
          </a:p>
          <a:p>
            <a:pPr lvl="4"/>
            <a:r>
              <a:rPr lang="en-GB" dirty="0"/>
              <a:t>Fifth </a:t>
            </a:r>
            <a:r>
              <a:rPr lang="en-GB" dirty="0" err="1"/>
              <a:t>level</a:t>
            </a:r>
            <a:endParaRPr lang="en-GB" dirty="0"/>
          </a:p>
        </p:txBody>
      </p:sp>
      <p:pic>
        <p:nvPicPr>
          <p:cNvPr id="22" name="Logo black">
            <a:extLst>
              <a:ext uri="{FF2B5EF4-FFF2-40B4-BE49-F238E27FC236}">
                <a16:creationId xmlns:a16="http://schemas.microsoft.com/office/drawing/2014/main" id="{CAAF367F-3818-457C-9EE1-320E9050AEB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46" y="6294893"/>
            <a:ext cx="784800" cy="21184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F779A9-E4FE-4412-9D9E-BF5BF84D02AB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F1A13B18-F5ED-4611-8DBB-F05123AFBA22}" type="datetimeFigureOut">
              <a:rPr lang="en-GB" smtClean="0"/>
              <a:pPr/>
              <a:t>14/08/2022</a:t>
            </a:fld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5949DE-6D77-480D-A4A9-E2E53BE1CE8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75150F5-CFA6-40F1-B2B7-79337C2232BB}"/>
              </a:ext>
            </a:extLst>
          </p:cNvPr>
          <p:cNvSpPr txBox="1"/>
          <p:nvPr userDrawn="1"/>
        </p:nvSpPr>
        <p:spPr>
          <a:xfrm>
            <a:off x="0" y="-349741"/>
            <a:ext cx="11457183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050" b="1" noProof="1"/>
              <a:t>Skift baggrundsfarve. </a:t>
            </a:r>
            <a:r>
              <a:rPr lang="en-GB" sz="1050" noProof="1"/>
              <a:t>Højreklik på slidet og vælg </a:t>
            </a:r>
            <a:r>
              <a:rPr lang="en-GB" sz="1050" b="1" noProof="1"/>
              <a:t>Formatér baggrund</a:t>
            </a:r>
            <a:r>
              <a:rPr lang="en-GB" sz="1050" noProof="1"/>
              <a:t>. Klik på </a:t>
            </a:r>
            <a:r>
              <a:rPr lang="en-GB" sz="1050" b="1" noProof="1"/>
              <a:t>Fyld farve </a:t>
            </a:r>
            <a:r>
              <a:rPr lang="en-GB" sz="1050" noProof="1"/>
              <a:t>i Formater baggrund vinduet og vælg farve fra øverste række i SDU’s farve palette eller fra den brugerdefinerede farvepalette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12922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rt for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ckground">
            <a:extLst>
              <a:ext uri="{FF2B5EF4-FFF2-40B4-BE49-F238E27FC236}">
                <a16:creationId xmlns:a16="http://schemas.microsoft.com/office/drawing/2014/main" id="{BBCAF46D-9983-4AEE-9B8A-24654CDEDDB0}"/>
              </a:ext>
            </a:extLst>
          </p:cNvPr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en-GB" sz="1600" dirty="0" err="1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9384" y="1760373"/>
            <a:ext cx="10069011" cy="4070408"/>
          </a:xfrm>
        </p:spPr>
        <p:txBody>
          <a:bodyPr anchor="t" anchorCtr="0"/>
          <a:lstStyle>
            <a:lvl1pPr algn="l">
              <a:lnSpc>
                <a:spcPct val="90000"/>
              </a:lnSpc>
              <a:defRPr sz="94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Klik for at tilføje overskrift</a:t>
            </a:r>
            <a:endParaRPr lang="en-GB"/>
          </a:p>
        </p:txBody>
      </p:sp>
      <p:pic>
        <p:nvPicPr>
          <p:cNvPr id="7" name="Logo black">
            <a:extLst>
              <a:ext uri="{FF2B5EF4-FFF2-40B4-BE49-F238E27FC236}">
                <a16:creationId xmlns:a16="http://schemas.microsoft.com/office/drawing/2014/main" id="{E6E48129-FB3C-4F39-A5A1-63313B41D3C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00" y="6296400"/>
            <a:ext cx="786874" cy="212400"/>
          </a:xfrm>
          <a:prstGeom prst="rect">
            <a:avLst/>
          </a:prstGeom>
        </p:spPr>
      </p:pic>
      <p:sp>
        <p:nvSpPr>
          <p:cNvPr id="11" name="Date Placeholder 14">
            <a:extLst>
              <a:ext uri="{FF2B5EF4-FFF2-40B4-BE49-F238E27FC236}">
                <a16:creationId xmlns:a16="http://schemas.microsoft.com/office/drawing/2014/main" id="{D4E1389B-CA3B-4709-956D-F396D960BB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">
                <a:noFill/>
              </a:defRPr>
            </a:lvl1pPr>
          </a:lstStyle>
          <a:p>
            <a:fld id="{F1A13B18-F5ED-4611-8DBB-F05123AFBA22}" type="datetimeFigureOut">
              <a:rPr lang="en-GB" smtClean="0"/>
              <a:pPr/>
              <a:t>14/08/2022</a:t>
            </a:fld>
            <a:endParaRPr lang="en-GB" dirty="0"/>
          </a:p>
        </p:txBody>
      </p:sp>
      <p:sp>
        <p:nvSpPr>
          <p:cNvPr id="14" name="Date Placeholder 14">
            <a:extLst>
              <a:ext uri="{FF2B5EF4-FFF2-40B4-BE49-F238E27FC236}">
                <a16:creationId xmlns:a16="http://schemas.microsoft.com/office/drawing/2014/main" id="{8A94F1C1-AE36-4BBA-B958-8FC614A9472A}"/>
              </a:ext>
            </a:extLst>
          </p:cNvPr>
          <p:cNvSpPr txBox="1">
            <a:spLocks/>
          </p:cNvSpPr>
          <p:nvPr userDrawn="1"/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" kern="1200">
                <a:noFill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A13B18-F5ED-4611-8DBB-F05123AFBA22}" type="datetimeFigureOut">
              <a:rPr lang="en-GB" smtClean="0"/>
              <a:pPr/>
              <a:t>14/08/2022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7525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eaker 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BAC5FF5C-5A1F-4EF8-85A8-E1370E4FA7C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15848" y="1000443"/>
            <a:ext cx="4951428" cy="4841557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Vælg pladsholderen og indsæt billede via Templafy/Skyfish eller ikon eller logo via Templafy/Billeder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4697" y="1700212"/>
            <a:ext cx="5367600" cy="4141787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Klik for at tilføje overskrift</a:t>
            </a:r>
            <a:endParaRPr lang="en-GB"/>
          </a:p>
        </p:txBody>
      </p:sp>
      <p:pic>
        <p:nvPicPr>
          <p:cNvPr id="13" name="Logo black">
            <a:extLst>
              <a:ext uri="{FF2B5EF4-FFF2-40B4-BE49-F238E27FC236}">
                <a16:creationId xmlns:a16="http://schemas.microsoft.com/office/drawing/2014/main" id="{8790A71A-B09B-4B5F-9D31-846A17201C9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46" y="6294893"/>
            <a:ext cx="784800" cy="211840"/>
          </a:xfrm>
          <a:prstGeom prst="rect">
            <a:avLst/>
          </a:prstGeom>
        </p:spPr>
      </p:pic>
      <p:sp>
        <p:nvSpPr>
          <p:cNvPr id="17" name="Date Placeholder 14">
            <a:extLst>
              <a:ext uri="{FF2B5EF4-FFF2-40B4-BE49-F238E27FC236}">
                <a16:creationId xmlns:a16="http://schemas.microsoft.com/office/drawing/2014/main" id="{D63CFED0-47FC-4852-81C1-6B705FD6417D}"/>
              </a:ext>
            </a:extLst>
          </p:cNvPr>
          <p:cNvSpPr txBox="1">
            <a:spLocks/>
          </p:cNvSpPr>
          <p:nvPr userDrawn="1"/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" kern="1200">
                <a:noFill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A13B18-F5ED-4611-8DBB-F05123AFBA22}" type="datetimeFigureOut">
              <a:rPr lang="en-GB" smtClean="0"/>
              <a:pPr/>
              <a:t>14/08/2022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09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4697" y="1700212"/>
            <a:ext cx="5367600" cy="4141787"/>
          </a:xfrm>
        </p:spPr>
        <p:txBody>
          <a:bodyPr anchor="b" anchorCtr="0"/>
          <a:lstStyle>
            <a:lvl1pPr algn="l">
              <a:lnSpc>
                <a:spcPct val="100000"/>
              </a:lnSpc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Klik for at tilføje overskrift</a:t>
            </a:r>
            <a:endParaRPr lang="en-GB"/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A915360E-F247-49FB-821B-5399F132647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15848" y="1000443"/>
            <a:ext cx="4951428" cy="4841557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Vælg pladsholderen og indsæt billede via Templafy/Skyfish eller ikon eller logo via Templafy/Billeder</a:t>
            </a:r>
            <a:endParaRPr lang="en-GB"/>
          </a:p>
        </p:txBody>
      </p:sp>
      <p:sp>
        <p:nvSpPr>
          <p:cNvPr id="7" name="Date Placeholder 14">
            <a:extLst>
              <a:ext uri="{FF2B5EF4-FFF2-40B4-BE49-F238E27FC236}">
                <a16:creationId xmlns:a16="http://schemas.microsoft.com/office/drawing/2014/main" id="{FB068F22-0263-44BB-8333-C5643293F3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">
                <a:noFill/>
              </a:defRPr>
            </a:lvl1pPr>
          </a:lstStyle>
          <a:p>
            <a:fld id="{F1A13B18-F5ED-4611-8DBB-F05123AFBA22}" type="datetimeFigureOut">
              <a:rPr lang="en-GB" smtClean="0"/>
              <a:pPr/>
              <a:t>14/08/2022</a:t>
            </a:fld>
            <a:endParaRPr lang="en-GB" dirty="0"/>
          </a:p>
        </p:txBody>
      </p:sp>
      <p:sp>
        <p:nvSpPr>
          <p:cNvPr id="8" name="Date Placeholder 14">
            <a:extLst>
              <a:ext uri="{FF2B5EF4-FFF2-40B4-BE49-F238E27FC236}">
                <a16:creationId xmlns:a16="http://schemas.microsoft.com/office/drawing/2014/main" id="{2D08A2CA-4B19-4B39-B540-F97244C446A4}"/>
              </a:ext>
            </a:extLst>
          </p:cNvPr>
          <p:cNvSpPr txBox="1">
            <a:spLocks/>
          </p:cNvSpPr>
          <p:nvPr userDrawn="1"/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" kern="1200">
                <a:noFill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A13B18-F5ED-4611-8DBB-F05123AFBA22}" type="datetimeFigureOut">
              <a:rPr lang="en-GB" smtClean="0"/>
              <a:pPr/>
              <a:t>14/08/2022</a:t>
            </a:fld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B9F81D-3EAD-42E8-88EC-432C25D7A8F9}"/>
              </a:ext>
            </a:extLst>
          </p:cNvPr>
          <p:cNvSpPr txBox="1"/>
          <p:nvPr userDrawn="1"/>
        </p:nvSpPr>
        <p:spPr>
          <a:xfrm>
            <a:off x="0" y="-349741"/>
            <a:ext cx="11457183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050" b="1" noProof="1"/>
              <a:t>Skift baggrundsfarve. </a:t>
            </a:r>
            <a:r>
              <a:rPr lang="en-GB" sz="1050" noProof="1"/>
              <a:t>Højreklik på slidet og vælg </a:t>
            </a:r>
            <a:r>
              <a:rPr lang="en-GB" sz="1050" b="1" noProof="1"/>
              <a:t>Formatér baggrund</a:t>
            </a:r>
            <a:r>
              <a:rPr lang="en-GB" sz="1050" noProof="1"/>
              <a:t>. Klik på </a:t>
            </a:r>
            <a:r>
              <a:rPr lang="en-GB" sz="1050" b="1" noProof="1"/>
              <a:t>Fyld farve </a:t>
            </a:r>
            <a:r>
              <a:rPr lang="en-GB" sz="1050" noProof="1"/>
              <a:t>i Formater baggrund vinduet og vælg farve fra øverste række i SDU’s farve palette eller fra den brugerdefinerede farvepalette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0034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skrift og indhold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4697" y="1700212"/>
            <a:ext cx="5367600" cy="4141787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Klik for at tilføje overskrift</a:t>
            </a:r>
            <a:endParaRPr lang="en-GB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9D41ADC-5992-4476-8E55-8A709AA1B4B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73356" y="1700212"/>
            <a:ext cx="4693920" cy="41417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Klik for at tilføje tekst, klik ikon for at tilføje graf/tabel</a:t>
            </a:r>
            <a:endParaRPr lang="en-GB"/>
          </a:p>
          <a:p>
            <a:pPr lvl="1"/>
            <a:r>
              <a:rPr lang="en-GB" dirty="0"/>
              <a:t>Second </a:t>
            </a:r>
            <a:r>
              <a:rPr lang="en-GB" dirty="0" err="1"/>
              <a:t>level</a:t>
            </a:r>
            <a:endParaRPr lang="en-GB" dirty="0"/>
          </a:p>
          <a:p>
            <a:pPr lvl="2"/>
            <a:r>
              <a:rPr lang="en-GB" dirty="0"/>
              <a:t>Third </a:t>
            </a:r>
            <a:r>
              <a:rPr lang="en-GB" dirty="0" err="1"/>
              <a:t>level</a:t>
            </a:r>
            <a:endParaRPr lang="en-GB" dirty="0"/>
          </a:p>
          <a:p>
            <a:pPr lvl="3"/>
            <a:r>
              <a:rPr lang="en-GB" dirty="0" err="1"/>
              <a:t>Fourth</a:t>
            </a:r>
            <a:r>
              <a:rPr lang="en-GB" dirty="0"/>
              <a:t> </a:t>
            </a:r>
            <a:r>
              <a:rPr lang="en-GB" dirty="0" err="1"/>
              <a:t>level</a:t>
            </a:r>
            <a:endParaRPr lang="en-GB" dirty="0"/>
          </a:p>
          <a:p>
            <a:pPr lvl="4"/>
            <a:r>
              <a:rPr lang="en-GB" dirty="0"/>
              <a:t>Fifth </a:t>
            </a:r>
            <a:r>
              <a:rPr lang="en-GB" dirty="0" err="1"/>
              <a:t>level</a:t>
            </a:r>
            <a:endParaRPr lang="en-GB" dirty="0"/>
          </a:p>
        </p:txBody>
      </p:sp>
      <p:sp>
        <p:nvSpPr>
          <p:cNvPr id="10" name="Date Placeholder 14">
            <a:extLst>
              <a:ext uri="{FF2B5EF4-FFF2-40B4-BE49-F238E27FC236}">
                <a16:creationId xmlns:a16="http://schemas.microsoft.com/office/drawing/2014/main" id="{BBCDE8CE-8147-4B12-B358-7B7ACA92FF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">
                <a:noFill/>
              </a:defRPr>
            </a:lvl1pPr>
          </a:lstStyle>
          <a:p>
            <a:fld id="{F1A13B18-F5ED-4611-8DBB-F05123AFBA22}" type="datetimeFigureOut">
              <a:rPr lang="en-GB" smtClean="0"/>
              <a:pPr/>
              <a:t>14/08/2022</a:t>
            </a:fld>
            <a:endParaRPr lang="en-GB" dirty="0"/>
          </a:p>
        </p:txBody>
      </p:sp>
      <p:sp>
        <p:nvSpPr>
          <p:cNvPr id="11" name="Date Placeholder 14">
            <a:extLst>
              <a:ext uri="{FF2B5EF4-FFF2-40B4-BE49-F238E27FC236}">
                <a16:creationId xmlns:a16="http://schemas.microsoft.com/office/drawing/2014/main" id="{7ACE2053-07AA-42FA-A789-E1430CAF7988}"/>
              </a:ext>
            </a:extLst>
          </p:cNvPr>
          <p:cNvSpPr txBox="1">
            <a:spLocks/>
          </p:cNvSpPr>
          <p:nvPr userDrawn="1"/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" kern="1200">
                <a:noFill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A13B18-F5ED-4611-8DBB-F05123AFBA22}" type="datetimeFigureOut">
              <a:rPr lang="en-GB" smtClean="0"/>
              <a:pPr/>
              <a:t>14/08/2022</a:t>
            </a:fld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DCBB1C-1FE3-42F2-ACED-70B0664062B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968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skrift og indhold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C1A9A-6ADC-4F72-A312-ED1DBEF01B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0400" y="1028246"/>
            <a:ext cx="5366267" cy="1884283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Klik for at tilføje overskrift</a:t>
            </a:r>
            <a:endParaRPr lang="en-GB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256969-981A-4869-9324-B595DF89D12E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156000" y="1028246"/>
            <a:ext cx="5216400" cy="482535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Klik for at tilføje tekst, klik ikon for at tilføje graf/tabel</a:t>
            </a:r>
            <a:endParaRPr lang="en-GB"/>
          </a:p>
          <a:p>
            <a:pPr lvl="1"/>
            <a:r>
              <a:rPr lang="en-GB" dirty="0"/>
              <a:t>Second </a:t>
            </a:r>
            <a:r>
              <a:rPr lang="en-GB" dirty="0" err="1"/>
              <a:t>level</a:t>
            </a:r>
            <a:endParaRPr lang="en-GB" dirty="0"/>
          </a:p>
          <a:p>
            <a:pPr lvl="2"/>
            <a:r>
              <a:rPr lang="en-GB" dirty="0"/>
              <a:t>Third </a:t>
            </a:r>
            <a:r>
              <a:rPr lang="en-GB" dirty="0" err="1"/>
              <a:t>level</a:t>
            </a:r>
            <a:endParaRPr lang="en-GB" dirty="0"/>
          </a:p>
          <a:p>
            <a:pPr lvl="3"/>
            <a:r>
              <a:rPr lang="en-GB" dirty="0" err="1"/>
              <a:t>Fourth</a:t>
            </a:r>
            <a:r>
              <a:rPr lang="en-GB" dirty="0"/>
              <a:t> </a:t>
            </a:r>
            <a:r>
              <a:rPr lang="en-GB" dirty="0" err="1"/>
              <a:t>level</a:t>
            </a:r>
            <a:endParaRPr lang="en-GB" dirty="0"/>
          </a:p>
          <a:p>
            <a:pPr lvl="4"/>
            <a:r>
              <a:rPr lang="en-GB" dirty="0"/>
              <a:t>Fifth </a:t>
            </a:r>
            <a:r>
              <a:rPr lang="en-GB" dirty="0" err="1"/>
              <a:t>level</a:t>
            </a:r>
            <a:endParaRPr lang="en-GB" dirty="0"/>
          </a:p>
        </p:txBody>
      </p:sp>
      <p:pic>
        <p:nvPicPr>
          <p:cNvPr id="22" name="Logo black">
            <a:extLst>
              <a:ext uri="{FF2B5EF4-FFF2-40B4-BE49-F238E27FC236}">
                <a16:creationId xmlns:a16="http://schemas.microsoft.com/office/drawing/2014/main" id="{CAAF367F-3818-457C-9EE1-320E9050AEB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46" y="6294893"/>
            <a:ext cx="784800" cy="21184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F779A9-E4FE-4412-9D9E-BF5BF84D02AB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F1A13B18-F5ED-4611-8DBB-F05123AFBA22}" type="datetimeFigureOut">
              <a:rPr lang="en-GB" smtClean="0"/>
              <a:pPr/>
              <a:t>14/08/2022</a:t>
            </a:fld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5949DE-6D77-480D-A4A9-E2E53BE1CE8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75150F5-CFA6-40F1-B2B7-79337C2232BB}"/>
              </a:ext>
            </a:extLst>
          </p:cNvPr>
          <p:cNvSpPr txBox="1"/>
          <p:nvPr userDrawn="1"/>
        </p:nvSpPr>
        <p:spPr>
          <a:xfrm>
            <a:off x="0" y="-349741"/>
            <a:ext cx="11457183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050" b="1" noProof="1"/>
              <a:t>Skift baggrundsfarve. </a:t>
            </a:r>
            <a:r>
              <a:rPr lang="en-GB" sz="1050" noProof="1"/>
              <a:t>Højreklik på slidet og vælg </a:t>
            </a:r>
            <a:r>
              <a:rPr lang="en-GB" sz="1050" b="1" noProof="1"/>
              <a:t>Formatér baggrund</a:t>
            </a:r>
            <a:r>
              <a:rPr lang="en-GB" sz="1050" noProof="1"/>
              <a:t>. Klik på </a:t>
            </a:r>
            <a:r>
              <a:rPr lang="en-GB" sz="1050" b="1" noProof="1"/>
              <a:t>Fyld farve </a:t>
            </a:r>
            <a:r>
              <a:rPr lang="en-GB" sz="1050" noProof="1"/>
              <a:t>i Formater baggrund vinduet og vælg farve fra øverste række i SDU’s farve palette eller fra den brugerdefinerede farvepalette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7717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dhold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692202" y="1006605"/>
            <a:ext cx="4680000" cy="1938338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Klik for at tilføje overskrift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B99C08-64C3-4ADA-9CD2-FBE2ED8551F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92202" y="3387600"/>
            <a:ext cx="4680000" cy="246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Klik for at tilføje tekst</a:t>
            </a:r>
            <a:endParaRPr lang="en-GB"/>
          </a:p>
          <a:p>
            <a:pPr lvl="1"/>
            <a:r>
              <a:rPr lang="en-GB" dirty="0"/>
              <a:t>Second </a:t>
            </a:r>
            <a:r>
              <a:rPr lang="en-GB" dirty="0" err="1"/>
              <a:t>level</a:t>
            </a:r>
            <a:endParaRPr lang="en-GB" dirty="0"/>
          </a:p>
          <a:p>
            <a:pPr lvl="2"/>
            <a:r>
              <a:rPr lang="en-GB" dirty="0"/>
              <a:t>Third </a:t>
            </a:r>
            <a:r>
              <a:rPr lang="en-GB" dirty="0" err="1"/>
              <a:t>level</a:t>
            </a:r>
            <a:endParaRPr lang="en-GB" dirty="0"/>
          </a:p>
          <a:p>
            <a:pPr lvl="3"/>
            <a:r>
              <a:rPr lang="en-GB" dirty="0" err="1"/>
              <a:t>Fourth</a:t>
            </a:r>
            <a:r>
              <a:rPr lang="en-GB" dirty="0"/>
              <a:t> </a:t>
            </a:r>
            <a:r>
              <a:rPr lang="en-GB" dirty="0" err="1"/>
              <a:t>level</a:t>
            </a:r>
            <a:endParaRPr lang="en-GB" dirty="0"/>
          </a:p>
          <a:p>
            <a:pPr lvl="4"/>
            <a:r>
              <a:rPr lang="en-GB" dirty="0"/>
              <a:t>Fifth </a:t>
            </a:r>
            <a:r>
              <a:rPr lang="en-GB" dirty="0" err="1"/>
              <a:t>level</a:t>
            </a:r>
            <a:endParaRPr lang="en-GB" dirty="0"/>
          </a:p>
        </p:txBody>
      </p:sp>
      <p:pic>
        <p:nvPicPr>
          <p:cNvPr id="16" name="Logo black">
            <a:extLst>
              <a:ext uri="{FF2B5EF4-FFF2-40B4-BE49-F238E27FC236}">
                <a16:creationId xmlns:a16="http://schemas.microsoft.com/office/drawing/2014/main" id="{B52757AD-346A-4AA0-A5D6-36F8B1FE487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46" y="6294893"/>
            <a:ext cx="784800" cy="211840"/>
          </a:xfrm>
          <a:prstGeom prst="rect">
            <a:avLst/>
          </a:prstGeom>
        </p:spPr>
      </p:pic>
      <p:sp>
        <p:nvSpPr>
          <p:cNvPr id="18" name="Date Placeholder 14">
            <a:extLst>
              <a:ext uri="{FF2B5EF4-FFF2-40B4-BE49-F238E27FC236}">
                <a16:creationId xmlns:a16="http://schemas.microsoft.com/office/drawing/2014/main" id="{A09FC7B4-885C-4F9D-BD71-AE2FBDB38698}"/>
              </a:ext>
            </a:extLst>
          </p:cNvPr>
          <p:cNvSpPr txBox="1">
            <a:spLocks/>
          </p:cNvSpPr>
          <p:nvPr userDrawn="1"/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" kern="1200">
                <a:noFill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A13B18-F5ED-4611-8DBB-F05123AFBA22}" type="datetimeFigureOut">
              <a:rPr lang="en-GB" smtClean="0"/>
              <a:pPr/>
              <a:t>14/08/2022</a:t>
            </a:fld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8FEE58-0FE9-4218-904C-188D46CD214D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22432" y="1000443"/>
            <a:ext cx="5077365" cy="485315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Klik for at tilføje tekst, klik ikon for at tilføje graf/tabel</a:t>
            </a:r>
            <a:endParaRPr lang="en-GB"/>
          </a:p>
          <a:p>
            <a:pPr lvl="1"/>
            <a:r>
              <a:rPr lang="en-GB" dirty="0"/>
              <a:t>Second </a:t>
            </a:r>
            <a:r>
              <a:rPr lang="en-GB" dirty="0" err="1"/>
              <a:t>level</a:t>
            </a:r>
            <a:endParaRPr lang="en-GB" dirty="0"/>
          </a:p>
          <a:p>
            <a:pPr lvl="2"/>
            <a:r>
              <a:rPr lang="en-GB" dirty="0"/>
              <a:t>Third </a:t>
            </a:r>
            <a:r>
              <a:rPr lang="en-GB" dirty="0" err="1"/>
              <a:t>level</a:t>
            </a:r>
            <a:endParaRPr lang="en-GB" dirty="0"/>
          </a:p>
          <a:p>
            <a:pPr lvl="3"/>
            <a:r>
              <a:rPr lang="en-GB" dirty="0" err="1"/>
              <a:t>Fourth</a:t>
            </a:r>
            <a:r>
              <a:rPr lang="en-GB" dirty="0"/>
              <a:t> </a:t>
            </a:r>
            <a:r>
              <a:rPr lang="en-GB" dirty="0" err="1"/>
              <a:t>level</a:t>
            </a:r>
            <a:endParaRPr lang="en-GB" dirty="0"/>
          </a:p>
          <a:p>
            <a:pPr lvl="4"/>
            <a:r>
              <a:rPr lang="en-GB" dirty="0"/>
              <a:t>Fifth </a:t>
            </a:r>
            <a:r>
              <a:rPr lang="en-GB" dirty="0" err="1"/>
              <a:t>level</a:t>
            </a:r>
            <a:endParaRPr lang="en-GB" dirty="0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3F302217-B569-449A-8422-B6650C9BB084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1A13B18-F5ED-4611-8DBB-F05123AFBA22}" type="datetimeFigureOut">
              <a:rPr lang="en-GB" smtClean="0"/>
              <a:pPr/>
              <a:t>14/08/2022</a:t>
            </a:fld>
            <a:endParaRPr lang="en-GB" dirty="0"/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58D7263E-B2E5-4CB9-9AAF-C0006E4A040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BAA208-28D6-470D-B539-73F9AC20E86C}"/>
              </a:ext>
            </a:extLst>
          </p:cNvPr>
          <p:cNvSpPr txBox="1"/>
          <p:nvPr userDrawn="1"/>
        </p:nvSpPr>
        <p:spPr>
          <a:xfrm>
            <a:off x="0" y="-349741"/>
            <a:ext cx="11457183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050" b="1" noProof="1"/>
              <a:t>Skift baggrundsfarve. </a:t>
            </a:r>
            <a:r>
              <a:rPr lang="en-GB" sz="1050" noProof="1"/>
              <a:t>Højreklik på slidet og vælg </a:t>
            </a:r>
            <a:r>
              <a:rPr lang="en-GB" sz="1050" b="1" noProof="1"/>
              <a:t>Formatér baggrund</a:t>
            </a:r>
            <a:r>
              <a:rPr lang="en-GB" sz="1050" noProof="1"/>
              <a:t>. Klik på </a:t>
            </a:r>
            <a:r>
              <a:rPr lang="en-GB" sz="1050" b="1" noProof="1"/>
              <a:t>Fyld farve </a:t>
            </a:r>
            <a:r>
              <a:rPr lang="en-GB" sz="1050" noProof="1"/>
              <a:t>i Formater baggrund vinduet og vælg farve fra øverste række i SDU’s farve palette eller fra den brugerdefinerede farvepalette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544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re ind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B9A67-E62D-400C-BC42-A3A96AAED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0401" y="1028247"/>
            <a:ext cx="2502000" cy="432000"/>
          </a:xfrm>
        </p:spPr>
        <p:txBody>
          <a:bodyPr/>
          <a:lstStyle>
            <a:lvl1pPr>
              <a:lnSpc>
                <a:spcPct val="110000"/>
              </a:lnSpc>
              <a:defRPr sz="1200"/>
            </a:lvl1pPr>
          </a:lstStyle>
          <a:p>
            <a:r>
              <a:rPr lang="en-GB" noProof="0" dirty="0"/>
              <a:t>Klik for at tilføje underoverskrift</a:t>
            </a:r>
            <a:endParaRPr lang="en-GB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E60E8CAC-51BD-4862-8B6E-BD3E315677C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11163" y="1475354"/>
            <a:ext cx="2502000" cy="4366646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 noProof="0" dirty="0"/>
              <a:t>Klik for at tilføje tekst</a:t>
            </a:r>
            <a:endParaRPr lang="en-GB"/>
          </a:p>
          <a:p>
            <a:pPr lvl="1"/>
            <a:r>
              <a:rPr lang="en-GB" noProof="0" dirty="0"/>
              <a:t>Second </a:t>
            </a:r>
            <a:r>
              <a:rPr lang="en-GB" noProof="0" dirty="0" err="1"/>
              <a:t>level</a:t>
            </a:r>
            <a:endParaRPr lang="en-GB" noProof="0" dirty="0"/>
          </a:p>
          <a:p>
            <a:pPr lvl="2"/>
            <a:r>
              <a:rPr lang="en-GB" noProof="0" dirty="0"/>
              <a:t>Third </a:t>
            </a:r>
            <a:r>
              <a:rPr lang="en-GB" noProof="0" dirty="0" err="1"/>
              <a:t>level</a:t>
            </a:r>
            <a:endParaRPr lang="en-GB" noProof="0" dirty="0"/>
          </a:p>
          <a:p>
            <a:pPr lvl="3"/>
            <a:r>
              <a:rPr lang="en-GB" noProof="0" dirty="0" err="1"/>
              <a:t>Fourth</a:t>
            </a:r>
            <a:r>
              <a:rPr lang="en-GB" noProof="0" dirty="0"/>
              <a:t> </a:t>
            </a:r>
            <a:r>
              <a:rPr lang="en-GB" noProof="0" dirty="0" err="1"/>
              <a:t>level</a:t>
            </a:r>
            <a:endParaRPr lang="en-GB" noProof="0" dirty="0"/>
          </a:p>
          <a:p>
            <a:pPr lvl="4"/>
            <a:r>
              <a:rPr lang="en-GB" noProof="0" dirty="0"/>
              <a:t>Fifth </a:t>
            </a:r>
            <a:r>
              <a:rPr lang="en-GB" noProof="0" dirty="0" err="1"/>
              <a:t>level</a:t>
            </a:r>
            <a:endParaRPr lang="en-GB" noProof="0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5135A09-8F8A-4D87-8C43-B3A0A80BE2F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73164" y="1028246"/>
            <a:ext cx="2502000" cy="432000"/>
          </a:xfrm>
        </p:spPr>
        <p:txBody>
          <a:bodyPr/>
          <a:lstStyle>
            <a:lvl1pPr marL="0" indent="0" algn="l">
              <a:buNone/>
              <a:defRPr sz="12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noProof="0" dirty="0"/>
              <a:t>Klik for at tilføje underoverskrift</a:t>
            </a:r>
            <a:endParaRPr lang="en-GB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62D92C6-668E-491E-B394-72897FAB3085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273163" y="1475354"/>
            <a:ext cx="2502000" cy="4366646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 noProof="0" dirty="0"/>
              <a:t>Klik for at tilføje tekst</a:t>
            </a:r>
            <a:endParaRPr lang="en-GB"/>
          </a:p>
          <a:p>
            <a:pPr lvl="1"/>
            <a:r>
              <a:rPr lang="en-GB" noProof="0" dirty="0"/>
              <a:t>Second </a:t>
            </a:r>
            <a:r>
              <a:rPr lang="en-GB" noProof="0" dirty="0" err="1"/>
              <a:t>level</a:t>
            </a:r>
            <a:endParaRPr lang="en-GB" noProof="0" dirty="0"/>
          </a:p>
          <a:p>
            <a:pPr lvl="2"/>
            <a:r>
              <a:rPr lang="en-GB" noProof="0" dirty="0"/>
              <a:t>Third </a:t>
            </a:r>
            <a:r>
              <a:rPr lang="en-GB" noProof="0" dirty="0" err="1"/>
              <a:t>level</a:t>
            </a:r>
            <a:endParaRPr lang="en-GB" noProof="0" dirty="0"/>
          </a:p>
          <a:p>
            <a:pPr lvl="3"/>
            <a:r>
              <a:rPr lang="en-GB" noProof="0" dirty="0" err="1"/>
              <a:t>Fourth</a:t>
            </a:r>
            <a:r>
              <a:rPr lang="en-GB" noProof="0" dirty="0"/>
              <a:t> </a:t>
            </a:r>
            <a:r>
              <a:rPr lang="en-GB" noProof="0" dirty="0" err="1"/>
              <a:t>level</a:t>
            </a:r>
            <a:endParaRPr lang="en-GB" noProof="0" dirty="0"/>
          </a:p>
          <a:p>
            <a:pPr lvl="4"/>
            <a:r>
              <a:rPr lang="en-GB" noProof="0" dirty="0"/>
              <a:t>Fifth </a:t>
            </a:r>
            <a:r>
              <a:rPr lang="en-GB" noProof="0" dirty="0" err="1"/>
              <a:t>level</a:t>
            </a:r>
            <a:endParaRPr lang="en-GB" noProof="0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C0F1B1F1-CA40-4EA4-AB68-69DBBD61ED9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35163" y="1028246"/>
            <a:ext cx="2502000" cy="432000"/>
          </a:xfrm>
        </p:spPr>
        <p:txBody>
          <a:bodyPr/>
          <a:lstStyle>
            <a:lvl1pPr marL="0" indent="0">
              <a:buNone/>
              <a:defRPr sz="1200" b="1"/>
            </a:lvl1pPr>
            <a:lvl2pPr marL="252000" indent="0">
              <a:buNone/>
              <a:defRPr/>
            </a:lvl2pPr>
          </a:lstStyle>
          <a:p>
            <a:pPr lvl="0"/>
            <a:r>
              <a:rPr lang="en-GB" noProof="0" dirty="0"/>
              <a:t>Klik for at tilføje underoverskrift</a:t>
            </a:r>
            <a:endParaRPr lang="en-GB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3DBEE0FF-2C0E-499E-ACAF-B6F421AF13D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135163" y="1475354"/>
            <a:ext cx="2502000" cy="4366646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 noProof="0" dirty="0"/>
              <a:t>Klik for at tilføje tekst</a:t>
            </a:r>
            <a:endParaRPr lang="en-GB"/>
          </a:p>
          <a:p>
            <a:pPr lvl="1"/>
            <a:r>
              <a:rPr lang="en-GB" noProof="0" dirty="0"/>
              <a:t>Second </a:t>
            </a:r>
            <a:r>
              <a:rPr lang="en-GB" noProof="0" dirty="0" err="1"/>
              <a:t>level</a:t>
            </a:r>
            <a:endParaRPr lang="en-GB" noProof="0" dirty="0"/>
          </a:p>
          <a:p>
            <a:pPr lvl="2"/>
            <a:r>
              <a:rPr lang="en-GB" noProof="0" dirty="0"/>
              <a:t>Third </a:t>
            </a:r>
            <a:r>
              <a:rPr lang="en-GB" noProof="0" dirty="0" err="1"/>
              <a:t>level</a:t>
            </a:r>
            <a:endParaRPr lang="en-GB" noProof="0" dirty="0"/>
          </a:p>
          <a:p>
            <a:pPr lvl="3"/>
            <a:r>
              <a:rPr lang="en-GB" noProof="0" dirty="0" err="1"/>
              <a:t>Fourth</a:t>
            </a:r>
            <a:r>
              <a:rPr lang="en-GB" noProof="0" dirty="0"/>
              <a:t> </a:t>
            </a:r>
            <a:r>
              <a:rPr lang="en-GB" noProof="0" dirty="0" err="1"/>
              <a:t>level</a:t>
            </a:r>
            <a:endParaRPr lang="en-GB" noProof="0" dirty="0"/>
          </a:p>
          <a:p>
            <a:pPr lvl="4"/>
            <a:r>
              <a:rPr lang="en-GB" noProof="0" dirty="0"/>
              <a:t>Fifth </a:t>
            </a:r>
            <a:r>
              <a:rPr lang="en-GB" noProof="0" dirty="0" err="1"/>
              <a:t>level</a:t>
            </a:r>
            <a:endParaRPr lang="en-GB" noProof="0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F091117C-5AED-4416-88BA-F1C88ACD7A2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997162" y="1028247"/>
            <a:ext cx="2502000" cy="432000"/>
          </a:xfrm>
        </p:spPr>
        <p:txBody>
          <a:bodyPr/>
          <a:lstStyle>
            <a:lvl1pPr marL="0" indent="0">
              <a:buNone/>
              <a:defRPr sz="1200" b="1"/>
            </a:lvl1pPr>
            <a:lvl2pPr marL="252000" indent="0">
              <a:buNone/>
              <a:defRPr/>
            </a:lvl2pPr>
          </a:lstStyle>
          <a:p>
            <a:pPr lvl="0"/>
            <a:r>
              <a:rPr lang="en-GB" noProof="0" dirty="0"/>
              <a:t>Klik for at tilføje underoverskrift</a:t>
            </a:r>
            <a:endParaRPr lang="en-GB"/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C66F31E1-769E-4E9A-9DCC-2C64321A89C1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8997161" y="1475354"/>
            <a:ext cx="2501999" cy="4366646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 noProof="0" dirty="0"/>
              <a:t>Klik for at tilføje tekst</a:t>
            </a:r>
            <a:endParaRPr lang="en-GB"/>
          </a:p>
          <a:p>
            <a:pPr lvl="1"/>
            <a:r>
              <a:rPr lang="en-GB" noProof="0" dirty="0"/>
              <a:t>Second </a:t>
            </a:r>
            <a:r>
              <a:rPr lang="en-GB" noProof="0" dirty="0" err="1"/>
              <a:t>level</a:t>
            </a:r>
            <a:endParaRPr lang="en-GB" noProof="0" dirty="0"/>
          </a:p>
          <a:p>
            <a:pPr lvl="2"/>
            <a:r>
              <a:rPr lang="en-GB" noProof="0" dirty="0"/>
              <a:t>Third </a:t>
            </a:r>
            <a:r>
              <a:rPr lang="en-GB" noProof="0" dirty="0" err="1"/>
              <a:t>level</a:t>
            </a:r>
            <a:endParaRPr lang="en-GB" noProof="0" dirty="0"/>
          </a:p>
          <a:p>
            <a:pPr lvl="3"/>
            <a:r>
              <a:rPr lang="en-GB" noProof="0" dirty="0" err="1"/>
              <a:t>Fourth</a:t>
            </a:r>
            <a:r>
              <a:rPr lang="en-GB" noProof="0" dirty="0"/>
              <a:t> </a:t>
            </a:r>
            <a:r>
              <a:rPr lang="en-GB" noProof="0" dirty="0" err="1"/>
              <a:t>level</a:t>
            </a:r>
            <a:endParaRPr lang="en-GB" noProof="0" dirty="0"/>
          </a:p>
          <a:p>
            <a:pPr lvl="4"/>
            <a:r>
              <a:rPr lang="en-GB" noProof="0" dirty="0"/>
              <a:t>Fifth </a:t>
            </a:r>
            <a:r>
              <a:rPr lang="en-GB" noProof="0" dirty="0" err="1"/>
              <a:t>level</a:t>
            </a:r>
            <a:endParaRPr lang="en-GB" noProof="0" dirty="0"/>
          </a:p>
        </p:txBody>
      </p:sp>
      <p:sp>
        <p:nvSpPr>
          <p:cNvPr id="28" name="Date Placeholder 14">
            <a:extLst>
              <a:ext uri="{FF2B5EF4-FFF2-40B4-BE49-F238E27FC236}">
                <a16:creationId xmlns:a16="http://schemas.microsoft.com/office/drawing/2014/main" id="{1DCD95D8-07B6-42C0-8767-A640B7CA8534}"/>
              </a:ext>
            </a:extLst>
          </p:cNvPr>
          <p:cNvSpPr txBox="1">
            <a:spLocks/>
          </p:cNvSpPr>
          <p:nvPr userDrawn="1"/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" kern="1200">
                <a:noFill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A13B18-F5ED-4611-8DBB-F05123AFBA22}" type="datetimeFigureOut">
              <a:rPr lang="en-GB" smtClean="0"/>
              <a:pPr/>
              <a:t>14/08/2022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588C40-671D-463C-8463-D77B96C28D88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1A13B18-F5ED-4611-8DBB-F05123AFBA22}" type="datetimeFigureOut">
              <a:rPr lang="en-GB" smtClean="0"/>
              <a:pPr/>
              <a:t>14/08/2022</a:t>
            </a:fld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B93800-6F51-413B-BA21-0A9967FF3386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1953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0400" y="1028247"/>
            <a:ext cx="11379347" cy="160267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dirty="0"/>
              <a:t>Klik for at redigere i master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0400" y="3369040"/>
            <a:ext cx="11371905" cy="24729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dirty="0"/>
              <a:t>Første niveau, bullet 16 </a:t>
            </a:r>
            <a:r>
              <a:rPr lang="en-GB" dirty="0" err="1"/>
              <a:t>pkt</a:t>
            </a:r>
            <a:endParaRPr lang="en-GB" dirty="0"/>
          </a:p>
          <a:p>
            <a:pPr lvl="1"/>
            <a:r>
              <a:rPr lang="en-GB" dirty="0"/>
              <a:t>Andet niveau, bullet 14 </a:t>
            </a:r>
            <a:r>
              <a:rPr lang="en-GB" dirty="0" err="1"/>
              <a:t>pkt</a:t>
            </a:r>
            <a:endParaRPr lang="en-GB" dirty="0"/>
          </a:p>
          <a:p>
            <a:pPr lvl="2"/>
            <a:r>
              <a:rPr lang="en-GB" dirty="0"/>
              <a:t>Tredje niveau, bullet 12 </a:t>
            </a:r>
            <a:r>
              <a:rPr lang="en-GB" dirty="0" err="1"/>
              <a:t>pkt</a:t>
            </a:r>
            <a:endParaRPr lang="en-GB" dirty="0"/>
          </a:p>
          <a:p>
            <a:pPr lvl="3"/>
            <a:r>
              <a:rPr lang="en-GB" dirty="0"/>
              <a:t>Fjerde niveau, Header bold 16 </a:t>
            </a:r>
            <a:r>
              <a:rPr lang="en-GB" dirty="0" err="1"/>
              <a:t>pkt</a:t>
            </a:r>
            <a:endParaRPr lang="en-GB" dirty="0"/>
          </a:p>
          <a:p>
            <a:pPr lvl="4"/>
            <a:r>
              <a:rPr lang="en-GB" dirty="0"/>
              <a:t>Femte niveau, Body </a:t>
            </a:r>
            <a:r>
              <a:rPr lang="en-GB" dirty="0" err="1"/>
              <a:t>regular</a:t>
            </a:r>
            <a:r>
              <a:rPr lang="en-GB" dirty="0"/>
              <a:t> 16 </a:t>
            </a:r>
            <a:r>
              <a:rPr lang="en-GB" dirty="0" err="1"/>
              <a:t>pkt</a:t>
            </a:r>
            <a:endParaRPr lang="en-GB" dirty="0"/>
          </a:p>
          <a:p>
            <a:pPr lvl="5"/>
            <a:r>
              <a:rPr lang="en-GB" dirty="0"/>
              <a:t>Sjette niveau, bullet 12 </a:t>
            </a:r>
            <a:r>
              <a:rPr lang="en-GB" dirty="0" err="1"/>
              <a:t>pkt</a:t>
            </a:r>
            <a:endParaRPr lang="en-GB" dirty="0"/>
          </a:p>
          <a:p>
            <a:pPr lvl="6"/>
            <a:r>
              <a:rPr lang="en-GB" dirty="0"/>
              <a:t>Syvende niveau, bullet 12 </a:t>
            </a:r>
            <a:r>
              <a:rPr lang="en-GB" dirty="0" err="1"/>
              <a:t>pkt</a:t>
            </a:r>
            <a:r>
              <a:rPr lang="en-GB" dirty="0"/>
              <a:t> (indryk 1 gang)</a:t>
            </a:r>
            <a:endParaRPr lang="en-GB"/>
          </a:p>
          <a:p>
            <a:pPr lvl="7"/>
            <a:r>
              <a:rPr lang="en-GB" dirty="0"/>
              <a:t>Ottende niveau, Header bold, 12 </a:t>
            </a:r>
            <a:r>
              <a:rPr lang="en-GB" dirty="0" err="1"/>
              <a:t>pkt</a:t>
            </a:r>
            <a:endParaRPr lang="en-GB" dirty="0"/>
          </a:p>
          <a:p>
            <a:pPr lvl="8"/>
            <a:r>
              <a:rPr lang="en-GB" dirty="0"/>
              <a:t>Niende niveau, Body </a:t>
            </a:r>
            <a:r>
              <a:rPr lang="en-GB" dirty="0" err="1"/>
              <a:t>regular</a:t>
            </a:r>
            <a:r>
              <a:rPr lang="en-GB" dirty="0"/>
              <a:t>, 12 </a:t>
            </a:r>
            <a:r>
              <a:rPr lang="en-GB" dirty="0" err="1"/>
              <a:t>pkt</a:t>
            </a:r>
            <a:endParaRPr lang="en-GB" dirty="0"/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A56ADEC3-98E1-4CEA-9AF5-46F4CDD2FA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">
                <a:noFill/>
              </a:defRPr>
            </a:lvl1pPr>
          </a:lstStyle>
          <a:p>
            <a:fld id="{F1A13B18-F5ED-4611-8DBB-F05123AFBA22}" type="datetimeFigureOut">
              <a:rPr lang="en-GB" smtClean="0"/>
              <a:pPr/>
              <a:t>14/08/2022</a:t>
            </a:fld>
            <a:endParaRPr lang="en-GB" dirty="0"/>
          </a:p>
        </p:txBody>
      </p:sp>
      <p:pic>
        <p:nvPicPr>
          <p:cNvPr id="25" name="Logo black">
            <a:extLst>
              <a:ext uri="{FF2B5EF4-FFF2-40B4-BE49-F238E27FC236}">
                <a16:creationId xmlns:a16="http://schemas.microsoft.com/office/drawing/2014/main" id="{860AC4C2-E6D6-4DCE-950A-C298C0AE9B87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46" y="6294893"/>
            <a:ext cx="784800" cy="21184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ctr">
              <a:defRPr sz="100">
                <a:noFill/>
              </a:defRPr>
            </a:lvl1pPr>
          </a:lstStyle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8" name="Date Placeholder 14">
            <a:extLst>
              <a:ext uri="{FF2B5EF4-FFF2-40B4-BE49-F238E27FC236}">
                <a16:creationId xmlns:a16="http://schemas.microsoft.com/office/drawing/2014/main" id="{7DF98717-AAEA-4E2B-96B8-AAAFF896C0EA}"/>
              </a:ext>
            </a:extLst>
          </p:cNvPr>
          <p:cNvSpPr txBox="1">
            <a:spLocks/>
          </p:cNvSpPr>
          <p:nvPr userDrawn="1"/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" kern="1200">
                <a:noFill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A13B18-F5ED-4611-8DBB-F05123AFBA22}" type="datetimeFigureOut">
              <a:rPr lang="en-GB" smtClean="0"/>
              <a:pPr/>
              <a:t>14/08/2022</a:t>
            </a:fld>
            <a:endParaRPr lang="en-GB" dirty="0"/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1FCD2DA3-F13B-6E3D-22B8-1D942381D888}"/>
              </a:ext>
            </a:extLst>
          </p:cNvPr>
          <p:cNvSpPr txBox="1"/>
          <p:nvPr userDrawn="1"/>
        </p:nvSpPr>
        <p:spPr>
          <a:xfrm>
            <a:off x="0" y="-349741"/>
            <a:ext cx="11457183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050" b="1" noProof="1"/>
              <a:t>Skift baggrundsfarve. </a:t>
            </a:r>
            <a:r>
              <a:rPr lang="en-GB" sz="1050" noProof="1"/>
              <a:t>Højreklik på slidet og vælg </a:t>
            </a:r>
            <a:r>
              <a:rPr lang="en-GB" sz="1050" b="1" noProof="1"/>
              <a:t>Formatér baggrund</a:t>
            </a:r>
            <a:r>
              <a:rPr lang="en-GB" sz="1050" noProof="1"/>
              <a:t>. Klik på </a:t>
            </a:r>
            <a:r>
              <a:rPr lang="en-GB" sz="1050" b="1" noProof="1"/>
              <a:t>Fyld farve </a:t>
            </a:r>
            <a:r>
              <a:rPr lang="en-GB" sz="1050" noProof="1"/>
              <a:t>i Formater baggrund vinduet og vælg farve fra øverste række i SDU’s farve palette eller fra den brugerdefinerede farvepalette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3522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92" r:id="rId2"/>
    <p:sldLayoutId id="2147483679" r:id="rId3"/>
    <p:sldLayoutId id="2147483680" r:id="rId4"/>
    <p:sldLayoutId id="2147483688" r:id="rId5"/>
    <p:sldLayoutId id="2147483690" r:id="rId6"/>
    <p:sldLayoutId id="2147483686" r:id="rId7"/>
    <p:sldLayoutId id="2147483682" r:id="rId8"/>
    <p:sldLayoutId id="2147483689" r:id="rId9"/>
    <p:sldLayoutId id="2147483676" r:id="rId10"/>
    <p:sldLayoutId id="2147483654" r:id="rId11"/>
    <p:sldLayoutId id="2147483685" r:id="rId12"/>
    <p:sldLayoutId id="2147483691" r:id="rId13"/>
    <p:sldLayoutId id="2147483662" r:id="rId14"/>
  </p:sldLayoutIdLst>
  <p:hf hdr="0"/>
  <p:txStyles>
    <p:titleStyle>
      <a:lvl1pPr algn="l" defTabSz="914400" rtl="0" eaLnBrk="1" latinLnBrk="0" hangingPunct="1">
        <a:lnSpc>
          <a:spcPct val="97000"/>
        </a:lnSpc>
        <a:spcBef>
          <a:spcPct val="0"/>
        </a:spcBef>
        <a:buNone/>
        <a:tabLst>
          <a:tab pos="1438275" algn="l"/>
        </a:tabLst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2000" indent="-252000" algn="l" defTabSz="914400" rtl="0" eaLnBrk="1" latinLnBrk="0" hangingPunct="1">
        <a:lnSpc>
          <a:spcPct val="110000"/>
        </a:lnSpc>
        <a:spcBef>
          <a:spcPts val="0"/>
        </a:spcBef>
        <a:buFont typeface="Wingdings" panose="05000000000000000000" pitchFamily="2" charset="2"/>
        <a:buChar char="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504000" indent="-252000" algn="l" defTabSz="914400" rtl="0" eaLnBrk="1" latinLnBrk="0" hangingPunct="1">
        <a:lnSpc>
          <a:spcPct val="110000"/>
        </a:lnSpc>
        <a:spcBef>
          <a:spcPts val="0"/>
        </a:spcBef>
        <a:buFont typeface="Wingdings" panose="05000000000000000000" pitchFamily="2" charset="2"/>
        <a:buChar char="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56000" indent="-252000" algn="l" defTabSz="914400" rtl="0" eaLnBrk="1" latinLnBrk="0" hangingPunct="1">
        <a:lnSpc>
          <a:spcPct val="110000"/>
        </a:lnSpc>
        <a:spcBef>
          <a:spcPts val="0"/>
        </a:spcBef>
        <a:buFont typeface="Wingdings" panose="05000000000000000000" pitchFamily="2" charset="2"/>
        <a:buChar char="à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​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10000"/>
        </a:lnSpc>
        <a:spcBef>
          <a:spcPts val="0"/>
        </a:spcBef>
        <a:buFont typeface="Arial" panose="020B0604020202020204" pitchFamily="34" charset="0"/>
        <a:buChar char="​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2000" indent="-252000" algn="l" defTabSz="914400" rtl="0" eaLnBrk="1" latinLnBrk="0" hangingPunct="1">
        <a:lnSpc>
          <a:spcPct val="110000"/>
        </a:lnSpc>
        <a:spcBef>
          <a:spcPts val="0"/>
        </a:spcBef>
        <a:buFont typeface="Wingdings" panose="05000000000000000000" pitchFamily="2" charset="2"/>
        <a:buChar char="à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504000" indent="-252000" algn="l" defTabSz="914400" rtl="0" eaLnBrk="1" latinLnBrk="0" hangingPunct="1">
        <a:lnSpc>
          <a:spcPct val="110000"/>
        </a:lnSpc>
        <a:spcBef>
          <a:spcPts val="0"/>
        </a:spcBef>
        <a:buFont typeface="Wingdings" panose="05000000000000000000" pitchFamily="2" charset="2"/>
        <a:buChar char="à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​"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10000"/>
        </a:lnSpc>
        <a:spcBef>
          <a:spcPts val="0"/>
        </a:spcBef>
        <a:buFont typeface="Arial" panose="020B0604020202020204" pitchFamily="34" charset="0"/>
        <a:buChar char="​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85" userDrawn="1">
          <p15:clr>
            <a:srgbClr val="F26B43"/>
          </p15:clr>
        </p15:guide>
        <p15:guide id="4" orient="horz" pos="1071" userDrawn="1">
          <p15:clr>
            <a:srgbClr val="F26B43"/>
          </p15:clr>
        </p15:guide>
        <p15:guide id="5" pos="259" userDrawn="1">
          <p15:clr>
            <a:srgbClr val="F26B43"/>
          </p15:clr>
        </p15:guide>
        <p15:guide id="6" pos="7421" userDrawn="1">
          <p15:clr>
            <a:srgbClr val="F26B43"/>
          </p15:clr>
        </p15:guide>
        <p15:guide id="7" orient="horz" pos="1253" userDrawn="1">
          <p15:clr>
            <a:srgbClr val="F26B43"/>
          </p15:clr>
        </p15:guide>
        <p15:guide id="8" orient="horz" pos="3680" userDrawn="1">
          <p15:clr>
            <a:srgbClr val="F26B43"/>
          </p15:clr>
        </p15:guide>
        <p15:guide id="9" orient="horz" pos="3916" userDrawn="1">
          <p15:clr>
            <a:srgbClr val="F26B43"/>
          </p15:clr>
        </p15:guide>
        <p15:guide id="10" orient="horz" pos="4094" userDrawn="1">
          <p15:clr>
            <a:srgbClr val="F26B43"/>
          </p15:clr>
        </p15:guide>
        <p15:guide id="11" pos="54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C9B3D-C357-BCA1-4081-37DFF5288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6FF21EB-270E-9723-FDEA-430FF37FAC35}"/>
                  </a:ext>
                </a:extLst>
              </p:cNvPr>
              <p:cNvSpPr>
                <a:spLocks noGrp="1"/>
              </p:cNvSpPr>
              <p:nvPr>
                <p:ph sz="quarter" idx="19"/>
              </p:nvPr>
            </p:nvSpPr>
            <p:spPr>
              <a:xfrm>
                <a:off x="411163" y="1989137"/>
                <a:ext cx="11780837" cy="452071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GB" dirty="0"/>
                  <a:t>Calculate conductivity </a:t>
                </a:r>
                <a:r>
                  <a:rPr lang="el-GR" dirty="0">
                    <a:latin typeface="Calibri" panose="020F0502020204030204" pitchFamily="34" charset="0"/>
                    <a:cs typeface="Calibri" panose="020F0502020204030204" pitchFamily="34" charset="0"/>
                  </a:rPr>
                  <a:t>σ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permittivity </a:t>
                </a:r>
                <a:r>
                  <a:rPr lang="el-GR" dirty="0">
                    <a:latin typeface="Calibri" panose="020F0502020204030204" pitchFamily="34" charset="0"/>
                    <a:cs typeface="Calibri" panose="020F0502020204030204" pitchFamily="34" charset="0"/>
                  </a:rPr>
                  <a:t>ε</a:t>
                </a:r>
                <a:r>
                  <a:rPr lang="en-US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r</a:t>
                </a:r>
                <a:r>
                  <a:rPr lang="en-GB" dirty="0"/>
                  <a:t> of standard </a:t>
                </a:r>
                <a:r>
                  <a:rPr lang="en-GB" dirty="0" err="1"/>
                  <a:t>salines</a:t>
                </a:r>
                <a:r>
                  <a:rPr lang="en-GB" dirty="0"/>
                  <a:t> (0.1%, 0.2% and 0.3%)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r>
                  <a:rPr lang="en-GB" dirty="0"/>
                  <a:t>You can download the data from </a:t>
                </a:r>
                <a:r>
                  <a:rPr lang="en-GB" dirty="0">
                    <a:solidFill>
                      <a:srgbClr val="0070C0"/>
                    </a:solidFill>
                  </a:rPr>
                  <a:t>https://drive.google.com/drive/folders/1UVJPON6G0-ybr_xCYie8Nzo2FEUvLrJE?usp=sharing </a:t>
                </a:r>
              </a:p>
              <a:p>
                <a:pPr marL="0" indent="0">
                  <a:buNone/>
                </a:pPr>
                <a:endParaRPr lang="en-GB" dirty="0">
                  <a:solidFill>
                    <a:srgbClr val="0070C0"/>
                  </a:solidFill>
                </a:endParaRPr>
              </a:p>
              <a:p>
                <a:r>
                  <a:rPr lang="en-US" dirty="0"/>
                  <a:t>The txt title indicates the saline, the electrode emersed depth, and how many samples</a:t>
                </a:r>
              </a:p>
              <a:p>
                <a:r>
                  <a:rPr lang="en-US" dirty="0"/>
                  <a:t>For each sampling procedure, we collect 15 sets of impedance values Z(d) with d from 6 to 20mm (increment 1 mm), in </a:t>
                </a:r>
                <a:r>
                  <a:rPr lang="en-US" dirty="0">
                    <a:solidFill>
                      <a:srgbClr val="FF0000"/>
                    </a:solidFill>
                  </a:rPr>
                  <a:t>15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ROWS.</a:t>
                </a:r>
                <a:r>
                  <a:rPr lang="en-US" dirty="0"/>
                  <a:t> </a:t>
                </a:r>
              </a:p>
              <a:p>
                <a:r>
                  <a:rPr lang="en-US" dirty="0"/>
                  <a:t>Each row is a set of 15 impedances (namely, </a:t>
                </a:r>
                <a:r>
                  <a:rPr lang="en-US" dirty="0">
                    <a:solidFill>
                      <a:srgbClr val="FF0000"/>
                    </a:solidFill>
                  </a:rPr>
                  <a:t>15 COLUMES</a:t>
                </a:r>
                <a:r>
                  <a:rPr lang="en-US" dirty="0"/>
                  <a:t>) including both real and image part</a:t>
                </a:r>
              </a:p>
              <a:p>
                <a:r>
                  <a:rPr lang="en-US" dirty="0"/>
                  <a:t>A new samples starts </a:t>
                </a:r>
                <a:r>
                  <a:rPr lang="en-US" dirty="0">
                    <a:solidFill>
                      <a:srgbClr val="FF0000"/>
                    </a:solidFill>
                  </a:rPr>
                  <a:t>every 15 ROWS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Freq (Hz): 1k, 2k, 3k, 7k, 11k, 17k, 23k, 31k, 43k, 61k, 89k, 127k, 179k, 251k, 349k</a:t>
                </a:r>
              </a:p>
              <a:p>
                <a:pPr marL="0" indent="0">
                  <a:buNone/>
                </a:pPr>
                <a:endParaRPr lang="en-GB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GB" b="1" dirty="0">
                    <a:solidFill>
                      <a:srgbClr val="0070C0"/>
                    </a:solidFill>
                  </a:rPr>
                  <a:t>Equation:</a:t>
                </a:r>
              </a:p>
              <a:p>
                <a:r>
                  <a:rPr lang="en-GB" dirty="0">
                    <a:solidFill>
                      <a:srgbClr val="0070C0"/>
                    </a:solidFill>
                  </a:rPr>
                  <a:t>Impedance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𝑅𝑒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𝐼𝑚</m:t>
                    </m:r>
                  </m:oMath>
                </a14:m>
                <a:endParaRPr lang="en-GB" dirty="0">
                  <a:solidFill>
                    <a:srgbClr val="0070C0"/>
                  </a:solidFill>
                </a:endParaRPr>
              </a:p>
              <a:p>
                <a:r>
                  <a:rPr lang="en-GB" dirty="0">
                    <a:solidFill>
                      <a:srgbClr val="0070C0"/>
                    </a:solidFill>
                  </a:rPr>
                  <a:t>          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GB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𝑅𝑒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𝑀𝑁</m:t>
                                      </m:r>
                                    </m:sub>
                                  </m:sSub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𝑅𝑒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𝑀𝑁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𝐼𝑚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𝑀𝑁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𝐴𝑀</m:t>
                                  </m:r>
                                </m:den>
                              </m:f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𝐴𝑁</m:t>
                                  </m:r>
                                </m:den>
                              </m:f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𝐼𝑚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𝑀𝑁</m:t>
                                      </m:r>
                                    </m:sub>
                                  </m:sSub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𝑅𝑒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𝑀𝑁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𝐼𝑚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𝑀𝑁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  <m:r>
                                <m:rPr>
                                  <m:brk m:alnAt="7"/>
                                </m:r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𝐴𝑀</m:t>
                                  </m:r>
                                </m:den>
                              </m:f>
                              <m:r>
                                <m:rPr>
                                  <m:brk m:alnAt="7"/>
                                </m:r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𝐴𝑁</m:t>
                                  </m:r>
                                </m:den>
                              </m:f>
                              <m:r>
                                <m:rPr>
                                  <m:brk m:alnAt="7"/>
                                </m:r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GB" dirty="0">
                  <a:solidFill>
                    <a:srgbClr val="0070C0"/>
                  </a:solidFill>
                </a:endParaRPr>
              </a:p>
              <a:p>
                <a:r>
                  <a:rPr lang="en-GB" dirty="0">
                    <a:solidFill>
                      <a:srgbClr val="0070C0"/>
                    </a:solidFill>
                  </a:rPr>
                  <a:t>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𝑅𝑒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𝑀𝑁</m:t>
                        </m:r>
                      </m:sub>
                    </m:sSub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𝑅𝑒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𝑅𝑒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rgbClr val="0070C0"/>
                    </a:solidFill>
                  </a:rPr>
                  <a:t>, the same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𝐼𝑚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𝑀𝑁</m:t>
                        </m:r>
                      </m:sub>
                    </m:sSub>
                  </m:oMath>
                </a14:m>
                <a:endParaRPr lang="en-GB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6FF21EB-270E-9723-FDEA-430FF37FAC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9"/>
              </p:nvPr>
            </p:nvSpPr>
            <p:spPr>
              <a:xfrm>
                <a:off x="411163" y="1989137"/>
                <a:ext cx="11780837" cy="4520719"/>
              </a:xfrm>
              <a:blipFill>
                <a:blip r:embed="rId2"/>
                <a:stretch>
                  <a:fillRect l="-1035" t="-1213" r="-362" b="-741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9B801F-9EE0-85FD-48E4-3CD77E3F88E6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8DB3F819-126F-4663-8E5C-F34E05264D3E}" type="datetime1">
              <a:rPr lang="en-GB" smtClean="0"/>
              <a:t>14/08/2022</a:t>
            </a:fld>
            <a:endParaRPr lang="en-GB" dirty="0"/>
          </a:p>
        </p:txBody>
      </p:sp>
      <p:pic>
        <p:nvPicPr>
          <p:cNvPr id="5" name="Picture 4" descr="A picture containing engineering drawing&#10;&#10;Description automatically generated">
            <a:extLst>
              <a:ext uri="{FF2B5EF4-FFF2-40B4-BE49-F238E27FC236}">
                <a16:creationId xmlns:a16="http://schemas.microsoft.com/office/drawing/2014/main" id="{F1A18C10-108F-4F38-FCEC-D259CFC80DA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91"/>
          <a:stretch/>
        </p:blipFill>
        <p:spPr>
          <a:xfrm>
            <a:off x="7507966" y="184621"/>
            <a:ext cx="922970" cy="1501840"/>
          </a:xfrm>
          <a:prstGeom prst="rect">
            <a:avLst/>
          </a:prstGeom>
        </p:spPr>
      </p:pic>
      <p:pic>
        <p:nvPicPr>
          <p:cNvPr id="11" name="Picture 10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2ADC1C91-463B-EADC-8942-7D3F867A41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341" y="178194"/>
            <a:ext cx="3289184" cy="19121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88D0C8F-9C21-80EF-192B-10666D091928}"/>
              </a:ext>
            </a:extLst>
          </p:cNvPr>
          <p:cNvSpPr txBox="1"/>
          <p:nvPr/>
        </p:nvSpPr>
        <p:spPr>
          <a:xfrm>
            <a:off x="5198197" y="5176844"/>
            <a:ext cx="40716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Ref: "Robot Assisted Electrical Impedance Scanning for tissue bioimpedance spectroscopy measurement." </a:t>
            </a:r>
            <a:r>
              <a:rPr lang="en-US" sz="14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Measurement</a:t>
            </a:r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</a:rPr>
              <a:t>. </a:t>
            </a:r>
            <a:endParaRPr lang="en-US" sz="1400" dirty="0"/>
          </a:p>
        </p:txBody>
      </p:sp>
      <p:pic>
        <p:nvPicPr>
          <p:cNvPr id="15" name="Picture 14" descr="Chart, diagram&#10;&#10;Description automatically generated">
            <a:extLst>
              <a:ext uri="{FF2B5EF4-FFF2-40B4-BE49-F238E27FC236}">
                <a16:creationId xmlns:a16="http://schemas.microsoft.com/office/drawing/2014/main" id="{05E2ABF3-F3C6-6B6F-0A24-086891B31B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9835" y="3897270"/>
            <a:ext cx="2759290" cy="2806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562510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SDU">
      <a:dk1>
        <a:srgbClr val="000000"/>
      </a:dk1>
      <a:lt1>
        <a:sysClr val="window" lastClr="FFFFFF"/>
      </a:lt1>
      <a:dk2>
        <a:srgbClr val="7A6040"/>
      </a:dk2>
      <a:lt2>
        <a:srgbClr val="DDCBA4"/>
      </a:lt2>
      <a:accent1>
        <a:srgbClr val="AEB862"/>
      </a:accent1>
      <a:accent2>
        <a:srgbClr val="789D4A"/>
      </a:accent2>
      <a:accent3>
        <a:srgbClr val="F2C75C"/>
      </a:accent3>
      <a:accent4>
        <a:srgbClr val="E07E3C"/>
      </a:accent4>
      <a:accent5>
        <a:srgbClr val="E1BBB4"/>
      </a:accent5>
      <a:accent6>
        <a:srgbClr val="D05A57"/>
      </a:accent6>
      <a:hlink>
        <a:srgbClr val="0563C1"/>
      </a:hlink>
      <a:folHlink>
        <a:srgbClr val="954F72"/>
      </a:folHlink>
    </a:clrScheme>
    <a:fontScheme name="SD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solidFill>
            <a:schemeClr val="accent1"/>
          </a:solidFill>
        </a:ln>
      </a:spPr>
      <a:bodyPr lIns="72000" tIns="72000" rIns="72000" bIns="72000" rtlCol="0" anchor="ctr"/>
      <a:lstStyle>
        <a:defPPr algn="ctr">
          <a:defRPr sz="1600" dirty="0" err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1600" dirty="0" err="1"/>
        </a:defPPr>
      </a:lstStyle>
    </a:txDef>
  </a:objectDefaults>
  <a:extraClrSchemeLst/>
  <a:custClrLst>
    <a:custClr name="Grøn 1">
      <a:srgbClr val="4E5B31"/>
    </a:custClr>
    <a:custClr name="Grøn 2">
      <a:srgbClr val="789D4A"/>
    </a:custClr>
    <a:custClr name="Grøn 3">
      <a:srgbClr val="AEB862"/>
    </a:custClr>
    <a:custClr name="Grøn 4">
      <a:srgbClr val="EAE7B9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Orange 1">
      <a:srgbClr val="D38235"/>
    </a:custClr>
    <a:custClr name="Orange 2">
      <a:srgbClr val="E0A526"/>
    </a:custClr>
    <a:custClr name="Orange 3">
      <a:srgbClr val="EED484"/>
    </a:custClr>
    <a:custClr name="Orange 4">
      <a:srgbClr val="FCF0C4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Rød 1">
      <a:srgbClr val="862633"/>
    </a:custClr>
    <a:custClr name="Rød 2">
      <a:srgbClr val="D05A57"/>
    </a:custClr>
    <a:custClr name="Rød 3">
      <a:srgbClr val="E1BBB4"/>
    </a:custClr>
    <a:custClr name="Rød 4">
      <a:srgbClr val="F4E2DE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Brun 1">
      <a:srgbClr val="473729"/>
    </a:custClr>
    <a:custClr name="Brun 2">
      <a:srgbClr val="946037"/>
    </a:custClr>
    <a:custClr name="Brun 3">
      <a:srgbClr val="DDCBA4"/>
    </a:custClr>
    <a:custClr name="Brun 4">
      <a:srgbClr val="EFE5D1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Sort">
      <a:srgbClr val="000000"/>
    </a:custClr>
    <a:custClr name="Hvid">
      <a:srgbClr val="FFFFFF"/>
    </a:custClr>
  </a:custClrLst>
  <a:extLst>
    <a:ext uri="{05A4C25C-085E-4340-85A3-A5531E510DB2}">
      <thm15:themeFamily xmlns:thm15="http://schemas.microsoft.com/office/thememl/2012/main" name="SDU widescreen.potx" id="{1C4F8E8D-0334-4267-96F7-9CAC143C1229}" vid="{6887ADA9-E5D5-4F4B-ACE2-4324069191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Grøn 1">
      <a:srgbClr val="4E5B31"/>
    </a:custClr>
    <a:custClr name="Grøn 2">
      <a:srgbClr val="789D4A"/>
    </a:custClr>
    <a:custClr name="Grøn 3">
      <a:srgbClr val="AEB862"/>
    </a:custClr>
    <a:custClr name="Grøn 4">
      <a:srgbClr val="EAE7B9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Orange 1">
      <a:srgbClr val="D38235"/>
    </a:custClr>
    <a:custClr name="Orange 2">
      <a:srgbClr val="E0A526"/>
    </a:custClr>
    <a:custClr name="Orange 3">
      <a:srgbClr val="EED484"/>
    </a:custClr>
    <a:custClr name="Orange 4">
      <a:srgbClr val="FCF0C4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Rød 1">
      <a:srgbClr val="862633"/>
    </a:custClr>
    <a:custClr name="Rød 2">
      <a:srgbClr val="D05A57"/>
    </a:custClr>
    <a:custClr name="Rød 3">
      <a:srgbClr val="E1BBB4"/>
    </a:custClr>
    <a:custClr name="Rød 4">
      <a:srgbClr val="F4E2DE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Brun 1">
      <a:srgbClr val="473729"/>
    </a:custClr>
    <a:custClr name="Brun 2">
      <a:srgbClr val="946037"/>
    </a:custClr>
    <a:custClr name="Brun 3">
      <a:srgbClr val="DDCBA4"/>
    </a:custClr>
    <a:custClr name="Brun 4">
      <a:srgbClr val="EFE5D1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Sort">
      <a:srgbClr val="000000"/>
    </a:custClr>
    <a:custClr name="Hvid">
      <a:srgbClr val="FFFFFF"/>
    </a:custClr>
  </a:custClr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TemplafyFormConfiguration><![CDATA[{"formFields":[],"formDataEntries":[]}]]></TemplafyFormConfiguration>
</file>

<file path=customXml/item2.xml><?xml version="1.0" encoding="utf-8"?>
<TemplafyTemplateConfiguration><![CDATA[{"elementsMetadata":[],"transformationConfigurations":[{"language":"{{DocumentLanguage}}","disableUpdates":false,"type":"proofingLanguage"}],"templateName":"blank","templateDescription":"","enableDocumentContentUpdater":true,"version":"2.0"}]]></TemplafyTemplateConfiguration>
</file>

<file path=customXml/itemProps1.xml><?xml version="1.0" encoding="utf-8"?>
<ds:datastoreItem xmlns:ds="http://schemas.openxmlformats.org/officeDocument/2006/customXml" ds:itemID="{C5CD5A01-6378-494D-B71B-D23DEC9A120C}">
  <ds:schemaRefs/>
</ds:datastoreItem>
</file>

<file path=customXml/itemProps2.xml><?xml version="1.0" encoding="utf-8"?>
<ds:datastoreItem xmlns:ds="http://schemas.openxmlformats.org/officeDocument/2006/customXml" ds:itemID="{C484C70F-0F64-4774-853F-19FDF7E1F81D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SDU widescreen dateA</Template>
  <TotalTime>0</TotalTime>
  <Words>191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Cambria Math</vt:lpstr>
      <vt:lpstr>Wingdings</vt:lpstr>
      <vt:lpstr>Blank</vt:lpstr>
      <vt:lpstr>Exercise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2022-08-12T10:06:24Z</dcterms:created>
  <dcterms:modified xsi:type="dcterms:W3CDTF">2022-08-14T14:12:39Z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fyTimeStamp">
    <vt:lpwstr>2022-07-04T06:37:46</vt:lpwstr>
  </property>
  <property fmtid="{D5CDD505-2E9C-101B-9397-08002B2CF9AE}" pid="3" name="TemplafyTenantId">
    <vt:lpwstr>sdu</vt:lpwstr>
  </property>
  <property fmtid="{D5CDD505-2E9C-101B-9397-08002B2CF9AE}" pid="4" name="TemplafyTemplateId">
    <vt:lpwstr>637925134655816945</vt:lpwstr>
  </property>
  <property fmtid="{D5CDD505-2E9C-101B-9397-08002B2CF9AE}" pid="5" name="TemplafyUserProfileId">
    <vt:lpwstr>637830427026124886</vt:lpwstr>
  </property>
  <property fmtid="{D5CDD505-2E9C-101B-9397-08002B2CF9AE}" pid="6" name="TemplafyLanguageCode">
    <vt:lpwstr>en-GB</vt:lpwstr>
  </property>
  <property fmtid="{D5CDD505-2E9C-101B-9397-08002B2CF9AE}" pid="7" name="TemplafyFromBlank">
    <vt:bool>true</vt:bool>
  </property>
</Properties>
</file>