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DC5F-9EFE-A562-95D1-13FC509F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2AA40-863B-9642-6A5A-1413DCE8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E2F7-0D2D-93CC-F59D-6FA42756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36BB1-E790-AA25-DB6C-895C890D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DA90-25D8-82E5-8D1D-6640FB74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8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758B-B947-DF67-AB9A-FA01969A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ADBB5-BF81-314C-C227-10A3B52F5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ECDF-4D7E-4308-9DE3-04C5DD02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1E65-6DE1-AABD-30EF-A16320E9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E192-BDE5-6DD7-2E17-3914E5C7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D27DB-197B-47F1-52B8-2A3704B9B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5F7B-F25F-D012-9837-3C4CA571D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30F84-9693-BA5A-1100-32D98F80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DC6B-932E-2362-F40D-9BAB65DF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511C9-3490-0625-B145-EE9F848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5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CCDC-0377-A44A-41F5-B5DB1123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F4D7-D021-189B-2745-E3BBAB1F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E27D8-7FFC-2584-E672-34897915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90369-94EE-8A04-B17E-DC0357D7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8EDF3-398B-216C-6941-18EE64DD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3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9A26-FFF0-218B-55F1-AD0545E6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BF85C-AB0F-2FA7-56D7-9BA41CB84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D5B5-7B5C-8C1C-B753-C20A42FC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124C-23D0-75F0-701C-139F4B87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6EB6C-FE6C-6D8C-0F2E-51C4216D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6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BE0-B80D-E946-7CB9-541C5314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CCE9-1367-AE32-831A-F5605E7B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780CF-900D-A1AF-4BE9-95EFA6C8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43058-2F23-C74E-F0D7-10A2DE63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9A34C-1638-B96E-7DC2-00961FAE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A21BD-545F-0FA9-4CAE-CCE108C3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6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B34-CA79-09D8-650F-13490AEA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57D4-FE6D-F449-CBD5-6089CC8CD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1190-CE17-8B5C-F88A-5C863EBFC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D70F-2F0D-B93C-EAD7-F57D82BE3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61A75-11C7-3A3A-5473-6EE9B36C2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9CDD3-BA7E-38EF-C03F-12D57E70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F6AE9-CA29-9590-8911-EC0166CA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CE9CC-1725-0EF4-B30F-B81A327B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2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2B35-55A7-B6C1-D607-5DF54D61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E9E17-8158-42F1-BAD7-562C19B5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FFAAB-920F-F311-1033-6F2BA1B9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DD6AF-D6EB-3EBD-C49D-D7D86401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7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1D2F-21C0-1EFC-08A9-EDF8D29B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FB8B9-E84C-4D0D-A2A6-F1DAA7B4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435F-BC10-E6E3-99F8-976614A5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1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7E85-F14A-1C8B-37EF-749D43DF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51D7-2013-2201-D4A2-0E4B0241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C41B1-12C7-7BB4-33C2-9CEC01A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994E-6E2B-C9DC-97A1-2AB89174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415B0-B1B0-90D8-2AF5-B2B111F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D0439-27EF-8E10-F654-C1DFC3D7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8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CC6B-7169-D78B-D9F0-5574B6A4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F76C65-B5CF-F144-5B8A-B198988A4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496A-3F6B-9E0B-8ADD-A4C04109D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33223-E0B5-074D-A517-560FB45F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887C5-916E-ADD4-31F0-368C3E6B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45498-6CD2-A903-3A23-D5E67F3C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1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426EC-CDA1-7B00-9255-501AC93F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C2807-DFB1-BD39-8BC7-E416E2A5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673F-A3F1-B0CB-FE5C-EA9D1EC4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3B032-CA77-4D95-9D00-00C4E25A3CCE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98DE-6520-3794-83FE-45069DCFE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3B11D-EA12-55CE-245B-8F4806C3A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E8ED-8B9C-4D30-922E-4A55B3D46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4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37E3-0533-0CE1-CFF1-87EF304B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29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Lab: CS341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FEA11-C54E-8815-A15F-C28DAA6E2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2253"/>
            <a:ext cx="9144000" cy="12507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1: Linux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D7EB7-D157-0031-60DF-6E97455AA736}"/>
              </a:ext>
            </a:extLst>
          </p:cNvPr>
          <p:cNvSpPr txBox="1"/>
          <p:nvPr/>
        </p:nvSpPr>
        <p:spPr>
          <a:xfrm>
            <a:off x="5101389" y="5735637"/>
            <a:ext cx="7748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Instructor: Dr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Satendra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8D82C-7C03-FB96-1B7C-30B6349FE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0" y="3429000"/>
            <a:ext cx="2342147" cy="21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9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DC76-1720-7625-AAE0-CCEB5E3DC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053"/>
            <a:ext cx="10515600" cy="57759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</a:t>
            </a:r>
            <a:r>
              <a:rPr lang="en-IN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df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command reports the amount of disk space used and available on file systems.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b="1" kern="100" dirty="0" err="1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df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-h /</a:t>
            </a:r>
          </a:p>
          <a:p>
            <a:pPr marL="0" indent="0">
              <a:buNone/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Displays the disk usage of the root directory / in a human-readable 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format.</a:t>
            </a:r>
          </a:p>
          <a:p>
            <a:pPr marL="0" indent="0">
              <a:buNone/>
            </a:pPr>
            <a:endParaRPr lang="en-IN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free: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free command displays information about the system’s 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memory usage.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free –h</a:t>
            </a:r>
          </a:p>
          <a:p>
            <a:pPr marL="0" indent="0">
              <a:buNone/>
            </a:pP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US" dirty="0"/>
              <a:t>Shows the free, used, and total memory available on the system in a </a:t>
            </a:r>
          </a:p>
          <a:p>
            <a:pPr marL="0" indent="0">
              <a:buNone/>
            </a:pPr>
            <a:r>
              <a:rPr lang="en-US" dirty="0"/>
              <a:t>    human-readable format.</a:t>
            </a: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9E65-FB08-80D5-FD72-54BD0342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299E-D5B3-D5A9-78D6-8889216B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b="1" dirty="0"/>
              <a:t>: </a:t>
            </a:r>
            <a:r>
              <a:rPr lang="en-IN" dirty="0"/>
              <a:t>The </a:t>
            </a:r>
            <a:r>
              <a:rPr lang="en-IN" b="1" dirty="0" err="1"/>
              <a:t>mkdir</a:t>
            </a:r>
            <a:r>
              <a:rPr lang="en-IN" dirty="0"/>
              <a:t> command in Unix-like operating system is used to</a:t>
            </a:r>
          </a:p>
          <a:p>
            <a:pPr marL="0" indent="0">
              <a:buNone/>
            </a:pPr>
            <a:r>
              <a:rPr lang="en-IN" dirty="0"/>
              <a:t>                  create new directories.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create a single directory the syntax is: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directory_name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create multiple directories the syntax is: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directory1_name directory2_name directory3_name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create a directory with necessary parent directories, we use -p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option.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parent_directory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sub_directory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1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556E1-3FF9-59A2-1C7C-02B15CFA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926"/>
            <a:ext cx="11097126" cy="614412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touch: </a:t>
            </a:r>
            <a:r>
              <a:rPr lang="en-IN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</a:rPr>
              <a:t>The touch command creates an empty file if it does not already exist, or updates the access and modification times if it does.</a:t>
            </a:r>
          </a:p>
          <a:p>
            <a:pPr marL="0" indent="0" algn="just">
              <a:buNone/>
            </a:pPr>
            <a:endParaRPr lang="en-IN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   </a:t>
            </a:r>
            <a:r>
              <a:rPr lang="en-IN" b="1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Syntax: </a:t>
            </a:r>
            <a:r>
              <a:rPr lang="en-IN" b="1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</a:rPr>
              <a:t>touch filename</a:t>
            </a:r>
          </a:p>
          <a:p>
            <a:pPr marL="0" indent="0" algn="just">
              <a:buNone/>
            </a:pPr>
            <a:endParaRPr lang="en-IN" b="1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highlight>
                  <a:srgbClr val="FFFFFF"/>
                </a:highlight>
                <a:latin typeface="Times New Roman" panose="02020603050405020304" pitchFamily="18" charset="0"/>
              </a:rPr>
              <a:t> mv: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mv command in Linux is used to move or rename files and directories.</a:t>
            </a:r>
          </a:p>
          <a:p>
            <a:pPr marL="0" indent="0" algn="just">
              <a:buNone/>
            </a:pPr>
            <a:endParaRPr lang="en-IN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To move a file to a different directory: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mv file1.txt /path/to/destination/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To rename a file: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mv oldname.txt newname.txt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sz="3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To move a file to a different directory and rename it at the same time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mv file1.txt /path/to/destination/newname.txt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3000" b="1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3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b="1" dirty="0"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9361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A69D-CDC1-07B4-B801-16C64A32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011"/>
            <a:ext cx="10808368" cy="579195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cp command in Linux is used to copy files and directories.</a:t>
            </a:r>
          </a:p>
          <a:p>
            <a:pPr marL="0" indent="0">
              <a:buNone/>
            </a:pPr>
            <a:endParaRPr lang="en-IN" b="1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To copy a file to another location:</a:t>
            </a:r>
          </a:p>
          <a:p>
            <a:pPr marL="0" indent="0">
              <a:buNone/>
            </a:pP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Syntax: </a:t>
            </a: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cp file1.txt /path/to/destination/</a:t>
            </a:r>
          </a:p>
          <a:p>
            <a:pPr marL="0" indent="0">
              <a:buNone/>
            </a:pPr>
            <a:endParaRPr lang="en-US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To copy a file and rename it at the same time:</a:t>
            </a:r>
          </a:p>
          <a:p>
            <a:pPr marL="0" indent="0">
              <a:buNone/>
            </a:pPr>
            <a:r>
              <a:rPr lang="en-US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b="1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Syntax: </a:t>
            </a: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cp file1.txt /path/to/destination/newname.txt</a:t>
            </a:r>
          </a:p>
          <a:p>
            <a:pPr marL="0" indent="0">
              <a:buNone/>
            </a:pPr>
            <a:endParaRPr lang="en-US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To copy multiple files to another directory: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cp file1.txt file2.txt /path/to/destination/ </a:t>
            </a:r>
          </a:p>
          <a:p>
            <a:pPr marL="0" indent="0">
              <a:buNone/>
            </a:pPr>
            <a:endParaRPr lang="en-US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r>
              <a:rPr lang="en-US" b="1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To copy a directory and its contents, you need to use the -r (recursive) option: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cp -r dir1 /path/to/destination/</a:t>
            </a: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US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US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8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9559-9D86-AB3A-3BA3-1CE602E8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926"/>
            <a:ext cx="11016916" cy="5824037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/>
              <a:t>ls: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ls command in Linux is used to list the contents of a directory.</a:t>
            </a:r>
          </a:p>
          <a:p>
            <a:pPr marL="0" indent="0" algn="just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Synatx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ls –R</a:t>
            </a:r>
          </a:p>
          <a:p>
            <a:pPr marL="0" indent="0" algn="just">
              <a:buNone/>
            </a:pP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Lists files in all subdirectories recursively.</a:t>
            </a:r>
          </a:p>
          <a:p>
            <a:pPr marL="0" indent="0" algn="just">
              <a:buNone/>
            </a:pPr>
            <a:endParaRPr lang="en-IN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read: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read command in Linux is used to take user input and assign it to a variable. It reads a single line of input from standard input (keyboard) or a file.</a:t>
            </a:r>
          </a:p>
          <a:p>
            <a:pPr marL="0" indent="0" algn="just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read name</a:t>
            </a:r>
          </a:p>
          <a:p>
            <a:pPr marL="0" indent="0" algn="just">
              <a:buNone/>
            </a:pP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-p option allows you to provide a prompt message before reading the</a:t>
            </a:r>
          </a:p>
          <a:p>
            <a:pPr marL="0" indent="0" algn="just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input.</a:t>
            </a:r>
          </a:p>
          <a:p>
            <a:pPr marL="0" indent="0" algn="just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read -p "Enter your name: " name</a:t>
            </a:r>
          </a:p>
          <a:p>
            <a:pPr marL="0" indent="0" algn="just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 algn="just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5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777F-84D0-DB4F-5EAA-23D14439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421"/>
            <a:ext cx="11129211" cy="638475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a given path is not a directory the following syntax is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used: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[ ! -d "path" ]; then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# Commands to execute if the path is not a directory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fi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Prints a message to the standard output.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Syntax: 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“Message”</a:t>
            </a: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loop: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Loops through a list of items and executes commands for each  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             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item.</a:t>
            </a:r>
          </a:p>
          <a:p>
            <a:pPr marL="0" indent="0">
              <a:buNone/>
            </a:pP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Syntax: </a:t>
            </a:r>
            <a:r>
              <a:rPr lang="en-US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for item in list; do</a:t>
            </a:r>
          </a:p>
          <a:p>
            <a:pPr marL="0" indent="0">
              <a:buNone/>
            </a:pPr>
            <a:r>
              <a:rPr lang="en-US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             # Commands to execute for each item</a:t>
            </a:r>
          </a:p>
          <a:p>
            <a:pPr marL="0" indent="0">
              <a:buNone/>
            </a:pPr>
            <a:r>
              <a:rPr lang="en-US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            done</a:t>
            </a:r>
          </a:p>
          <a:p>
            <a:pPr marL="0" indent="0">
              <a:buNone/>
            </a:pPr>
            <a:endParaRPr lang="en-US" b="1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To append output to a file.</a:t>
            </a:r>
          </a:p>
          <a:p>
            <a:pPr marL="0" indent="0">
              <a:buNone/>
            </a:pPr>
            <a:r>
              <a:rPr lang="en-US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Syntax: echo "Message" &gt;&gt; filename</a:t>
            </a:r>
          </a:p>
          <a:p>
            <a:pPr marL="0" indent="0">
              <a:buNone/>
            </a:pPr>
            <a:endParaRPr lang="en-US" b="1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b="1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76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7226-AE58-CC13-3697-81B555892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7"/>
            <a:ext cx="11081084" cy="60486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files or directories.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 </a:t>
            </a:r>
            <a:r>
              <a:rPr lang="en-I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rm </a:t>
            </a:r>
            <a:r>
              <a:rPr lang="en-I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directory_name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if-else: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Conditional statement based on the value of a variable.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if $variable; then</a:t>
            </a:r>
          </a:p>
          <a:p>
            <a:pPr marL="0" indent="0">
              <a:buNone/>
            </a:pP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# Commands to execute if variable is true</a:t>
            </a:r>
          </a:p>
          <a:p>
            <a:pPr marL="0" indent="0">
              <a:buNone/>
            </a:pP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            else</a:t>
            </a:r>
          </a:p>
          <a:p>
            <a:pPr marL="0" indent="0">
              <a:buNone/>
            </a:pP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# Commands to execute if variable is false</a:t>
            </a:r>
          </a:p>
          <a:p>
            <a:pPr marL="0" indent="0">
              <a:buNone/>
            </a:pPr>
            <a:r>
              <a:rPr lang="en-US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            fi</a:t>
            </a:r>
          </a:p>
          <a:p>
            <a:pPr marL="0" indent="0">
              <a:buNone/>
            </a:pPr>
            <a:endParaRPr lang="en-US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kern="100" dirty="0">
                <a:latin typeface="Aptos" panose="020B0004020202020204" pitchFamily="34" charset="0"/>
                <a:cs typeface="Mangal" panose="02040503050203030202" pitchFamily="18" charset="0"/>
              </a:rPr>
              <a:t> exit: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Exits the script with a specified status code.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exit </a:t>
            </a:r>
            <a:r>
              <a:rPr lang="en-IN" b="1" kern="100" dirty="0" err="1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status_code</a:t>
            </a: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9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48DE7-EF7C-8B42-F813-2B8AD79E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884"/>
            <a:ext cx="11000874" cy="58400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if the number of arguments passed to the script is not equal to   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/>
              <a:t>Syntax: </a:t>
            </a:r>
            <a:r>
              <a:rPr lang="en-US" b="1" dirty="0">
                <a:solidFill>
                  <a:schemeClr val="accent1"/>
                </a:solidFill>
              </a:rPr>
              <a:t>if [ "$#" -ne 1 ]; then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                  # Commands to execute if the number of arguments is not 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                   fi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b="1" dirty="0" err="1"/>
              <a:t>ps</a:t>
            </a:r>
            <a:r>
              <a:rPr lang="en-IN" b="1" dirty="0"/>
              <a:t>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Displays information about active processes.</a:t>
            </a:r>
          </a:p>
          <a:p>
            <a:pPr marL="0" indent="0">
              <a:buNone/>
            </a:pP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Syntax: </a:t>
            </a:r>
            <a:r>
              <a:rPr lang="en-IN" b="1" kern="100" dirty="0" err="1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ps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[options]</a:t>
            </a:r>
          </a:p>
          <a:p>
            <a:pPr marL="0" indent="0">
              <a:buNone/>
            </a:pP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b="1" kern="100" dirty="0" err="1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ps</a:t>
            </a:r>
            <a:r>
              <a:rPr lang="en-IN" b="1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aux: </a:t>
            </a: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Displays all processes for all users in a user-oriented format.</a:t>
            </a: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b="1" kern="100" dirty="0" err="1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ps</a:t>
            </a:r>
            <a:r>
              <a:rPr lang="en-IN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aux</a:t>
            </a:r>
          </a:p>
          <a:p>
            <a:pPr marL="0" indent="0">
              <a:buNone/>
            </a:pP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kern="100" dirty="0"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sort: </a:t>
            </a:r>
            <a:r>
              <a:rPr lang="en-IN" sz="3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Sorts the output of the </a:t>
            </a:r>
            <a:r>
              <a:rPr lang="en-IN" sz="30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ps</a:t>
            </a:r>
            <a:r>
              <a:rPr lang="en-IN" sz="30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command by a specified field.</a:t>
            </a:r>
          </a:p>
          <a:p>
            <a:pPr marL="0" indent="0">
              <a:buNone/>
            </a:pPr>
            <a:r>
              <a:rPr lang="en-IN" sz="30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sz="3000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sz="3000" b="1" kern="100" dirty="0" err="1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ps</a:t>
            </a:r>
            <a:r>
              <a:rPr lang="en-IN" sz="3000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aux --sort=-%</a:t>
            </a:r>
            <a:r>
              <a:rPr lang="en-IN" sz="3000" b="1" kern="100" dirty="0" err="1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cpu</a:t>
            </a:r>
            <a:endParaRPr lang="en-IN" sz="3000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3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kern="100" dirty="0"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599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D7810-2E76-1381-CFCC-E6FE63656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16"/>
            <a:ext cx="11097126" cy="6160168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9600" dirty="0"/>
              <a:t> </a:t>
            </a:r>
            <a:r>
              <a:rPr lang="en-IN" sz="9600" b="1" dirty="0"/>
              <a:t>awk:</a:t>
            </a:r>
            <a:r>
              <a:rPr lang="en-IN" sz="9600" dirty="0"/>
              <a:t> 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awk command is a powerful text-processing tool in Unix and Unix-like operating systems. It is used for pattern scanning and processing. awk reads input files line by line, searches for patterns, and performs actions on lines that match the patterns.</a:t>
            </a:r>
          </a:p>
          <a:p>
            <a:pPr marL="0" indent="0">
              <a:buNone/>
            </a:pPr>
            <a:r>
              <a:rPr lang="en-IN" sz="96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sz="9600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Syntax: </a:t>
            </a:r>
            <a:r>
              <a:rPr lang="en-IN" sz="9600" b="1" kern="100" dirty="0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awk '{ print $1, $2 }' </a:t>
            </a:r>
            <a:r>
              <a:rPr lang="en-IN" sz="9600" b="1" kern="100" dirty="0" err="1">
                <a:solidFill>
                  <a:schemeClr val="accent1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input_file</a:t>
            </a:r>
            <a:endParaRPr lang="en-IN" sz="9600" b="1" kern="100" dirty="0">
              <a:solidFill>
                <a:schemeClr val="accent1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9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By default, awk splits each line into fields based on whitespace (spaces or  </a:t>
            </a:r>
          </a:p>
          <a:p>
            <a:pPr marL="0" indent="0">
              <a:buNone/>
            </a:pPr>
            <a:r>
              <a:rPr lang="en-IN" sz="96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tabs). Fields can be accessed using $1, $2, etc.</a:t>
            </a:r>
          </a:p>
          <a:p>
            <a:pPr marL="0" indent="0">
              <a:buNone/>
            </a:pPr>
            <a:endParaRPr lang="en-IN" sz="96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sz="96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sz="9600" b="1" kern="100" dirty="0" err="1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Fileds</a:t>
            </a:r>
            <a:r>
              <a:rPr lang="en-IN" sz="9600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Specifications:</a:t>
            </a:r>
          </a:p>
          <a:p>
            <a:pPr marL="0" indent="0">
              <a:buNone/>
            </a:pPr>
            <a:r>
              <a:rPr lang="en-IN" sz="9600" b="1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1. </a:t>
            </a:r>
            <a:r>
              <a:rPr lang="en-IN" sz="96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$11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Prints the 11th field of the input line. In the context of </a:t>
            </a:r>
            <a:r>
              <a:rPr lang="en-IN" sz="9600" kern="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ps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aux, this </a:t>
            </a:r>
          </a:p>
          <a:p>
            <a:pPr marL="0" indent="0">
              <a:buNone/>
            </a:pPr>
            <a:r>
              <a:rPr lang="en-IN" sz="96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 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is typically the command or process name.</a:t>
            </a:r>
          </a:p>
          <a:p>
            <a:pPr marL="0" indent="0">
              <a:buNone/>
            </a:pPr>
            <a:r>
              <a:rPr lang="en-IN" sz="9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r>
              <a:rPr lang="en-IN" sz="9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2. </a:t>
            </a:r>
            <a:r>
              <a:rPr lang="en-IN" sz="96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$2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Prints the 2nd field of the input line. This is the process ID (PID).</a:t>
            </a:r>
          </a:p>
          <a:p>
            <a:pPr marL="0" indent="0">
              <a:buNone/>
            </a:pPr>
            <a:r>
              <a:rPr lang="en-IN" sz="9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sz="9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IN" sz="96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$3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Prints the 3rd field of the input line. This is the CPU usage </a:t>
            </a:r>
          </a:p>
          <a:p>
            <a:pPr marL="0" indent="0">
              <a:buNone/>
            </a:pP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   percentage.</a:t>
            </a:r>
          </a:p>
          <a:p>
            <a:pPr marL="0" indent="0">
              <a:buNone/>
            </a:pPr>
            <a:r>
              <a:rPr lang="en-IN" sz="9600" kern="1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4. </a:t>
            </a:r>
            <a:r>
              <a:rPr lang="en-IN" sz="9600" b="1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$4</a:t>
            </a:r>
            <a:r>
              <a:rPr lang="en-IN" sz="96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Prints the 4th field of the input line. This is the memory usage percentage.</a:t>
            </a:r>
            <a:endParaRPr lang="en-IN" sz="9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5100" kern="10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3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3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kern="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r>
              <a:rPr lang="en-I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  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3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61C45F96F10A4B898BF63B0B8F250D" ma:contentTypeVersion="13" ma:contentTypeDescription="Create a new document." ma:contentTypeScope="" ma:versionID="14eb411e35692246866c8f5f0a3f6950">
  <xsd:schema xmlns:xsd="http://www.w3.org/2001/XMLSchema" xmlns:xs="http://www.w3.org/2001/XMLSchema" xmlns:p="http://schemas.microsoft.com/office/2006/metadata/properties" xmlns:ns3="417d3236-7da9-4740-8643-83508d1dae67" xmlns:ns4="df7bd58b-dd7e-4be2-8422-ac1b358b7b54" targetNamespace="http://schemas.microsoft.com/office/2006/metadata/properties" ma:root="true" ma:fieldsID="751532b3af0054887aa9f6295922d0e5" ns3:_="" ns4:_="">
    <xsd:import namespace="417d3236-7da9-4740-8643-83508d1dae67"/>
    <xsd:import namespace="df7bd58b-dd7e-4be2-8422-ac1b358b7b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d3236-7da9-4740-8643-83508d1da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bd58b-dd7e-4be2-8422-ac1b358b7b5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84E0ED-0244-419C-8186-A67CF2165C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d3236-7da9-4740-8643-83508d1dae67"/>
    <ds:schemaRef ds:uri="df7bd58b-dd7e-4be2-8422-ac1b358b7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AA71E5-B56A-4A16-B079-9110069D09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FF950B-7302-4379-AFA8-5057C51EFBD6}">
  <ds:schemaRefs>
    <ds:schemaRef ds:uri="417d3236-7da9-4740-8643-83508d1dae67"/>
    <ds:schemaRef ds:uri="http://purl.org/dc/elements/1.1/"/>
    <ds:schemaRef ds:uri="http://purl.org/dc/dcmitype/"/>
    <ds:schemaRef ds:uri="df7bd58b-dd7e-4be2-8422-ac1b358b7b54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1056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Operating System Lab: CS341</vt:lpstr>
      <vt:lpstr>Basic Linux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KANT AJAY</dc:creator>
  <cp:lastModifiedBy>SHUBHAM KANT AJAY</cp:lastModifiedBy>
  <cp:revision>2</cp:revision>
  <dcterms:created xsi:type="dcterms:W3CDTF">2024-08-01T06:46:37Z</dcterms:created>
  <dcterms:modified xsi:type="dcterms:W3CDTF">2024-08-01T09:00:52Z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0x0101007A61C45F96F10A4B898BF63B0B8F250D</vt:lpwstr>
  </property>
</Properties>
</file>