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03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4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4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0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73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63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7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5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25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9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98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2D62-6316-4910-8F0F-EB6448CD34AE}" type="datetimeFigureOut">
              <a:rPr lang="fr-FR" smtClean="0"/>
              <a:t>26/11/2021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CB21-FAF3-49D7-97BB-21F9543A4B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95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26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17418"/>
            <a:ext cx="11166764" cy="6040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2508068"/>
            <a:ext cx="3226526" cy="3500846"/>
          </a:xfrm>
        </p:spPr>
      </p:pic>
      <p:sp>
        <p:nvSpPr>
          <p:cNvPr id="7" name="ZoneTexte 6"/>
          <p:cNvSpPr txBox="1"/>
          <p:nvPr/>
        </p:nvSpPr>
        <p:spPr>
          <a:xfrm>
            <a:off x="5291249" y="3442883"/>
            <a:ext cx="620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/>
                </a:solidFill>
                <a:latin typeface="+mj-lt"/>
              </a:rPr>
              <a:t>Lutte</a:t>
            </a:r>
            <a:r>
              <a:rPr lang="en-CA" sz="28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fr-FR" sz="2800" b="1" dirty="0" smtClean="0">
                <a:solidFill>
                  <a:schemeClr val="accent6"/>
                </a:solidFill>
                <a:latin typeface="+mj-lt"/>
              </a:rPr>
              <a:t>contre</a:t>
            </a:r>
            <a:r>
              <a:rPr lang="en-CA" sz="2800" b="1" dirty="0" smtClean="0">
                <a:solidFill>
                  <a:schemeClr val="accent6"/>
                </a:solidFill>
                <a:latin typeface="+mj-lt"/>
              </a:rPr>
              <a:t> la </a:t>
            </a:r>
            <a:r>
              <a:rPr lang="fr-FR" sz="2800" b="1" dirty="0" smtClean="0">
                <a:solidFill>
                  <a:schemeClr val="accent6"/>
                </a:solidFill>
                <a:latin typeface="+mj-lt"/>
              </a:rPr>
              <a:t>covid</a:t>
            </a:r>
            <a:r>
              <a:rPr lang="en-CA" sz="2800" b="1" dirty="0" smtClean="0">
                <a:solidFill>
                  <a:schemeClr val="accent6"/>
                </a:solidFill>
                <a:latin typeface="+mj-lt"/>
              </a:rPr>
              <a:t> au village</a:t>
            </a:r>
            <a:endParaRPr lang="fr-FR" sz="2800" b="1" dirty="0" smtClean="0">
              <a:solidFill>
                <a:schemeClr val="accent6"/>
              </a:solidFill>
              <a:latin typeface="+mj-lt"/>
            </a:endParaRPr>
          </a:p>
          <a:p>
            <a:pPr lvl="2"/>
            <a:r>
              <a:rPr lang="en-CA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Sensibiliser la population</a:t>
            </a:r>
          </a:p>
          <a:p>
            <a:pPr lvl="2"/>
            <a:r>
              <a:rPr lang="en-CA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Donner des masques </a:t>
            </a:r>
          </a:p>
          <a:p>
            <a:pPr lvl="2"/>
            <a:r>
              <a:rPr lang="fr-FR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Distribuer</a:t>
            </a:r>
            <a:r>
              <a:rPr lang="en-CA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 des </a:t>
            </a:r>
            <a:r>
              <a:rPr lang="fr-FR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savons</a:t>
            </a:r>
          </a:p>
          <a:p>
            <a:pPr lvl="2"/>
            <a:r>
              <a:rPr lang="fr-FR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Distribuer</a:t>
            </a:r>
            <a:r>
              <a:rPr lang="en-CA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 des gels </a:t>
            </a:r>
            <a:r>
              <a:rPr lang="fr-FR" dirty="0" smtClean="0">
                <a:solidFill>
                  <a:schemeClr val="accent6"/>
                </a:solidFill>
                <a:latin typeface="Bahnschrift" panose="020B0502040204020203" pitchFamily="34" charset="0"/>
              </a:rPr>
              <a:t>antiseptique</a:t>
            </a:r>
          </a:p>
        </p:txBody>
      </p:sp>
    </p:spTree>
    <p:extLst>
      <p:ext uri="{BB962C8B-B14F-4D97-AF65-F5344CB8AC3E}">
        <p14:creationId xmlns:p14="http://schemas.microsoft.com/office/powerpoint/2010/main" val="39850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039091"/>
            <a:ext cx="10958945" cy="4946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4" y="1336459"/>
            <a:ext cx="3088241" cy="4351338"/>
          </a:xfrm>
        </p:spPr>
      </p:pic>
      <p:sp>
        <p:nvSpPr>
          <p:cNvPr id="7" name="ZoneTexte 6"/>
          <p:cNvSpPr txBox="1"/>
          <p:nvPr/>
        </p:nvSpPr>
        <p:spPr>
          <a:xfrm>
            <a:off x="5666509" y="2648957"/>
            <a:ext cx="56249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6"/>
                </a:solidFill>
                <a:latin typeface="+mj-lt"/>
              </a:rPr>
              <a:t>An </a:t>
            </a:r>
            <a:r>
              <a:rPr lang="fr-FR" sz="2400" b="1" dirty="0" smtClean="0">
                <a:solidFill>
                  <a:schemeClr val="accent6"/>
                </a:solidFill>
                <a:latin typeface="+mj-lt"/>
              </a:rPr>
              <a:t>Mbaalit</a:t>
            </a:r>
          </a:p>
          <a:p>
            <a:r>
              <a:rPr lang="en-CA" dirty="0" smtClean="0">
                <a:solidFill>
                  <a:schemeClr val="accent6"/>
                </a:solidFill>
              </a:rPr>
              <a:t>Notre association a </a:t>
            </a:r>
            <a:r>
              <a:rPr lang="fr-029" dirty="0" smtClean="0">
                <a:solidFill>
                  <a:schemeClr val="accent6"/>
                </a:solidFill>
              </a:rPr>
              <a:t>mis</a:t>
            </a:r>
            <a:r>
              <a:rPr lang="en-CA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en</a:t>
            </a:r>
            <a:r>
              <a:rPr lang="en-CA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marche</a:t>
            </a:r>
            <a:r>
              <a:rPr lang="en-CA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ce</a:t>
            </a:r>
            <a:r>
              <a:rPr lang="en-CA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projet</a:t>
            </a:r>
            <a:r>
              <a:rPr lang="en-CA" dirty="0" smtClean="0">
                <a:solidFill>
                  <a:schemeClr val="accent6"/>
                </a:solidFill>
              </a:rPr>
              <a:t> pour </a:t>
            </a:r>
            <a:r>
              <a:rPr lang="fr-FR" dirty="0" smtClean="0">
                <a:solidFill>
                  <a:schemeClr val="accent6"/>
                </a:solidFill>
              </a:rPr>
              <a:t>coordonner</a:t>
            </a:r>
            <a:r>
              <a:rPr lang="en-CA" dirty="0" smtClean="0">
                <a:solidFill>
                  <a:schemeClr val="accent6"/>
                </a:solidFill>
              </a:rPr>
              <a:t> les </a:t>
            </a:r>
            <a:r>
              <a:rPr lang="fr-FR" dirty="0" smtClean="0">
                <a:solidFill>
                  <a:schemeClr val="accent6"/>
                </a:solidFill>
              </a:rPr>
              <a:t>nettoyages</a:t>
            </a:r>
            <a:r>
              <a:rPr lang="en-CA" dirty="0" smtClean="0">
                <a:solidFill>
                  <a:schemeClr val="accent6"/>
                </a:solidFill>
              </a:rPr>
              <a:t> organise au village. </a:t>
            </a:r>
            <a:endParaRPr lang="en-CA" dirty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6"/>
                </a:solidFill>
              </a:rPr>
              <a:t>Ceci</a:t>
            </a:r>
            <a:r>
              <a:rPr lang="en-CA" dirty="0" smtClean="0">
                <a:solidFill>
                  <a:schemeClr val="accent6"/>
                </a:solidFill>
              </a:rPr>
              <a:t> nous </a:t>
            </a:r>
            <a:r>
              <a:rPr lang="fr-FR" dirty="0" smtClean="0">
                <a:solidFill>
                  <a:schemeClr val="accent6"/>
                </a:solidFill>
              </a:rPr>
              <a:t>permet</a:t>
            </a:r>
            <a:r>
              <a:rPr lang="en-CA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d’avoir</a:t>
            </a:r>
            <a:r>
              <a:rPr lang="en-CA" dirty="0" smtClean="0">
                <a:solidFill>
                  <a:schemeClr val="accent6"/>
                </a:solidFill>
              </a:rPr>
              <a:t> un village proper.  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8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6692" y="1080655"/>
            <a:ext cx="10958945" cy="4946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67054" y="2635102"/>
            <a:ext cx="5015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  <a:latin typeface="+mj-lt"/>
              </a:rPr>
              <a:t>Ecole</a:t>
            </a:r>
            <a:r>
              <a:rPr lang="en-CA" sz="24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fr-FR" sz="2400" b="1" dirty="0" smtClean="0">
                <a:solidFill>
                  <a:schemeClr val="accent6"/>
                </a:solidFill>
                <a:latin typeface="+mj-lt"/>
              </a:rPr>
              <a:t>coranique</a:t>
            </a:r>
            <a:r>
              <a:rPr lang="en-CA" sz="2400" b="1" dirty="0" smtClean="0">
                <a:solidFill>
                  <a:schemeClr val="accent6"/>
                </a:solidFill>
                <a:latin typeface="+mj-lt"/>
              </a:rPr>
              <a:t> du village</a:t>
            </a:r>
          </a:p>
          <a:p>
            <a:endParaRPr lang="en-CA" dirty="0" smtClean="0">
              <a:solidFill>
                <a:schemeClr val="accent6"/>
              </a:solidFill>
            </a:endParaRPr>
          </a:p>
          <a:p>
            <a:r>
              <a:rPr lang="en-CA" dirty="0" smtClean="0">
                <a:solidFill>
                  <a:schemeClr val="accent6"/>
                </a:solidFill>
              </a:rPr>
              <a:t>Nous </a:t>
            </a:r>
            <a:r>
              <a:rPr lang="fr-FR" dirty="0" smtClean="0">
                <a:solidFill>
                  <a:schemeClr val="accent6"/>
                </a:solidFill>
              </a:rPr>
              <a:t>avons</a:t>
            </a:r>
            <a:r>
              <a:rPr lang="en-CA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attribuer</a:t>
            </a:r>
            <a:r>
              <a:rPr lang="en-CA" dirty="0" smtClean="0">
                <a:solidFill>
                  <a:schemeClr val="accent6"/>
                </a:solidFill>
              </a:rPr>
              <a:t> des tables bancs pour </a:t>
            </a:r>
            <a:r>
              <a:rPr lang="fr-FR" dirty="0" smtClean="0">
                <a:solidFill>
                  <a:schemeClr val="accent6"/>
                </a:solidFill>
              </a:rPr>
              <a:t>améliorer</a:t>
            </a:r>
            <a:r>
              <a:rPr lang="en-CA" dirty="0" smtClean="0">
                <a:solidFill>
                  <a:schemeClr val="accent6"/>
                </a:solidFill>
              </a:rPr>
              <a:t> les conditions des </a:t>
            </a:r>
            <a:r>
              <a:rPr lang="fr-FR" dirty="0" smtClean="0">
                <a:solidFill>
                  <a:schemeClr val="accent6"/>
                </a:solidFill>
              </a:rPr>
              <a:t>élèves</a:t>
            </a:r>
            <a:r>
              <a:rPr lang="en-CA" dirty="0" smtClean="0">
                <a:solidFill>
                  <a:schemeClr val="accent6"/>
                </a:solidFill>
              </a:rPr>
              <a:t> .</a:t>
            </a:r>
          </a:p>
          <a:p>
            <a:endParaRPr lang="fr-FR" dirty="0" smtClean="0">
              <a:solidFill>
                <a:schemeClr val="accent6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07" y="1357745"/>
            <a:ext cx="3339893" cy="4223473"/>
          </a:xfrm>
        </p:spPr>
      </p:pic>
    </p:spTree>
    <p:extLst>
      <p:ext uri="{BB962C8B-B14F-4D97-AF65-F5344CB8AC3E}">
        <p14:creationId xmlns:p14="http://schemas.microsoft.com/office/powerpoint/2010/main" val="21971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36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diop modou</dc:creator>
  <cp:lastModifiedBy>diop modou</cp:lastModifiedBy>
  <cp:revision>4</cp:revision>
  <dcterms:created xsi:type="dcterms:W3CDTF">2021-11-26T23:40:13Z</dcterms:created>
  <dcterms:modified xsi:type="dcterms:W3CDTF">2021-11-27T00:19:21Z</dcterms:modified>
</cp:coreProperties>
</file>