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07" r:id="rId3"/>
    <p:sldId id="257" r:id="rId4"/>
    <p:sldId id="313" r:id="rId5"/>
    <p:sldId id="277" r:id="rId6"/>
    <p:sldId id="337" r:id="rId7"/>
    <p:sldId id="338" r:id="rId8"/>
    <p:sldId id="339" r:id="rId9"/>
    <p:sldId id="340" r:id="rId10"/>
    <p:sldId id="335" r:id="rId11"/>
    <p:sldId id="336" r:id="rId12"/>
    <p:sldId id="341" r:id="rId13"/>
    <p:sldId id="342" r:id="rId14"/>
    <p:sldId id="276" r:id="rId15"/>
  </p:sldIdLst>
  <p:sldSz cx="9144000" cy="5143500" type="screen16x9"/>
  <p:notesSz cx="6858000" cy="9144000"/>
  <p:embeddedFontLst>
    <p:embeddedFont>
      <p:font typeface="Great Vibes" panose="020B060402020202020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708427-55E8-4A05-B02D-BFB741F1D898}">
  <a:tblStyle styleId="{0E708427-55E8-4A05-B02D-BFB741F1D8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8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32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176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51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6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82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29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1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9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653c98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653c98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34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 hasCustomPrompt="1"/>
          </p:nvPr>
        </p:nvSpPr>
        <p:spPr>
          <a:xfrm>
            <a:off x="714013" y="1316963"/>
            <a:ext cx="644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Great Vibes"/>
                <a:ea typeface="Great Vibes"/>
                <a:cs typeface="Great Vibes"/>
                <a:sym typeface="Great Vib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1366323" y="1862196"/>
            <a:ext cx="280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3"/>
          </p:nvPr>
        </p:nvSpPr>
        <p:spPr>
          <a:xfrm>
            <a:off x="1366323" y="1377400"/>
            <a:ext cx="280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711838" y="3493013"/>
            <a:ext cx="644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Great Vibes"/>
                <a:ea typeface="Great Vibes"/>
                <a:cs typeface="Great Vibes"/>
                <a:sym typeface="Great Vib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5"/>
          </p:nvPr>
        </p:nvSpPr>
        <p:spPr>
          <a:xfrm>
            <a:off x="1356248" y="4038238"/>
            <a:ext cx="280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6"/>
          </p:nvPr>
        </p:nvSpPr>
        <p:spPr>
          <a:xfrm>
            <a:off x="1356248" y="3553449"/>
            <a:ext cx="280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7" hasCustomPrompt="1"/>
          </p:nvPr>
        </p:nvSpPr>
        <p:spPr>
          <a:xfrm>
            <a:off x="4970864" y="1316975"/>
            <a:ext cx="644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Great Vibes"/>
                <a:ea typeface="Great Vibes"/>
                <a:cs typeface="Great Vibes"/>
                <a:sym typeface="Great Vib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8"/>
          </p:nvPr>
        </p:nvSpPr>
        <p:spPr>
          <a:xfrm>
            <a:off x="5618209" y="1862208"/>
            <a:ext cx="281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9"/>
          </p:nvPr>
        </p:nvSpPr>
        <p:spPr>
          <a:xfrm>
            <a:off x="5618209" y="1377400"/>
            <a:ext cx="281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8689" y="3493025"/>
            <a:ext cx="644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Great Vibes"/>
                <a:ea typeface="Great Vibes"/>
                <a:cs typeface="Great Vibes"/>
                <a:sym typeface="Great Vib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4"/>
          </p:nvPr>
        </p:nvSpPr>
        <p:spPr>
          <a:xfrm>
            <a:off x="5616034" y="4038250"/>
            <a:ext cx="281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5"/>
          </p:nvPr>
        </p:nvSpPr>
        <p:spPr>
          <a:xfrm>
            <a:off x="5616034" y="3553450"/>
            <a:ext cx="281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19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423764" y="1465135"/>
            <a:ext cx="6331500" cy="968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HR ANALYTICS</a:t>
            </a:r>
            <a:br>
              <a:rPr lang="en-US" dirty="0">
                <a:latin typeface="Montserrat"/>
                <a:ea typeface="Montserrat"/>
                <a:cs typeface="Montserrat"/>
                <a:sym typeface="Montserrat"/>
              </a:rPr>
            </a:b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25" y="3406661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MENTORSHIP_PROGRAM</a:t>
            </a:r>
            <a:endParaRPr sz="2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94DA4-8524-5628-1E9A-DD7658631EB9}"/>
              </a:ext>
            </a:extLst>
          </p:cNvPr>
          <p:cNvSpPr txBox="1"/>
          <p:nvPr/>
        </p:nvSpPr>
        <p:spPr>
          <a:xfrm>
            <a:off x="4624039" y="2294751"/>
            <a:ext cx="363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TAINGUYEN-MEUMOC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4" y="713467"/>
            <a:ext cx="8266771" cy="417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877229" y="2571749"/>
            <a:ext cx="1806497" cy="8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E9B7F4-8408-8DBF-E996-0A1C9D640AE1}"/>
              </a:ext>
            </a:extLst>
          </p:cNvPr>
          <p:cNvSpPr txBox="1"/>
          <p:nvPr/>
        </p:nvSpPr>
        <p:spPr>
          <a:xfrm>
            <a:off x="252761" y="211028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Fact_LeaveDay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2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06D13-E6F3-AB96-A7C9-15D89D7D7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10" y="60742"/>
            <a:ext cx="7369179" cy="5022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D84D2C-7D1A-935C-5386-B1705B6A495F}"/>
              </a:ext>
            </a:extLst>
          </p:cNvPr>
          <p:cNvSpPr txBox="1"/>
          <p:nvPr/>
        </p:nvSpPr>
        <p:spPr>
          <a:xfrm>
            <a:off x="252761" y="211028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Fact_LeaveDay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8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5" y="804189"/>
            <a:ext cx="8043746" cy="40617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840059" y="3449443"/>
            <a:ext cx="1806497" cy="8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BE45F8-E87E-DEA1-A96C-042D4BD4B970}"/>
              </a:ext>
            </a:extLst>
          </p:cNvPr>
          <p:cNvSpPr txBox="1"/>
          <p:nvPr/>
        </p:nvSpPr>
        <p:spPr>
          <a:xfrm>
            <a:off x="252761" y="211028"/>
            <a:ext cx="286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Fact_Termination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2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7C5FC-5C15-5E14-44DD-258604F1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98" y="411083"/>
            <a:ext cx="6985204" cy="4756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3C0DD-7D59-1177-2AE1-6B9D399CEBFA}"/>
              </a:ext>
            </a:extLst>
          </p:cNvPr>
          <p:cNvSpPr txBox="1"/>
          <p:nvPr/>
        </p:nvSpPr>
        <p:spPr>
          <a:xfrm>
            <a:off x="252761" y="211028"/>
            <a:ext cx="286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Fact_Termination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0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 descr="Một miếng băng keo dán ghi chú vào trang trình bày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2658700" y="814400"/>
            <a:ext cx="416755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THANKS FOR READING</a:t>
            </a:r>
            <a:endParaRPr sz="2400" b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40A32-DFE3-C674-0E6E-9ABC4B010527}"/>
              </a:ext>
            </a:extLst>
          </p:cNvPr>
          <p:cNvSpPr txBox="1"/>
          <p:nvPr/>
        </p:nvSpPr>
        <p:spPr>
          <a:xfrm>
            <a:off x="3378200" y="463549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E13F9-5D47-3C76-8F64-4DE38D2301A9}"/>
              </a:ext>
            </a:extLst>
          </p:cNvPr>
          <p:cNvSpPr txBox="1"/>
          <p:nvPr/>
        </p:nvSpPr>
        <p:spPr>
          <a:xfrm>
            <a:off x="996950" y="1473200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I.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4BCA2-D1C7-5229-835E-5D6591D9F6AB}"/>
              </a:ext>
            </a:extLst>
          </p:cNvPr>
          <p:cNvSpPr txBox="1"/>
          <p:nvPr/>
        </p:nvSpPr>
        <p:spPr>
          <a:xfrm>
            <a:off x="5530850" y="1473200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II. ANALYSIS</a:t>
            </a:r>
          </a:p>
        </p:txBody>
      </p:sp>
    </p:spTree>
    <p:extLst>
      <p:ext uri="{BB962C8B-B14F-4D97-AF65-F5344CB8AC3E}">
        <p14:creationId xmlns:p14="http://schemas.microsoft.com/office/powerpoint/2010/main" val="128891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>
                <a:solidFill>
                  <a:schemeClr val="dk1"/>
                </a:solidFill>
              </a:rPr>
              <a:t>I. AGENDA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44A42-F4C8-FFB4-CE4D-301010A471FA}"/>
              </a:ext>
            </a:extLst>
          </p:cNvPr>
          <p:cNvSpPr txBox="1"/>
          <p:nvPr/>
        </p:nvSpPr>
        <p:spPr>
          <a:xfrm>
            <a:off x="996950" y="1701595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1. </a:t>
            </a:r>
            <a:r>
              <a:rPr lang="en-US" sz="2800" dirty="0" err="1">
                <a:solidFill>
                  <a:schemeClr val="bg2"/>
                </a:solidFill>
              </a:rPr>
              <a:t>Fact_Employee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EBFAD-9758-EB69-13A0-07A271B30BBE}"/>
              </a:ext>
            </a:extLst>
          </p:cNvPr>
          <p:cNvSpPr txBox="1"/>
          <p:nvPr/>
        </p:nvSpPr>
        <p:spPr>
          <a:xfrm>
            <a:off x="996950" y="2495860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2. </a:t>
            </a:r>
            <a:r>
              <a:rPr lang="en-US" sz="2800" dirty="0" err="1">
                <a:solidFill>
                  <a:schemeClr val="bg2"/>
                </a:solidFill>
              </a:rPr>
              <a:t>Fact_Diversity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D06E0-0589-0FE5-2555-7C3110D6F8B1}"/>
              </a:ext>
            </a:extLst>
          </p:cNvPr>
          <p:cNvSpPr txBox="1"/>
          <p:nvPr/>
        </p:nvSpPr>
        <p:spPr>
          <a:xfrm>
            <a:off x="996950" y="3290125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3. </a:t>
            </a:r>
            <a:r>
              <a:rPr lang="en-US" sz="2800" dirty="0" err="1">
                <a:solidFill>
                  <a:schemeClr val="bg2"/>
                </a:solidFill>
              </a:rPr>
              <a:t>Fact_Hiring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BCE31-D944-26C6-DF5D-D4DFF379EB71}"/>
              </a:ext>
            </a:extLst>
          </p:cNvPr>
          <p:cNvSpPr txBox="1"/>
          <p:nvPr/>
        </p:nvSpPr>
        <p:spPr>
          <a:xfrm>
            <a:off x="4572000" y="1701595"/>
            <a:ext cx="310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4. </a:t>
            </a:r>
            <a:r>
              <a:rPr lang="en-US" sz="2800" dirty="0" err="1">
                <a:solidFill>
                  <a:schemeClr val="bg2"/>
                </a:solidFill>
              </a:rPr>
              <a:t>Fact_LeaveDay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CBCE1-4734-DE18-222E-8F38EA2D9251}"/>
              </a:ext>
            </a:extLst>
          </p:cNvPr>
          <p:cNvSpPr txBox="1"/>
          <p:nvPr/>
        </p:nvSpPr>
        <p:spPr>
          <a:xfrm>
            <a:off x="4571999" y="2495860"/>
            <a:ext cx="341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5. </a:t>
            </a:r>
            <a:r>
              <a:rPr lang="en-US" sz="2800" dirty="0" err="1">
                <a:solidFill>
                  <a:schemeClr val="bg2"/>
                </a:solidFill>
              </a:rPr>
              <a:t>Fact_Termination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1" y="874223"/>
            <a:ext cx="8080917" cy="40805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2683727" y="609600"/>
            <a:ext cx="1806497" cy="8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A19C99-5B5A-78E2-A1BD-A549A1293583}"/>
              </a:ext>
            </a:extLst>
          </p:cNvPr>
          <p:cNvSpPr txBox="1"/>
          <p:nvPr/>
        </p:nvSpPr>
        <p:spPr>
          <a:xfrm>
            <a:off x="230458" y="341802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Fact_Employee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1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66FE5-DF93-4D58-D85F-39FAFEA8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56" y="0"/>
            <a:ext cx="6759526" cy="5128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66F7E1-E2C1-AF62-C9A5-1310A586366D}"/>
              </a:ext>
            </a:extLst>
          </p:cNvPr>
          <p:cNvSpPr txBox="1"/>
          <p:nvPr/>
        </p:nvSpPr>
        <p:spPr>
          <a:xfrm>
            <a:off x="118002" y="193120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Fact_Employee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2" y="700343"/>
            <a:ext cx="8214732" cy="41481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929268" y="698810"/>
            <a:ext cx="1419922" cy="115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881153-3E99-3113-476B-5B986B374F84}"/>
              </a:ext>
            </a:extLst>
          </p:cNvPr>
          <p:cNvSpPr txBox="1"/>
          <p:nvPr/>
        </p:nvSpPr>
        <p:spPr>
          <a:xfrm>
            <a:off x="267629" y="299467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Fact_Diversity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1A253F-DDA9-C3AF-FCAD-C26CE778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82" y="296983"/>
            <a:ext cx="6873836" cy="4549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7F010-AFBC-CA44-3A46-C87663F2BFB2}"/>
              </a:ext>
            </a:extLst>
          </p:cNvPr>
          <p:cNvSpPr txBox="1"/>
          <p:nvPr/>
        </p:nvSpPr>
        <p:spPr>
          <a:xfrm>
            <a:off x="267629" y="299467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Fact_Diversity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3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4A332-D48E-E893-FC2F-954405B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2" y="660469"/>
            <a:ext cx="8460059" cy="42720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9D5F2-278F-624A-5679-9FBB19F54396}"/>
              </a:ext>
            </a:extLst>
          </p:cNvPr>
          <p:cNvCxnSpPr>
            <a:cxnSpLocks/>
          </p:cNvCxnSpPr>
          <p:nvPr/>
        </p:nvCxnSpPr>
        <p:spPr>
          <a:xfrm>
            <a:off x="602167" y="1754458"/>
            <a:ext cx="1806497" cy="8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85D480-8732-284F-797B-E6CD28F6BF11}"/>
              </a:ext>
            </a:extLst>
          </p:cNvPr>
          <p:cNvSpPr txBox="1"/>
          <p:nvPr/>
        </p:nvSpPr>
        <p:spPr>
          <a:xfrm>
            <a:off x="252761" y="211028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Fact_Hiring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9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E06D5-3BD4-F959-C3BB-F008D3BB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0" y="87414"/>
            <a:ext cx="7620660" cy="4968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AF4960-ACBB-55C9-E19A-2B521563BD7E}"/>
              </a:ext>
            </a:extLst>
          </p:cNvPr>
          <p:cNvSpPr txBox="1"/>
          <p:nvPr/>
        </p:nvSpPr>
        <p:spPr>
          <a:xfrm>
            <a:off x="252761" y="211028"/>
            <a:ext cx="2505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Fact_Hiring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6073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95</Words>
  <Application>Microsoft Office PowerPoint</Application>
  <PresentationFormat>On-screen Show (16:9)</PresentationFormat>
  <Paragraphs>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Open Sans</vt:lpstr>
      <vt:lpstr>Great Vibes</vt:lpstr>
      <vt:lpstr>Arial</vt:lpstr>
      <vt:lpstr>Montserrat</vt:lpstr>
      <vt:lpstr>Swiss</vt:lpstr>
      <vt:lpstr>HR ANALYTICS </vt:lpstr>
      <vt:lpstr>PowerPoint Presentation</vt:lpstr>
      <vt:lpstr>I.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THANH TAI</dc:creator>
  <cp:lastModifiedBy>Tai Nguyen</cp:lastModifiedBy>
  <cp:revision>11</cp:revision>
  <dcterms:modified xsi:type="dcterms:W3CDTF">2024-05-09T09:45:37Z</dcterms:modified>
</cp:coreProperties>
</file>