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3982164" y="1847493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AGENDA</a:t>
            </a:r>
            <a:endParaRPr lang="en-US" sz="5249" dirty="0"/>
          </a:p>
        </p:txBody>
      </p:sp>
      <p:sp>
        <p:nvSpPr>
          <p:cNvPr id="5" name="Shape 3"/>
          <p:cNvSpPr/>
          <p:nvPr/>
        </p:nvSpPr>
        <p:spPr>
          <a:xfrm>
            <a:off x="2037993" y="3013948"/>
            <a:ext cx="5166122" cy="1781175"/>
          </a:xfrm>
          <a:prstGeom prst="roundRect">
            <a:avLst>
              <a:gd name="adj" fmla="val 5614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243739"/>
            <a:ext cx="381964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Smart Questions</a:t>
            </a:r>
            <a:endParaRPr lang="en-US" sz="2624" dirty="0"/>
          </a:p>
        </p:txBody>
      </p:sp>
      <p:sp>
        <p:nvSpPr>
          <p:cNvPr id="7" name="Shape 5"/>
          <p:cNvSpPr/>
          <p:nvPr/>
        </p:nvSpPr>
        <p:spPr>
          <a:xfrm>
            <a:off x="7426285" y="3013948"/>
            <a:ext cx="5166122" cy="1781175"/>
          </a:xfrm>
          <a:prstGeom prst="roundRect">
            <a:avLst>
              <a:gd name="adj" fmla="val 5614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56076" y="3243739"/>
            <a:ext cx="470654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Are Smart Questions Important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7656076" y="4209931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017294"/>
            <a:ext cx="5166122" cy="1364694"/>
          </a:xfrm>
          <a:prstGeom prst="roundRect">
            <a:avLst>
              <a:gd name="adj" fmla="val 7327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267783" y="5247084"/>
            <a:ext cx="435149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ask Smart Questions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2267783" y="5796796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6285" y="5017294"/>
            <a:ext cx="5166122" cy="1364694"/>
          </a:xfrm>
          <a:prstGeom prst="roundRect">
            <a:avLst>
              <a:gd name="adj" fmla="val 7327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56076" y="5247084"/>
            <a:ext cx="453830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 of Smart Questions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656076" y="5796796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I. What is Smart Questions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smart question is one that provokes </a:t>
            </a:r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critical thinking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opens up </a:t>
            </a:r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perspectives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</a:t>
            </a:r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exploration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indent="0" marL="0">
              <a:lnSpc>
                <a:spcPts val="2799"/>
              </a:lnSpc>
              <a:buNone/>
            </a:pPr>
            <a:r>
              <a:rPr lang="en-US" sz="1750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discussion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967871"/>
            <a:ext cx="98175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II. Why Are Smart Questions Important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3148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4356497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35649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Respondent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90620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3148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435649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35649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Questioner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490620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58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3649861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8450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to understand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64925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the chances of misunderstand.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0127" y="364986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Communication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it easier for respondents to articulate their thoughts, feelings, or experiences.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480" y="364986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8450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Spend less time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6492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stimulate creative solutions and promote innovation within teams and organizations.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58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3649861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8450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to answer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6492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questions lead to deeper insights and a clearer grasp of complex concepts.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0127" y="364986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Communication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foster meaningful dialogues and strengthen interpersonal connections.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480" y="364986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Innovative Problem-Solving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stimulate creative solutions and promote innovation within teams and organizations.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364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ask Smart Questions 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Clarifying Questions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Asking for specific details or examples to ensure a clear understanding of a task or project.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33054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Challenging Assumptions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Posing questions that encourage reevaluation of established beliefs and practices.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Elicitation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open-ended questions to gather comprehensive feedback and diverse perspectives from team members.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1001137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5293876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 of Smart Questions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146929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X-Y-Z formula</a:t>
            </a:r>
            <a:endParaRPr lang="en-US" sz="1531" dirty="0"/>
          </a:p>
        </p:txBody>
      </p:sp>
      <p:sp>
        <p:nvSpPr>
          <p:cNvPr id="6" name="Text 4"/>
          <p:cNvSpPr/>
          <p:nvPr/>
        </p:nvSpPr>
        <p:spPr>
          <a:xfrm>
            <a:off x="3869888" y="1623179"/>
            <a:ext cx="7139345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225" b="1" spc="-2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</a:t>
            </a:r>
            <a:pPr algn="l"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This represents the context of the situation or the problem you encountered.</a:t>
            </a:r>
            <a:endParaRPr lang="en-US" sz="1225" dirty="0"/>
          </a:p>
        </p:txBody>
      </p:sp>
      <p:sp>
        <p:nvSpPr>
          <p:cNvPr id="7" name="Text 5"/>
          <p:cNvSpPr/>
          <p:nvPr/>
        </p:nvSpPr>
        <p:spPr>
          <a:xfrm>
            <a:off x="3869888" y="1965127"/>
            <a:ext cx="7139345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225" b="1" spc="-2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</a:t>
            </a:r>
            <a:pPr algn="l"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This stands for the actions you took to address the situation or solve the problem.</a:t>
            </a:r>
            <a:endParaRPr lang="en-US" sz="1225" dirty="0"/>
          </a:p>
        </p:txBody>
      </p:sp>
      <p:sp>
        <p:nvSpPr>
          <p:cNvPr id="8" name="Text 6"/>
          <p:cNvSpPr/>
          <p:nvPr/>
        </p:nvSpPr>
        <p:spPr>
          <a:xfrm>
            <a:off x="3869888" y="2307074"/>
            <a:ext cx="7139345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225" b="1" spc="-2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</a:t>
            </a:r>
            <a:pPr algn="l"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This is the outcome or result of your actions.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3621167" y="2761774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endParaRPr lang="en-US" sz="1225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3185398"/>
            <a:ext cx="7388066" cy="7388066"/>
          </a:xfrm>
          <a:prstGeom prst="rect">
            <a:avLst/>
          </a:prstGeom>
        </p:spPr>
      </p:pic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2024-04-01T05:45:04Z</dcterms:created>
  <dcterms:modified xsi:type="dcterms:W3CDTF">2024-04-01T05:45:04Z</dcterms:modified>
</cp:coreProperties>
</file>