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46" r:id="rId3"/>
    <p:sldId id="307" r:id="rId4"/>
    <p:sldId id="344" r:id="rId5"/>
    <p:sldId id="348" r:id="rId6"/>
    <p:sldId id="349" r:id="rId7"/>
    <p:sldId id="347" r:id="rId8"/>
    <p:sldId id="257" r:id="rId9"/>
    <p:sldId id="313" r:id="rId10"/>
    <p:sldId id="277" r:id="rId11"/>
    <p:sldId id="337" r:id="rId12"/>
    <p:sldId id="338" r:id="rId13"/>
    <p:sldId id="339" r:id="rId14"/>
    <p:sldId id="340" r:id="rId15"/>
    <p:sldId id="335" r:id="rId16"/>
    <p:sldId id="336" r:id="rId17"/>
    <p:sldId id="341" r:id="rId18"/>
    <p:sldId id="342" r:id="rId19"/>
    <p:sldId id="276" r:id="rId20"/>
  </p:sldIdLst>
  <p:sldSz cx="9144000" cy="5143500" type="screen16x9"/>
  <p:notesSz cx="6858000" cy="9144000"/>
  <p:embeddedFontLst>
    <p:embeddedFont>
      <p:font typeface="Great Vibes" panose="020B060402020202020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08427-55E8-4A05-B02D-BFB741F1D898}">
  <a:tblStyle styleId="{0E708427-55E8-4A05-B02D-BFB741F1D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2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1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9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42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2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17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1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3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6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3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5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7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55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 hasCustomPrompt="1"/>
          </p:nvPr>
        </p:nvSpPr>
        <p:spPr>
          <a:xfrm>
            <a:off x="714013" y="1316963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1366323" y="1862196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3"/>
          </p:nvPr>
        </p:nvSpPr>
        <p:spPr>
          <a:xfrm>
            <a:off x="1366323" y="1377400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711838" y="3493013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1356248" y="4038238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1356248" y="3553449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4970864" y="1316975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5618209" y="1862208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5618209" y="137740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8689" y="3493025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616034" y="403825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616034" y="355345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1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423764" y="1465135"/>
            <a:ext cx="6331500" cy="968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ANALYTICS</a:t>
            </a:r>
            <a:br>
              <a:rPr lang="en-US" dirty="0">
                <a:latin typeface="Montserrat"/>
                <a:ea typeface="Montserrat"/>
                <a:cs typeface="Montserrat"/>
                <a:sym typeface="Montserrat"/>
              </a:rPr>
            </a:b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3406661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MENTORSHIP_PROGRAM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94DA4-8524-5628-1E9A-DD7658631EB9}"/>
              </a:ext>
            </a:extLst>
          </p:cNvPr>
          <p:cNvSpPr txBox="1"/>
          <p:nvPr/>
        </p:nvSpPr>
        <p:spPr>
          <a:xfrm>
            <a:off x="4624039" y="2294751"/>
            <a:ext cx="363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TAINGUYEN-MEUMOC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6F7E1-E2C1-AF62-C9A5-1310A586366D}"/>
              </a:ext>
            </a:extLst>
          </p:cNvPr>
          <p:cNvSpPr txBox="1"/>
          <p:nvPr/>
        </p:nvSpPr>
        <p:spPr>
          <a:xfrm>
            <a:off x="118002" y="193120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Fact_HeadCount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06811-80D3-C05F-3AE0-0D43E79E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40" y="593230"/>
            <a:ext cx="5702998" cy="4407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" y="700343"/>
            <a:ext cx="8214732" cy="4148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929268" y="698810"/>
            <a:ext cx="1419922" cy="115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81153-3E99-3113-476B-5B986B374F84}"/>
              </a:ext>
            </a:extLst>
          </p:cNvPr>
          <p:cNvSpPr txBox="1"/>
          <p:nvPr/>
        </p:nvSpPr>
        <p:spPr>
          <a:xfrm>
            <a:off x="267629" y="299467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Fact_Diversity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7F010-AFBC-CA44-3A46-C87663F2BFB2}"/>
              </a:ext>
            </a:extLst>
          </p:cNvPr>
          <p:cNvSpPr txBox="1"/>
          <p:nvPr/>
        </p:nvSpPr>
        <p:spPr>
          <a:xfrm>
            <a:off x="267629" y="299467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Fact_Diversity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D6C83-9CD3-67DE-8D47-21222B04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12" y="379509"/>
            <a:ext cx="6229005" cy="46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2" y="660469"/>
            <a:ext cx="8460059" cy="42720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602167" y="1754458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85D480-8732-284F-797B-E6CD28F6BF11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Fact_Hiring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AF4960-ACBB-55C9-E19A-2B521563BD7E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Fact_Hiring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02FBA-876C-66D9-CC4E-1F9ECDA8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14" y="443116"/>
            <a:ext cx="6366848" cy="45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4" y="713467"/>
            <a:ext cx="8266771" cy="417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877229" y="2571749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E9B7F4-8408-8DBF-E996-0A1C9D640AE1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Fact_LeaveDay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84D2C-7D1A-935C-5386-B1705B6A495F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Fact_LeaveDay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1E9C-975B-C5B9-FC08-9F3CD00B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2" y="693977"/>
            <a:ext cx="7574936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" y="804189"/>
            <a:ext cx="8043746" cy="40617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840059" y="3449443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BE45F8-E87E-DEA1-A96C-042D4BD4B970}"/>
              </a:ext>
            </a:extLst>
          </p:cNvPr>
          <p:cNvSpPr txBox="1"/>
          <p:nvPr/>
        </p:nvSpPr>
        <p:spPr>
          <a:xfrm>
            <a:off x="252761" y="211028"/>
            <a:ext cx="286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Fact_Termination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2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23C0DD-7D59-1177-2AE1-6B9D399CEBFA}"/>
              </a:ext>
            </a:extLst>
          </p:cNvPr>
          <p:cNvSpPr txBox="1"/>
          <p:nvPr/>
        </p:nvSpPr>
        <p:spPr>
          <a:xfrm>
            <a:off x="252761" y="211028"/>
            <a:ext cx="286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Fact_Termination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0ED30-8DD0-1FEC-2F15-BC0ED7BF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85" y="796362"/>
            <a:ext cx="5972605" cy="42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658700" y="814400"/>
            <a:ext cx="416755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THANKS FOR READING</a:t>
            </a:r>
            <a:endParaRPr sz="24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DECECF61-C0B6-4B53-21E0-4B89AD396709}"/>
              </a:ext>
            </a:extLst>
          </p:cNvPr>
          <p:cNvSpPr/>
          <p:nvPr/>
        </p:nvSpPr>
        <p:spPr>
          <a:xfrm>
            <a:off x="749673" y="693341"/>
            <a:ext cx="7644654" cy="4450159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5CEE7-6860-9E5B-9B2F-9B98D54259CE}"/>
              </a:ext>
            </a:extLst>
          </p:cNvPr>
          <p:cNvSpPr txBox="1"/>
          <p:nvPr/>
        </p:nvSpPr>
        <p:spPr>
          <a:xfrm>
            <a:off x="2913565" y="47010"/>
            <a:ext cx="28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566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40A32-DFE3-C674-0E6E-9ABC4B010527}"/>
              </a:ext>
            </a:extLst>
          </p:cNvPr>
          <p:cNvSpPr txBox="1"/>
          <p:nvPr/>
        </p:nvSpPr>
        <p:spPr>
          <a:xfrm>
            <a:off x="3378200" y="463549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E13F9-5D47-3C76-8F64-4DE38D2301A9}"/>
              </a:ext>
            </a:extLst>
          </p:cNvPr>
          <p:cNvSpPr txBox="1"/>
          <p:nvPr/>
        </p:nvSpPr>
        <p:spPr>
          <a:xfrm>
            <a:off x="996950" y="147320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I.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4BCA2-D1C7-5229-835E-5D6591D9F6AB}"/>
              </a:ext>
            </a:extLst>
          </p:cNvPr>
          <p:cNvSpPr txBox="1"/>
          <p:nvPr/>
        </p:nvSpPr>
        <p:spPr>
          <a:xfrm>
            <a:off x="5530850" y="147320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II. ANALYSIS</a:t>
            </a:r>
          </a:p>
        </p:txBody>
      </p:sp>
    </p:spTree>
    <p:extLst>
      <p:ext uri="{BB962C8B-B14F-4D97-AF65-F5344CB8AC3E}">
        <p14:creationId xmlns:p14="http://schemas.microsoft.com/office/powerpoint/2010/main" val="128891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I. OUTLINE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44A42-F4C8-FFB4-CE4D-301010A471FA}"/>
              </a:ext>
            </a:extLst>
          </p:cNvPr>
          <p:cNvSpPr txBox="1"/>
          <p:nvPr/>
        </p:nvSpPr>
        <p:spPr>
          <a:xfrm>
            <a:off x="714451" y="2103039"/>
            <a:ext cx="361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1. FIRST SCAN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BCE31-D944-26C6-DF5D-D4DFF379EB71}"/>
              </a:ext>
            </a:extLst>
          </p:cNvPr>
          <p:cNvSpPr txBox="1"/>
          <p:nvPr/>
        </p:nvSpPr>
        <p:spPr>
          <a:xfrm>
            <a:off x="4289501" y="2103039"/>
            <a:ext cx="466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2. REDEFINE TABLES</a:t>
            </a:r>
          </a:p>
        </p:txBody>
      </p:sp>
    </p:spTree>
    <p:extLst>
      <p:ext uri="{BB962C8B-B14F-4D97-AF65-F5344CB8AC3E}">
        <p14:creationId xmlns:p14="http://schemas.microsoft.com/office/powerpoint/2010/main" val="19759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E13F9-5D47-3C76-8F64-4DE38D2301A9}"/>
              </a:ext>
            </a:extLst>
          </p:cNvPr>
          <p:cNvSpPr txBox="1"/>
          <p:nvPr/>
        </p:nvSpPr>
        <p:spPr>
          <a:xfrm>
            <a:off x="3175155" y="172224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1. FIRST SCAN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D3FEC-9776-F8A1-F01F-6941F56D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96" y="621102"/>
            <a:ext cx="2807107" cy="4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E13F9-5D47-3C76-8F64-4DE38D2301A9}"/>
              </a:ext>
            </a:extLst>
          </p:cNvPr>
          <p:cNvSpPr txBox="1"/>
          <p:nvPr/>
        </p:nvSpPr>
        <p:spPr>
          <a:xfrm>
            <a:off x="3175155" y="172224"/>
            <a:ext cx="441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2. REDEFINE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46B83-32C3-FC1A-114C-A98BF4A6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5" y="0"/>
            <a:ext cx="18149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DECECF61-C0B6-4B53-21E0-4B89AD396709}"/>
              </a:ext>
            </a:extLst>
          </p:cNvPr>
          <p:cNvSpPr/>
          <p:nvPr/>
        </p:nvSpPr>
        <p:spPr>
          <a:xfrm>
            <a:off x="749673" y="693341"/>
            <a:ext cx="7644654" cy="4450159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5CEE7-6860-9E5B-9B2F-9B98D54259CE}"/>
              </a:ext>
            </a:extLst>
          </p:cNvPr>
          <p:cNvSpPr txBox="1"/>
          <p:nvPr/>
        </p:nvSpPr>
        <p:spPr>
          <a:xfrm>
            <a:off x="2913565" y="47010"/>
            <a:ext cx="28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9941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II</a:t>
            </a:r>
            <a:r>
              <a:rPr lang="en-US" sz="3600" b="1" dirty="0">
                <a:solidFill>
                  <a:schemeClr val="accent3"/>
                </a:solidFill>
              </a:rPr>
              <a:t>. </a:t>
            </a:r>
            <a:r>
              <a:rPr lang="en-US" sz="3600" dirty="0">
                <a:solidFill>
                  <a:srgbClr val="00B0F0"/>
                </a:solidFill>
              </a:rPr>
              <a:t>ANALYSIS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44A42-F4C8-FFB4-CE4D-301010A471FA}"/>
              </a:ext>
            </a:extLst>
          </p:cNvPr>
          <p:cNvSpPr txBox="1"/>
          <p:nvPr/>
        </p:nvSpPr>
        <p:spPr>
          <a:xfrm>
            <a:off x="996950" y="170159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1. </a:t>
            </a:r>
            <a:r>
              <a:rPr lang="en-US" sz="2800" dirty="0" err="1">
                <a:solidFill>
                  <a:schemeClr val="bg2"/>
                </a:solidFill>
              </a:rPr>
              <a:t>Fact_Employee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EBFAD-9758-EB69-13A0-07A271B30BBE}"/>
              </a:ext>
            </a:extLst>
          </p:cNvPr>
          <p:cNvSpPr txBox="1"/>
          <p:nvPr/>
        </p:nvSpPr>
        <p:spPr>
          <a:xfrm>
            <a:off x="996950" y="249586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2. </a:t>
            </a:r>
            <a:r>
              <a:rPr lang="en-US" sz="2800" dirty="0" err="1">
                <a:solidFill>
                  <a:schemeClr val="bg2"/>
                </a:solidFill>
              </a:rPr>
              <a:t>Fact_Diversity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D06E0-0589-0FE5-2555-7C3110D6F8B1}"/>
              </a:ext>
            </a:extLst>
          </p:cNvPr>
          <p:cNvSpPr txBox="1"/>
          <p:nvPr/>
        </p:nvSpPr>
        <p:spPr>
          <a:xfrm>
            <a:off x="996950" y="329012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3. </a:t>
            </a:r>
            <a:r>
              <a:rPr lang="en-US" sz="2800" dirty="0" err="1">
                <a:solidFill>
                  <a:schemeClr val="bg2"/>
                </a:solidFill>
              </a:rPr>
              <a:t>Fact_Hiring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BCE31-D944-26C6-DF5D-D4DFF379EB71}"/>
              </a:ext>
            </a:extLst>
          </p:cNvPr>
          <p:cNvSpPr txBox="1"/>
          <p:nvPr/>
        </p:nvSpPr>
        <p:spPr>
          <a:xfrm>
            <a:off x="4572000" y="170159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4. </a:t>
            </a:r>
            <a:r>
              <a:rPr lang="en-US" sz="2800" dirty="0" err="1">
                <a:solidFill>
                  <a:schemeClr val="bg2"/>
                </a:solidFill>
              </a:rPr>
              <a:t>Fact_LeaveDay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BCE1-4734-DE18-222E-8F38EA2D9251}"/>
              </a:ext>
            </a:extLst>
          </p:cNvPr>
          <p:cNvSpPr txBox="1"/>
          <p:nvPr/>
        </p:nvSpPr>
        <p:spPr>
          <a:xfrm>
            <a:off x="4571999" y="2495860"/>
            <a:ext cx="34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5. </a:t>
            </a:r>
            <a:r>
              <a:rPr lang="en-US" sz="2800" dirty="0" err="1">
                <a:solidFill>
                  <a:schemeClr val="bg2"/>
                </a:solidFill>
              </a:rPr>
              <a:t>Fact_Termination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" y="874223"/>
            <a:ext cx="8080917" cy="40805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2683727" y="609600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A19C99-5B5A-78E2-A1BD-A549A1293583}"/>
              </a:ext>
            </a:extLst>
          </p:cNvPr>
          <p:cNvSpPr txBox="1"/>
          <p:nvPr/>
        </p:nvSpPr>
        <p:spPr>
          <a:xfrm>
            <a:off x="230458" y="341802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Fact_Employee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461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116</Words>
  <Application>Microsoft Office PowerPoint</Application>
  <PresentationFormat>On-screen Show (16:9)</PresentationFormat>
  <Paragraphs>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Lato</vt:lpstr>
      <vt:lpstr>Great Vibes</vt:lpstr>
      <vt:lpstr>Montserrat</vt:lpstr>
      <vt:lpstr>Arial</vt:lpstr>
      <vt:lpstr>Open Sans</vt:lpstr>
      <vt:lpstr>Swiss</vt:lpstr>
      <vt:lpstr>HR ANALYTICS </vt:lpstr>
      <vt:lpstr>PowerPoint Presentation</vt:lpstr>
      <vt:lpstr>PowerPoint Presentation</vt:lpstr>
      <vt:lpstr>I. OUTLINE</vt:lpstr>
      <vt:lpstr>PowerPoint Presentation</vt:lpstr>
      <vt:lpstr>PowerPoint Presentation</vt:lpstr>
      <vt:lpstr>PowerPoint Presentation</vt:lpstr>
      <vt:lpstr>II.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THANH TAI</dc:creator>
  <cp:lastModifiedBy>Tai Nguyen</cp:lastModifiedBy>
  <cp:revision>13</cp:revision>
  <dcterms:modified xsi:type="dcterms:W3CDTF">2024-05-13T15:40:50Z</dcterms:modified>
</cp:coreProperties>
</file>