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31" r:id="rId2"/>
  </p:sldMasterIdLst>
  <p:notesMasterIdLst>
    <p:notesMasterId r:id="rId29"/>
  </p:notesMasterIdLst>
  <p:sldIdLst>
    <p:sldId id="257" r:id="rId3"/>
    <p:sldId id="259" r:id="rId4"/>
    <p:sldId id="284" r:id="rId5"/>
    <p:sldId id="282" r:id="rId6"/>
    <p:sldId id="267" r:id="rId7"/>
    <p:sldId id="285" r:id="rId8"/>
    <p:sldId id="286" r:id="rId9"/>
    <p:sldId id="290" r:id="rId10"/>
    <p:sldId id="287" r:id="rId11"/>
    <p:sldId id="268" r:id="rId12"/>
    <p:sldId id="270" r:id="rId13"/>
    <p:sldId id="291" r:id="rId14"/>
    <p:sldId id="293" r:id="rId15"/>
    <p:sldId id="294" r:id="rId16"/>
    <p:sldId id="295" r:id="rId17"/>
    <p:sldId id="298" r:id="rId18"/>
    <p:sldId id="297" r:id="rId19"/>
    <p:sldId id="296" r:id="rId20"/>
    <p:sldId id="299" r:id="rId21"/>
    <p:sldId id="304" r:id="rId22"/>
    <p:sldId id="300" r:id="rId23"/>
    <p:sldId id="301" r:id="rId24"/>
    <p:sldId id="305" r:id="rId25"/>
    <p:sldId id="307" r:id="rId26"/>
    <p:sldId id="306" r:id="rId27"/>
    <p:sldId id="308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E2CD"/>
    <a:srgbClr val="F4F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F908AF-DDEB-471A-931F-09703864CCB1}" v="42" dt="2022-12-23T00:11:24.318"/>
    <p1510:client id="{1F911740-39AA-4EF0-AB2C-2709707D086C}" v="258" dt="2022-12-23T00:52:24.318"/>
    <p1510:client id="{B21B1CD6-046B-4F9A-9AF1-284F6B5FA87E}" v="541" dt="2022-12-23T00:45:54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6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C460F-F589-42ED-9F05-07E32272122F}" type="datetimeFigureOut">
              <a:t>2022-12-22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63C2C-8369-4C2B-9560-5792E36090FD}" type="slidenum"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289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417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94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937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2022-12-22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2022-12-22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2022-12-22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2022-12-22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2022-12-22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2022-12-22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2022-12-22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2022-12-22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2752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2022-12-22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2022-12-22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2022-12-22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2022-12-22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25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250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9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1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504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81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39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36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2022-12-22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59FCD78-FE54-489E-4A6F-07BFC83D74BF}"/>
              </a:ext>
            </a:extLst>
          </p:cNvPr>
          <p:cNvGrpSpPr/>
          <p:nvPr/>
        </p:nvGrpSpPr>
        <p:grpSpPr>
          <a:xfrm>
            <a:off x="3952875" y="3482233"/>
            <a:ext cx="4470400" cy="182880"/>
            <a:chOff x="266700" y="192024"/>
            <a:chExt cx="11658600" cy="18288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2C24A5A-8486-D068-6135-A27DDBB27A3C}"/>
                </a:ext>
              </a:extLst>
            </p:cNvPr>
            <p:cNvSpPr/>
            <p:nvPr/>
          </p:nvSpPr>
          <p:spPr>
            <a:xfrm>
              <a:off x="266700" y="192024"/>
              <a:ext cx="11658600" cy="182880"/>
            </a:xfrm>
            <a:prstGeom prst="roundRect">
              <a:avLst>
                <a:gd name="adj" fmla="val 50000"/>
              </a:avLst>
            </a:prstGeom>
            <a:solidFill>
              <a:srgbClr val="ECF5FA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59C4760-F42E-BC55-B737-7749912F9E41}"/>
                </a:ext>
              </a:extLst>
            </p:cNvPr>
            <p:cNvSpPr/>
            <p:nvPr/>
          </p:nvSpPr>
          <p:spPr>
            <a:xfrm>
              <a:off x="318000" y="246888"/>
              <a:ext cx="11556000" cy="7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A47AD84-FD61-8443-2A2D-2DF6E2A4FB3C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3972546" y="3573097"/>
            <a:ext cx="3600000" cy="0"/>
          </a:xfrm>
          <a:prstGeom prst="line">
            <a:avLst/>
          </a:prstGeom>
          <a:ln w="31750" cap="rnd">
            <a:solidFill>
              <a:srgbClr val="6CE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원형: 비어 있음 2">
            <a:extLst>
              <a:ext uri="{FF2B5EF4-FFF2-40B4-BE49-F238E27FC236}">
                <a16:creationId xmlns:a16="http://schemas.microsoft.com/office/drawing/2014/main" id="{F313F4CE-8015-210A-D12D-1842298DAD55}"/>
              </a:ext>
            </a:extLst>
          </p:cNvPr>
          <p:cNvSpPr/>
          <p:nvPr/>
        </p:nvSpPr>
        <p:spPr>
          <a:xfrm>
            <a:off x="7476769" y="3485760"/>
            <a:ext cx="180000" cy="180000"/>
          </a:xfrm>
          <a:prstGeom prst="donut">
            <a:avLst>
              <a:gd name="adj" fmla="val 35476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9F2DA3-8CCD-B947-1754-506A87D7D99C}"/>
              </a:ext>
            </a:extLst>
          </p:cNvPr>
          <p:cNvSpPr txBox="1"/>
          <p:nvPr/>
        </p:nvSpPr>
        <p:spPr>
          <a:xfrm>
            <a:off x="2654507" y="2398698"/>
            <a:ext cx="6882985" cy="80791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latinLnBrk="0">
              <a:defRPr/>
            </a:pPr>
            <a:r>
              <a:rPr lang="ko-KR" altLang="en-US" sz="3600" i="1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/>
              </a:rPr>
              <a:t>공통프로젝트 &amp; 개인프로젝트</a:t>
            </a:r>
            <a:endParaRPr lang="ko-KR" altLang="en-US" sz="2800" dirty="0">
              <a:ea typeface="Tmon몬소리 Black"/>
            </a:endParaRPr>
          </a:p>
          <a:p>
            <a:pPr algn="ctr">
              <a:defRPr/>
            </a:pPr>
            <a:r>
              <a:rPr lang="en-US" altLang="ko-KR" sz="1050" kern="0" dirty="0">
                <a:ea typeface="맑은 고딕"/>
              </a:rPr>
              <a:t>Enjoy your stylish business and campus life with BIZCAM</a:t>
            </a:r>
            <a:endParaRPr lang="ko-KR" altLang="en-US" sz="2800" dirty="0">
              <a:ea typeface="맑은 고딕"/>
            </a:endParaRPr>
          </a:p>
        </p:txBody>
      </p: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893FDBD8-2230-1762-FE1A-C3071C515990}"/>
              </a:ext>
            </a:extLst>
          </p:cNvPr>
          <p:cNvSpPr/>
          <p:nvPr/>
        </p:nvSpPr>
        <p:spPr>
          <a:xfrm>
            <a:off x="7677100" y="3771268"/>
            <a:ext cx="746175" cy="239802"/>
          </a:xfrm>
          <a:prstGeom prst="wedgeRoundRectCallout">
            <a:avLst>
              <a:gd name="adj1" fmla="val -65467"/>
              <a:gd name="adj2" fmla="val -55668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6CE2C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rgbClr val="44546A"/>
                </a:solidFill>
              </a:rPr>
              <a:t>6</a:t>
            </a:r>
            <a:r>
              <a:rPr lang="ko-KR" altLang="en-US" sz="900" b="1" dirty="0">
                <a:solidFill>
                  <a:srgbClr val="44546A"/>
                </a:solidFill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364299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5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  <p:bldP spid="13" grpId="0" animBg="1"/>
      <p:bldP spid="13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59FCD78-FE54-489E-4A6F-07BFC83D74BF}"/>
              </a:ext>
            </a:extLst>
          </p:cNvPr>
          <p:cNvGrpSpPr/>
          <p:nvPr/>
        </p:nvGrpSpPr>
        <p:grpSpPr>
          <a:xfrm>
            <a:off x="266700" y="758083"/>
            <a:ext cx="11658600" cy="182880"/>
            <a:chOff x="266700" y="192024"/>
            <a:chExt cx="11658600" cy="18288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2C24A5A-8486-D068-6135-A27DDBB27A3C}"/>
                </a:ext>
              </a:extLst>
            </p:cNvPr>
            <p:cNvSpPr/>
            <p:nvPr/>
          </p:nvSpPr>
          <p:spPr>
            <a:xfrm>
              <a:off x="266700" y="192024"/>
              <a:ext cx="11658600" cy="182880"/>
            </a:xfrm>
            <a:prstGeom prst="roundRect">
              <a:avLst>
                <a:gd name="adj" fmla="val 50000"/>
              </a:avLst>
            </a:prstGeom>
            <a:solidFill>
              <a:srgbClr val="ECF5FA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59C4760-F42E-BC55-B737-7749912F9E41}"/>
                </a:ext>
              </a:extLst>
            </p:cNvPr>
            <p:cNvSpPr/>
            <p:nvPr/>
          </p:nvSpPr>
          <p:spPr>
            <a:xfrm>
              <a:off x="318000" y="246888"/>
              <a:ext cx="11556000" cy="7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A47AD84-FD61-8443-2A2D-2DF6E2A4FB3C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318000" y="848947"/>
            <a:ext cx="11016000" cy="0"/>
          </a:xfrm>
          <a:prstGeom prst="line">
            <a:avLst/>
          </a:prstGeom>
          <a:ln w="31750" cap="rnd">
            <a:solidFill>
              <a:srgbClr val="6CE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원형: 비어 있음 2">
            <a:extLst>
              <a:ext uri="{FF2B5EF4-FFF2-40B4-BE49-F238E27FC236}">
                <a16:creationId xmlns:a16="http://schemas.microsoft.com/office/drawing/2014/main" id="{F313F4CE-8015-210A-D12D-1842298DAD55}"/>
              </a:ext>
            </a:extLst>
          </p:cNvPr>
          <p:cNvSpPr/>
          <p:nvPr/>
        </p:nvSpPr>
        <p:spPr>
          <a:xfrm>
            <a:off x="11222312" y="757788"/>
            <a:ext cx="180000" cy="180000"/>
          </a:xfrm>
          <a:prstGeom prst="donut">
            <a:avLst>
              <a:gd name="adj" fmla="val 35476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9F2DA3-8CCD-B947-1754-506A87D7D99C}"/>
              </a:ext>
            </a:extLst>
          </p:cNvPr>
          <p:cNvSpPr txBox="1"/>
          <p:nvPr/>
        </p:nvSpPr>
        <p:spPr>
          <a:xfrm>
            <a:off x="266700" y="182029"/>
            <a:ext cx="6882985" cy="56098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atinLnBrk="0">
              <a:defRPr/>
            </a:pPr>
            <a:r>
              <a:rPr lang="ko-KR" altLang="en-US" sz="2000" i="1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완성화면 </a:t>
            </a:r>
            <a:r>
              <a:rPr lang="en-US" altLang="ko-KR" sz="2000" i="1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(</a:t>
            </a:r>
            <a:r>
              <a:rPr lang="en-US" altLang="ko-KR" sz="2000" i="1" kern="0" dirty="0" err="1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문민섭</a:t>
            </a:r>
            <a:r>
              <a:rPr lang="en-US" altLang="ko-KR" sz="2000" i="1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)</a:t>
            </a:r>
            <a:endParaRPr lang="ko-KR" altLang="en-US" sz="2000" i="1" kern="0" dirty="0">
              <a:ln w="9525">
                <a:solidFill>
                  <a:prstClr val="white">
                    <a:lumMod val="50000"/>
                  </a:prstClr>
                </a:solidFill>
              </a:ln>
              <a:solidFill>
                <a:srgbClr val="6CE2CD"/>
              </a:solidFill>
              <a:latin typeface="Tmon몬소리 Black"/>
              <a:ea typeface="Tmon몬소리 Black" panose="02000A03000000000000" pitchFamily="2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sz="16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" name="말풍선: 타원형 12">
            <a:extLst>
              <a:ext uri="{FF2B5EF4-FFF2-40B4-BE49-F238E27FC236}">
                <a16:creationId xmlns:a16="http://schemas.microsoft.com/office/drawing/2014/main" id="{893FDBD8-2230-1762-FE1A-C3071C515990}"/>
              </a:ext>
            </a:extLst>
          </p:cNvPr>
          <p:cNvSpPr/>
          <p:nvPr/>
        </p:nvSpPr>
        <p:spPr>
          <a:xfrm>
            <a:off x="11197173" y="1024344"/>
            <a:ext cx="239802" cy="239802"/>
          </a:xfrm>
          <a:prstGeom prst="wedgeEllipseCallout">
            <a:avLst>
              <a:gd name="adj1" fmla="val -489"/>
              <a:gd name="adj2" fmla="val -6517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50" b="1" dirty="0">
                <a:solidFill>
                  <a:srgbClr val="44546A"/>
                </a:solidFill>
              </a:rPr>
              <a:t>03</a:t>
            </a:r>
            <a:endParaRPr lang="ko-KR" altLang="en-US" sz="1050" b="1" dirty="0">
              <a:solidFill>
                <a:srgbClr val="44546A"/>
              </a:solidFill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A29FF4C-C529-E2A1-4FBA-882B43D93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865" y="1169769"/>
            <a:ext cx="4825409" cy="511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9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5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  <p:bldP spid="13" grpId="0" animBg="1"/>
      <p:bldP spid="1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59FCD78-FE54-489E-4A6F-07BFC83D74BF}"/>
              </a:ext>
            </a:extLst>
          </p:cNvPr>
          <p:cNvGrpSpPr/>
          <p:nvPr/>
        </p:nvGrpSpPr>
        <p:grpSpPr>
          <a:xfrm>
            <a:off x="266700" y="758083"/>
            <a:ext cx="11658600" cy="182880"/>
            <a:chOff x="266700" y="192024"/>
            <a:chExt cx="11658600" cy="18288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2C24A5A-8486-D068-6135-A27DDBB27A3C}"/>
                </a:ext>
              </a:extLst>
            </p:cNvPr>
            <p:cNvSpPr/>
            <p:nvPr/>
          </p:nvSpPr>
          <p:spPr>
            <a:xfrm>
              <a:off x="266700" y="192024"/>
              <a:ext cx="11658600" cy="182880"/>
            </a:xfrm>
            <a:prstGeom prst="roundRect">
              <a:avLst>
                <a:gd name="adj" fmla="val 50000"/>
              </a:avLst>
            </a:prstGeom>
            <a:solidFill>
              <a:srgbClr val="ECF5FA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59C4760-F42E-BC55-B737-7749912F9E41}"/>
                </a:ext>
              </a:extLst>
            </p:cNvPr>
            <p:cNvSpPr/>
            <p:nvPr/>
          </p:nvSpPr>
          <p:spPr>
            <a:xfrm>
              <a:off x="318000" y="246888"/>
              <a:ext cx="11556000" cy="7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A47AD84-FD61-8443-2A2D-2DF6E2A4FB3C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318000" y="848947"/>
            <a:ext cx="11016000" cy="0"/>
          </a:xfrm>
          <a:prstGeom prst="line">
            <a:avLst/>
          </a:prstGeom>
          <a:ln w="31750" cap="rnd">
            <a:solidFill>
              <a:srgbClr val="6CE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원형: 비어 있음 2">
            <a:extLst>
              <a:ext uri="{FF2B5EF4-FFF2-40B4-BE49-F238E27FC236}">
                <a16:creationId xmlns:a16="http://schemas.microsoft.com/office/drawing/2014/main" id="{F313F4CE-8015-210A-D12D-1842298DAD55}"/>
              </a:ext>
            </a:extLst>
          </p:cNvPr>
          <p:cNvSpPr/>
          <p:nvPr/>
        </p:nvSpPr>
        <p:spPr>
          <a:xfrm>
            <a:off x="11222312" y="757788"/>
            <a:ext cx="180000" cy="180000"/>
          </a:xfrm>
          <a:prstGeom prst="donut">
            <a:avLst>
              <a:gd name="adj" fmla="val 35476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9F2DA3-8CCD-B947-1754-506A87D7D99C}"/>
              </a:ext>
            </a:extLst>
          </p:cNvPr>
          <p:cNvSpPr txBox="1"/>
          <p:nvPr/>
        </p:nvSpPr>
        <p:spPr>
          <a:xfrm>
            <a:off x="266700" y="182029"/>
            <a:ext cx="6882985" cy="56098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atinLnBrk="0">
              <a:defRPr/>
            </a:pPr>
            <a:r>
              <a:rPr lang="ko-KR" altLang="en-US" sz="2000" i="1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완성화면 </a:t>
            </a:r>
            <a:r>
              <a:rPr lang="en-US" altLang="ko-KR" sz="2000" i="1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(</a:t>
            </a:r>
            <a:r>
              <a:rPr lang="en-US" altLang="ko-KR" sz="2000" i="1" kern="0" dirty="0" err="1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문민섭</a:t>
            </a:r>
            <a:r>
              <a:rPr lang="en-US" altLang="ko-KR" sz="2000" i="1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)</a:t>
            </a:r>
            <a:endParaRPr lang="ko-KR" altLang="en-US"/>
          </a:p>
          <a:p>
            <a:pPr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sz="16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" name="말풍선: 타원형 12">
            <a:extLst>
              <a:ext uri="{FF2B5EF4-FFF2-40B4-BE49-F238E27FC236}">
                <a16:creationId xmlns:a16="http://schemas.microsoft.com/office/drawing/2014/main" id="{893FDBD8-2230-1762-FE1A-C3071C515990}"/>
              </a:ext>
            </a:extLst>
          </p:cNvPr>
          <p:cNvSpPr/>
          <p:nvPr/>
        </p:nvSpPr>
        <p:spPr>
          <a:xfrm>
            <a:off x="11197173" y="1024344"/>
            <a:ext cx="239802" cy="239802"/>
          </a:xfrm>
          <a:prstGeom prst="wedgeEllipseCallout">
            <a:avLst>
              <a:gd name="adj1" fmla="val -489"/>
              <a:gd name="adj2" fmla="val -6517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50" b="1" dirty="0">
                <a:solidFill>
                  <a:srgbClr val="44546A"/>
                </a:solidFill>
              </a:rPr>
              <a:t>03</a:t>
            </a:r>
            <a:endParaRPr lang="ko-KR" altLang="en-US" sz="1050" b="1" dirty="0">
              <a:solidFill>
                <a:srgbClr val="44546A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A342E7-8691-53E2-49DD-B7DBF1237F4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211657" y="1326169"/>
            <a:ext cx="5760000" cy="50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0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5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  <p:bldP spid="13" grpId="0" animBg="1"/>
      <p:bldP spid="1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50100F-7441-EB71-03F5-E091D11A923E}"/>
              </a:ext>
            </a:extLst>
          </p:cNvPr>
          <p:cNvSpPr txBox="1"/>
          <p:nvPr/>
        </p:nvSpPr>
        <p:spPr>
          <a:xfrm>
            <a:off x="2719525" y="2767280"/>
            <a:ext cx="6752949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8000" b="1" dirty="0">
                <a:ea typeface="맑은 고딕"/>
              </a:rPr>
              <a:t>개인과제</a:t>
            </a:r>
          </a:p>
        </p:txBody>
      </p:sp>
    </p:spTree>
    <p:extLst>
      <p:ext uri="{BB962C8B-B14F-4D97-AF65-F5344CB8AC3E}">
        <p14:creationId xmlns:p14="http://schemas.microsoft.com/office/powerpoint/2010/main" val="166994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59FCD78-FE54-489E-4A6F-07BFC83D74BF}"/>
              </a:ext>
            </a:extLst>
          </p:cNvPr>
          <p:cNvGrpSpPr/>
          <p:nvPr/>
        </p:nvGrpSpPr>
        <p:grpSpPr>
          <a:xfrm>
            <a:off x="266700" y="758083"/>
            <a:ext cx="11658600" cy="182880"/>
            <a:chOff x="266700" y="192024"/>
            <a:chExt cx="11658600" cy="18288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2C24A5A-8486-D068-6135-A27DDBB27A3C}"/>
                </a:ext>
              </a:extLst>
            </p:cNvPr>
            <p:cNvSpPr/>
            <p:nvPr/>
          </p:nvSpPr>
          <p:spPr>
            <a:xfrm>
              <a:off x="266700" y="192024"/>
              <a:ext cx="11658600" cy="182880"/>
            </a:xfrm>
            <a:prstGeom prst="roundRect">
              <a:avLst>
                <a:gd name="adj" fmla="val 50000"/>
              </a:avLst>
            </a:prstGeom>
            <a:solidFill>
              <a:srgbClr val="ECF5FA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59C4760-F42E-BC55-B737-7749912F9E41}"/>
                </a:ext>
              </a:extLst>
            </p:cNvPr>
            <p:cNvSpPr/>
            <p:nvPr/>
          </p:nvSpPr>
          <p:spPr>
            <a:xfrm>
              <a:off x="318000" y="246888"/>
              <a:ext cx="11556000" cy="7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A47AD84-FD61-8443-2A2D-2DF6E2A4FB3C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318000" y="848947"/>
            <a:ext cx="11016000" cy="0"/>
          </a:xfrm>
          <a:prstGeom prst="line">
            <a:avLst/>
          </a:prstGeom>
          <a:ln w="31750" cap="rnd">
            <a:solidFill>
              <a:srgbClr val="6CE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원형: 비어 있음 2">
            <a:extLst>
              <a:ext uri="{FF2B5EF4-FFF2-40B4-BE49-F238E27FC236}">
                <a16:creationId xmlns:a16="http://schemas.microsoft.com/office/drawing/2014/main" id="{F313F4CE-8015-210A-D12D-1842298DAD55}"/>
              </a:ext>
            </a:extLst>
          </p:cNvPr>
          <p:cNvSpPr/>
          <p:nvPr/>
        </p:nvSpPr>
        <p:spPr>
          <a:xfrm>
            <a:off x="11222312" y="757788"/>
            <a:ext cx="180000" cy="180000"/>
          </a:xfrm>
          <a:prstGeom prst="donut">
            <a:avLst>
              <a:gd name="adj" fmla="val 35476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9F2DA3-8CCD-B947-1754-506A87D7D99C}"/>
              </a:ext>
            </a:extLst>
          </p:cNvPr>
          <p:cNvSpPr txBox="1"/>
          <p:nvPr/>
        </p:nvSpPr>
        <p:spPr>
          <a:xfrm>
            <a:off x="266700" y="182029"/>
            <a:ext cx="6882985" cy="56098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atinLnBrk="0">
              <a:defRPr/>
            </a:pPr>
            <a:r>
              <a:rPr lang="ko-KR" altLang="en-US" sz="2000" i="1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와이어프레임 </a:t>
            </a:r>
            <a:r>
              <a:rPr lang="en-US" altLang="ko-KR" sz="2000" i="1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(</a:t>
            </a:r>
            <a:r>
              <a:rPr lang="en-US" altLang="ko-KR" sz="2000" i="1" kern="0" dirty="0" err="1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임은재</a:t>
            </a:r>
            <a:r>
              <a:rPr lang="en-US" altLang="ko-KR" sz="2000" i="1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sz="16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" name="말풍선: 타원형 12">
            <a:extLst>
              <a:ext uri="{FF2B5EF4-FFF2-40B4-BE49-F238E27FC236}">
                <a16:creationId xmlns:a16="http://schemas.microsoft.com/office/drawing/2014/main" id="{893FDBD8-2230-1762-FE1A-C3071C515990}"/>
              </a:ext>
            </a:extLst>
          </p:cNvPr>
          <p:cNvSpPr/>
          <p:nvPr/>
        </p:nvSpPr>
        <p:spPr>
          <a:xfrm>
            <a:off x="11197173" y="1024344"/>
            <a:ext cx="239802" cy="239802"/>
          </a:xfrm>
          <a:prstGeom prst="wedgeEllipseCallout">
            <a:avLst>
              <a:gd name="adj1" fmla="val -489"/>
              <a:gd name="adj2" fmla="val -6517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50" b="1" dirty="0">
                <a:solidFill>
                  <a:srgbClr val="44546A"/>
                </a:solidFill>
              </a:rPr>
              <a:t>03</a:t>
            </a:r>
            <a:endParaRPr lang="ko-KR" altLang="en-US" sz="1050" b="1" dirty="0">
              <a:solidFill>
                <a:srgbClr val="44546A"/>
              </a:solidFill>
            </a:endParaRPr>
          </a:p>
        </p:txBody>
      </p:sp>
      <p:pic>
        <p:nvPicPr>
          <p:cNvPr id="8" name="그림 9">
            <a:extLst>
              <a:ext uri="{FF2B5EF4-FFF2-40B4-BE49-F238E27FC236}">
                <a16:creationId xmlns:a16="http://schemas.microsoft.com/office/drawing/2014/main" id="{9E3B354F-B060-0EEA-F27E-673CE45C4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438" y="1022074"/>
            <a:ext cx="6840747" cy="564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5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  <p:bldP spid="13" grpId="0" animBg="1"/>
      <p:bldP spid="1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59FCD78-FE54-489E-4A6F-07BFC83D74BF}"/>
              </a:ext>
            </a:extLst>
          </p:cNvPr>
          <p:cNvGrpSpPr/>
          <p:nvPr/>
        </p:nvGrpSpPr>
        <p:grpSpPr>
          <a:xfrm>
            <a:off x="266700" y="758083"/>
            <a:ext cx="11658600" cy="182880"/>
            <a:chOff x="266700" y="192024"/>
            <a:chExt cx="11658600" cy="18288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2C24A5A-8486-D068-6135-A27DDBB27A3C}"/>
                </a:ext>
              </a:extLst>
            </p:cNvPr>
            <p:cNvSpPr/>
            <p:nvPr/>
          </p:nvSpPr>
          <p:spPr>
            <a:xfrm>
              <a:off x="266700" y="192024"/>
              <a:ext cx="11658600" cy="182880"/>
            </a:xfrm>
            <a:prstGeom prst="roundRect">
              <a:avLst>
                <a:gd name="adj" fmla="val 50000"/>
              </a:avLst>
            </a:prstGeom>
            <a:solidFill>
              <a:srgbClr val="ECF5FA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59C4760-F42E-BC55-B737-7749912F9E41}"/>
                </a:ext>
              </a:extLst>
            </p:cNvPr>
            <p:cNvSpPr/>
            <p:nvPr/>
          </p:nvSpPr>
          <p:spPr>
            <a:xfrm>
              <a:off x="318000" y="246888"/>
              <a:ext cx="11556000" cy="7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A47AD84-FD61-8443-2A2D-2DF6E2A4FB3C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318000" y="848947"/>
            <a:ext cx="11016000" cy="0"/>
          </a:xfrm>
          <a:prstGeom prst="line">
            <a:avLst/>
          </a:prstGeom>
          <a:ln w="31750" cap="rnd">
            <a:solidFill>
              <a:srgbClr val="6CE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원형: 비어 있음 2">
            <a:extLst>
              <a:ext uri="{FF2B5EF4-FFF2-40B4-BE49-F238E27FC236}">
                <a16:creationId xmlns:a16="http://schemas.microsoft.com/office/drawing/2014/main" id="{F313F4CE-8015-210A-D12D-1842298DAD55}"/>
              </a:ext>
            </a:extLst>
          </p:cNvPr>
          <p:cNvSpPr/>
          <p:nvPr/>
        </p:nvSpPr>
        <p:spPr>
          <a:xfrm>
            <a:off x="11222312" y="757788"/>
            <a:ext cx="180000" cy="180000"/>
          </a:xfrm>
          <a:prstGeom prst="donut">
            <a:avLst>
              <a:gd name="adj" fmla="val 35476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9F2DA3-8CCD-B947-1754-506A87D7D99C}"/>
              </a:ext>
            </a:extLst>
          </p:cNvPr>
          <p:cNvSpPr txBox="1"/>
          <p:nvPr/>
        </p:nvSpPr>
        <p:spPr>
          <a:xfrm>
            <a:off x="266700" y="182029"/>
            <a:ext cx="6882985" cy="56098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atinLnBrk="0">
              <a:defRPr/>
            </a:pPr>
            <a:r>
              <a:rPr lang="ko-KR" altLang="en-US" sz="2000" i="1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완성화면 </a:t>
            </a:r>
            <a:r>
              <a:rPr lang="en-US" altLang="ko-KR" sz="2000" i="1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(</a:t>
            </a:r>
            <a:r>
              <a:rPr lang="en-US" altLang="ko-KR" sz="2000" i="1" kern="0" dirty="0" err="1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임은재</a:t>
            </a:r>
            <a:r>
              <a:rPr lang="en-US" altLang="ko-KR" sz="2000" i="1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sz="16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" name="말풍선: 타원형 12">
            <a:extLst>
              <a:ext uri="{FF2B5EF4-FFF2-40B4-BE49-F238E27FC236}">
                <a16:creationId xmlns:a16="http://schemas.microsoft.com/office/drawing/2014/main" id="{893FDBD8-2230-1762-FE1A-C3071C515990}"/>
              </a:ext>
            </a:extLst>
          </p:cNvPr>
          <p:cNvSpPr/>
          <p:nvPr/>
        </p:nvSpPr>
        <p:spPr>
          <a:xfrm>
            <a:off x="11197173" y="1024344"/>
            <a:ext cx="239802" cy="239802"/>
          </a:xfrm>
          <a:prstGeom prst="wedgeEllipseCallout">
            <a:avLst>
              <a:gd name="adj1" fmla="val -489"/>
              <a:gd name="adj2" fmla="val -6517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50" b="1" dirty="0">
                <a:solidFill>
                  <a:srgbClr val="44546A"/>
                </a:solidFill>
              </a:rPr>
              <a:t>03</a:t>
            </a:r>
            <a:endParaRPr lang="ko-KR" altLang="en-US" sz="1050" b="1" dirty="0">
              <a:solidFill>
                <a:srgbClr val="44546A"/>
              </a:solidFill>
            </a:endParaRPr>
          </a:p>
        </p:txBody>
      </p:sp>
      <p:pic>
        <p:nvPicPr>
          <p:cNvPr id="5" name="그림 7">
            <a:extLst>
              <a:ext uri="{FF2B5EF4-FFF2-40B4-BE49-F238E27FC236}">
                <a16:creationId xmlns:a16="http://schemas.microsoft.com/office/drawing/2014/main" id="{1143AD1C-5217-EB0A-9B7B-3AF61BDFE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70" y="1019058"/>
            <a:ext cx="9816858" cy="55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3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5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  <p:bldP spid="13" grpId="0" animBg="1"/>
      <p:bldP spid="1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59FCD78-FE54-489E-4A6F-07BFC83D74BF}"/>
              </a:ext>
            </a:extLst>
          </p:cNvPr>
          <p:cNvGrpSpPr/>
          <p:nvPr/>
        </p:nvGrpSpPr>
        <p:grpSpPr>
          <a:xfrm>
            <a:off x="266700" y="758083"/>
            <a:ext cx="11658600" cy="182880"/>
            <a:chOff x="266700" y="192024"/>
            <a:chExt cx="11658600" cy="18288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2C24A5A-8486-D068-6135-A27DDBB27A3C}"/>
                </a:ext>
              </a:extLst>
            </p:cNvPr>
            <p:cNvSpPr/>
            <p:nvPr/>
          </p:nvSpPr>
          <p:spPr>
            <a:xfrm>
              <a:off x="266700" y="192024"/>
              <a:ext cx="11658600" cy="182880"/>
            </a:xfrm>
            <a:prstGeom prst="roundRect">
              <a:avLst>
                <a:gd name="adj" fmla="val 50000"/>
              </a:avLst>
            </a:prstGeom>
            <a:solidFill>
              <a:srgbClr val="ECF5FA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59C4760-F42E-BC55-B737-7749912F9E41}"/>
                </a:ext>
              </a:extLst>
            </p:cNvPr>
            <p:cNvSpPr/>
            <p:nvPr/>
          </p:nvSpPr>
          <p:spPr>
            <a:xfrm>
              <a:off x="318000" y="246888"/>
              <a:ext cx="11556000" cy="7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A47AD84-FD61-8443-2A2D-2DF6E2A4FB3C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318000" y="848947"/>
            <a:ext cx="11016000" cy="0"/>
          </a:xfrm>
          <a:prstGeom prst="line">
            <a:avLst/>
          </a:prstGeom>
          <a:ln w="31750" cap="rnd">
            <a:solidFill>
              <a:srgbClr val="6CE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원형: 비어 있음 2">
            <a:extLst>
              <a:ext uri="{FF2B5EF4-FFF2-40B4-BE49-F238E27FC236}">
                <a16:creationId xmlns:a16="http://schemas.microsoft.com/office/drawing/2014/main" id="{F313F4CE-8015-210A-D12D-1842298DAD55}"/>
              </a:ext>
            </a:extLst>
          </p:cNvPr>
          <p:cNvSpPr/>
          <p:nvPr/>
        </p:nvSpPr>
        <p:spPr>
          <a:xfrm>
            <a:off x="11222312" y="757788"/>
            <a:ext cx="180000" cy="180000"/>
          </a:xfrm>
          <a:prstGeom prst="donut">
            <a:avLst>
              <a:gd name="adj" fmla="val 35476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9F2DA3-8CCD-B947-1754-506A87D7D99C}"/>
              </a:ext>
            </a:extLst>
          </p:cNvPr>
          <p:cNvSpPr txBox="1"/>
          <p:nvPr/>
        </p:nvSpPr>
        <p:spPr>
          <a:xfrm>
            <a:off x="266700" y="182029"/>
            <a:ext cx="6882985" cy="56098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atinLnBrk="0">
              <a:defRPr/>
            </a:pPr>
            <a:r>
              <a:rPr lang="ko-KR" altLang="en-US" sz="2000" i="1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완성화면 </a:t>
            </a:r>
            <a:r>
              <a:rPr lang="en-US" altLang="ko-KR" sz="2000" i="1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(</a:t>
            </a:r>
            <a:r>
              <a:rPr lang="en-US" altLang="ko-KR" sz="2000" i="1" kern="0" dirty="0" err="1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임은재</a:t>
            </a:r>
            <a:r>
              <a:rPr lang="en-US" altLang="ko-KR" sz="2000" i="1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sz="16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" name="말풍선: 타원형 12">
            <a:extLst>
              <a:ext uri="{FF2B5EF4-FFF2-40B4-BE49-F238E27FC236}">
                <a16:creationId xmlns:a16="http://schemas.microsoft.com/office/drawing/2014/main" id="{893FDBD8-2230-1762-FE1A-C3071C515990}"/>
              </a:ext>
            </a:extLst>
          </p:cNvPr>
          <p:cNvSpPr/>
          <p:nvPr/>
        </p:nvSpPr>
        <p:spPr>
          <a:xfrm>
            <a:off x="11197173" y="1024344"/>
            <a:ext cx="239802" cy="239802"/>
          </a:xfrm>
          <a:prstGeom prst="wedgeEllipseCallout">
            <a:avLst>
              <a:gd name="adj1" fmla="val -489"/>
              <a:gd name="adj2" fmla="val -6517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50" b="1" dirty="0">
                <a:solidFill>
                  <a:srgbClr val="44546A"/>
                </a:solidFill>
              </a:rPr>
              <a:t>03</a:t>
            </a:r>
            <a:endParaRPr lang="ko-KR" altLang="en-US" sz="1050" b="1" dirty="0">
              <a:solidFill>
                <a:srgbClr val="44546A"/>
              </a:solidFill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F1568355-1399-45DD-1D0A-3E88EA709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174" y="1263474"/>
            <a:ext cx="9845614" cy="5509995"/>
          </a:xfrm>
          <a:prstGeom prst="rect">
            <a:avLst/>
          </a:prstGeom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5A36E20E-0642-888D-79CB-25989C164481}"/>
              </a:ext>
            </a:extLst>
          </p:cNvPr>
          <p:cNvSpPr txBox="1"/>
          <p:nvPr/>
        </p:nvSpPr>
        <p:spPr>
          <a:xfrm>
            <a:off x="-57509" y="5497200"/>
            <a:ext cx="5256247" cy="105645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600">
                <a:solidFill>
                  <a:srgbClr val="289B6E"/>
                </a:solidFill>
                <a:latin typeface="한컴 소망 B"/>
                <a:ea typeface="한컴 소망 B"/>
              </a:rPr>
              <a:t>구현 기능</a:t>
            </a:r>
            <a:endParaRPr lang="ko-KR" altLang="en-US" sz="1600">
              <a:solidFill>
                <a:srgbClr val="0999D7"/>
              </a:solidFill>
              <a:latin typeface="한컴 소망 B"/>
              <a:ea typeface="한컴 소망 B"/>
            </a:endParaRPr>
          </a:p>
          <a:p>
            <a:pPr marL="199920" indent="-199920">
              <a:buFont typeface="Arial"/>
              <a:buChar char="•"/>
              <a:defRPr/>
            </a:pPr>
            <a:r>
              <a:rPr lang="ko-KR" altLang="en-US" sz="1600">
                <a:latin typeface="한컴 소망 B"/>
                <a:ea typeface="한컴 소망 B"/>
              </a:rPr>
              <a:t>핫토픽 게시글 마우스 오버 시 텍스트 추가</a:t>
            </a:r>
          </a:p>
          <a:p>
            <a:pPr marL="199920" indent="-199920">
              <a:buFont typeface="Arial"/>
              <a:buChar char="•"/>
              <a:defRPr/>
            </a:pPr>
            <a:r>
              <a:rPr lang="ko-KR" altLang="en-US" sz="1600">
                <a:latin typeface="한컴 소망 B"/>
                <a:ea typeface="한컴 소망 B"/>
              </a:rPr>
              <a:t>게시글 제목 클릭 시 사이트로 이동</a:t>
            </a:r>
          </a:p>
          <a:p>
            <a:pPr marL="199920" indent="-199920">
              <a:buFont typeface="Arial"/>
              <a:buChar char="•"/>
              <a:defRPr/>
            </a:pPr>
            <a:r>
              <a:rPr lang="ko-KR" altLang="en-US" sz="1600">
                <a:latin typeface="한컴 소망 B"/>
                <a:ea typeface="한컴 소망 B"/>
              </a:rPr>
              <a:t>회원가입 클릭 시 회원가입 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399688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5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  <p:bldP spid="13" grpId="0" animBg="1"/>
      <p:bldP spid="1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85189" y="3063865"/>
            <a:ext cx="3969961" cy="448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endParaRPr lang="ko-KR" altLang="en-US" sz="2400">
              <a:latin typeface="한컴 소망 B"/>
              <a:ea typeface="한컴 소망 B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97331"/>
            <a:ext cx="12192000" cy="52633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62516" y="28575"/>
            <a:ext cx="2748434" cy="636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hover </a:t>
            </a: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기능 구현 코드</a:t>
            </a:r>
          </a:p>
          <a:p>
            <a:pPr algn="r">
              <a:defRPr/>
            </a:pP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82523404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85189" y="3063865"/>
            <a:ext cx="3969961" cy="448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endParaRPr lang="ko-KR" altLang="en-US" sz="2400">
              <a:latin typeface="한컴 소망 B"/>
              <a:ea typeface="한컴 소망 B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75885"/>
            <a:ext cx="12192000" cy="65062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62516" y="28575"/>
            <a:ext cx="2748434" cy="636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hover </a:t>
            </a: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기능 구현 코드</a:t>
            </a:r>
          </a:p>
          <a:p>
            <a:pPr algn="r">
              <a:defRPr/>
            </a:pP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css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95952" y="1664256"/>
            <a:ext cx="3257404" cy="362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.screen </a:t>
            </a: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에는 배경 이미지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8872" y="2616465"/>
            <a:ext cx="4064484" cy="639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.bottom </a:t>
            </a: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에는 마우스 오버했을 때 올라오는 이미지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03080" y="5815410"/>
            <a:ext cx="4064483" cy="360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마우스 오버 시 맨 위까지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019654" y="6282864"/>
            <a:ext cx="1323321" cy="399250"/>
          </a:xfrm>
          <a:prstGeom prst="rect">
            <a:avLst/>
          </a:prstGeom>
          <a:solidFill>
            <a:srgbClr val="1E1E1E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33385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85189" y="3063865"/>
            <a:ext cx="3969961" cy="448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endParaRPr lang="ko-KR" altLang="en-US" sz="2400">
              <a:latin typeface="한컴 소망 B"/>
              <a:ea typeface="한컴 소망 B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395" y="0"/>
            <a:ext cx="11401209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43566" y="573899"/>
            <a:ext cx="2748434" cy="636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hover </a:t>
            </a: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기능 구현 코드</a:t>
            </a:r>
          </a:p>
          <a:p>
            <a:pPr algn="r">
              <a:defRPr/>
            </a:pP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76719093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59FCD78-FE54-489E-4A6F-07BFC83D74BF}"/>
              </a:ext>
            </a:extLst>
          </p:cNvPr>
          <p:cNvGrpSpPr/>
          <p:nvPr/>
        </p:nvGrpSpPr>
        <p:grpSpPr>
          <a:xfrm>
            <a:off x="266700" y="758083"/>
            <a:ext cx="11658600" cy="182880"/>
            <a:chOff x="266700" y="192024"/>
            <a:chExt cx="11658600" cy="18288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2C24A5A-8486-D068-6135-A27DDBB27A3C}"/>
                </a:ext>
              </a:extLst>
            </p:cNvPr>
            <p:cNvSpPr/>
            <p:nvPr/>
          </p:nvSpPr>
          <p:spPr>
            <a:xfrm>
              <a:off x="266700" y="192024"/>
              <a:ext cx="11658600" cy="182880"/>
            </a:xfrm>
            <a:prstGeom prst="roundRect">
              <a:avLst>
                <a:gd name="adj" fmla="val 50000"/>
              </a:avLst>
            </a:prstGeom>
            <a:solidFill>
              <a:srgbClr val="ECF5FA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59C4760-F42E-BC55-B737-7749912F9E41}"/>
                </a:ext>
              </a:extLst>
            </p:cNvPr>
            <p:cNvSpPr/>
            <p:nvPr/>
          </p:nvSpPr>
          <p:spPr>
            <a:xfrm>
              <a:off x="318000" y="246888"/>
              <a:ext cx="11556000" cy="7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A47AD84-FD61-8443-2A2D-2DF6E2A4FB3C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318000" y="848947"/>
            <a:ext cx="11016000" cy="0"/>
          </a:xfrm>
          <a:prstGeom prst="line">
            <a:avLst/>
          </a:prstGeom>
          <a:ln w="31750" cap="rnd">
            <a:solidFill>
              <a:srgbClr val="6CE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원형: 비어 있음 2">
            <a:extLst>
              <a:ext uri="{FF2B5EF4-FFF2-40B4-BE49-F238E27FC236}">
                <a16:creationId xmlns:a16="http://schemas.microsoft.com/office/drawing/2014/main" id="{F313F4CE-8015-210A-D12D-1842298DAD55}"/>
              </a:ext>
            </a:extLst>
          </p:cNvPr>
          <p:cNvSpPr/>
          <p:nvPr/>
        </p:nvSpPr>
        <p:spPr>
          <a:xfrm>
            <a:off x="11222312" y="757788"/>
            <a:ext cx="180000" cy="180000"/>
          </a:xfrm>
          <a:prstGeom prst="donut">
            <a:avLst>
              <a:gd name="adj" fmla="val 35476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9F2DA3-8CCD-B947-1754-506A87D7D99C}"/>
              </a:ext>
            </a:extLst>
          </p:cNvPr>
          <p:cNvSpPr txBox="1"/>
          <p:nvPr/>
        </p:nvSpPr>
        <p:spPr>
          <a:xfrm>
            <a:off x="266700" y="182029"/>
            <a:ext cx="6882985" cy="56098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atinLnBrk="0">
              <a:defRPr/>
            </a:pPr>
            <a:r>
              <a:rPr lang="ko-KR" altLang="en-US" sz="2000" i="1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와이어프레임 </a:t>
            </a:r>
            <a:r>
              <a:rPr lang="en-US" altLang="ko-KR" sz="2000" i="1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(</a:t>
            </a:r>
            <a:r>
              <a:rPr lang="en-US" altLang="ko-KR" sz="2000" i="1" kern="0" dirty="0" err="1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김은경</a:t>
            </a:r>
            <a:r>
              <a:rPr lang="en-US" altLang="ko-KR" sz="2000" i="1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sz="16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" name="말풍선: 타원형 12">
            <a:extLst>
              <a:ext uri="{FF2B5EF4-FFF2-40B4-BE49-F238E27FC236}">
                <a16:creationId xmlns:a16="http://schemas.microsoft.com/office/drawing/2014/main" id="{893FDBD8-2230-1762-FE1A-C3071C515990}"/>
              </a:ext>
            </a:extLst>
          </p:cNvPr>
          <p:cNvSpPr/>
          <p:nvPr/>
        </p:nvSpPr>
        <p:spPr>
          <a:xfrm>
            <a:off x="11197173" y="1024344"/>
            <a:ext cx="239802" cy="239802"/>
          </a:xfrm>
          <a:prstGeom prst="wedgeEllipseCallout">
            <a:avLst>
              <a:gd name="adj1" fmla="val -489"/>
              <a:gd name="adj2" fmla="val -6517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50" b="1" dirty="0">
                <a:solidFill>
                  <a:srgbClr val="44546A"/>
                </a:solidFill>
              </a:rPr>
              <a:t>03</a:t>
            </a:r>
            <a:endParaRPr lang="ko-KR" altLang="en-US" sz="1050" b="1" dirty="0">
              <a:solidFill>
                <a:srgbClr val="44546A"/>
              </a:solidFill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51970AA3-F4DC-E9F3-1DB5-0D5DB65D0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193" y="1143135"/>
            <a:ext cx="4741652" cy="53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1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5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  <p:bldP spid="13" grpId="0" animBg="1"/>
      <p:bldP spid="1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59FCD78-FE54-489E-4A6F-07BFC83D74BF}"/>
              </a:ext>
            </a:extLst>
          </p:cNvPr>
          <p:cNvGrpSpPr/>
          <p:nvPr/>
        </p:nvGrpSpPr>
        <p:grpSpPr>
          <a:xfrm>
            <a:off x="266700" y="758083"/>
            <a:ext cx="11658600" cy="182880"/>
            <a:chOff x="266700" y="192024"/>
            <a:chExt cx="11658600" cy="18288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2C24A5A-8486-D068-6135-A27DDBB27A3C}"/>
                </a:ext>
              </a:extLst>
            </p:cNvPr>
            <p:cNvSpPr/>
            <p:nvPr/>
          </p:nvSpPr>
          <p:spPr>
            <a:xfrm>
              <a:off x="266700" y="192024"/>
              <a:ext cx="11658600" cy="182880"/>
            </a:xfrm>
            <a:prstGeom prst="roundRect">
              <a:avLst>
                <a:gd name="adj" fmla="val 50000"/>
              </a:avLst>
            </a:prstGeom>
            <a:solidFill>
              <a:srgbClr val="ECF5FA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59C4760-F42E-BC55-B737-7749912F9E41}"/>
                </a:ext>
              </a:extLst>
            </p:cNvPr>
            <p:cNvSpPr/>
            <p:nvPr/>
          </p:nvSpPr>
          <p:spPr>
            <a:xfrm>
              <a:off x="318000" y="246888"/>
              <a:ext cx="11556000" cy="7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A47AD84-FD61-8443-2A2D-2DF6E2A4FB3C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318000" y="848947"/>
            <a:ext cx="11016000" cy="0"/>
          </a:xfrm>
          <a:prstGeom prst="line">
            <a:avLst/>
          </a:prstGeom>
          <a:ln w="31750" cap="rnd">
            <a:solidFill>
              <a:srgbClr val="6CE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원형: 비어 있음 2">
            <a:extLst>
              <a:ext uri="{FF2B5EF4-FFF2-40B4-BE49-F238E27FC236}">
                <a16:creationId xmlns:a16="http://schemas.microsoft.com/office/drawing/2014/main" id="{F313F4CE-8015-210A-D12D-1842298DAD55}"/>
              </a:ext>
            </a:extLst>
          </p:cNvPr>
          <p:cNvSpPr/>
          <p:nvPr/>
        </p:nvSpPr>
        <p:spPr>
          <a:xfrm>
            <a:off x="11222312" y="757788"/>
            <a:ext cx="180000" cy="180000"/>
          </a:xfrm>
          <a:prstGeom prst="donut">
            <a:avLst>
              <a:gd name="adj" fmla="val 35476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9F2DA3-8CCD-B947-1754-506A87D7D99C}"/>
              </a:ext>
            </a:extLst>
          </p:cNvPr>
          <p:cNvSpPr txBox="1"/>
          <p:nvPr/>
        </p:nvSpPr>
        <p:spPr>
          <a:xfrm>
            <a:off x="266700" y="182029"/>
            <a:ext cx="6882985" cy="560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000" i="1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와이어 프레임</a:t>
            </a:r>
            <a:endParaRPr lang="en-US" altLang="ko-KR" sz="2000" i="1" kern="0" dirty="0">
              <a:ln w="9525">
                <a:solidFill>
                  <a:prstClr val="white">
                    <a:lumMod val="50000"/>
                  </a:prstClr>
                </a:solidFill>
              </a:ln>
              <a:solidFill>
                <a:srgbClr val="6CE2CD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sz="16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" name="말풍선: 타원형 12">
            <a:extLst>
              <a:ext uri="{FF2B5EF4-FFF2-40B4-BE49-F238E27FC236}">
                <a16:creationId xmlns:a16="http://schemas.microsoft.com/office/drawing/2014/main" id="{893FDBD8-2230-1762-FE1A-C3071C515990}"/>
              </a:ext>
            </a:extLst>
          </p:cNvPr>
          <p:cNvSpPr/>
          <p:nvPr/>
        </p:nvSpPr>
        <p:spPr>
          <a:xfrm>
            <a:off x="11197173" y="1024344"/>
            <a:ext cx="239802" cy="239802"/>
          </a:xfrm>
          <a:prstGeom prst="wedgeEllipseCallout">
            <a:avLst>
              <a:gd name="adj1" fmla="val -489"/>
              <a:gd name="adj2" fmla="val -6517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50" b="1" dirty="0">
                <a:solidFill>
                  <a:srgbClr val="44546A"/>
                </a:solidFill>
              </a:rPr>
              <a:t>02</a:t>
            </a:r>
            <a:endParaRPr lang="ko-KR" altLang="en-US" sz="1050" b="1" dirty="0">
              <a:solidFill>
                <a:srgbClr val="44546A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C5BAB34-509C-33C5-C06A-B1424C2DC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901" y="937788"/>
            <a:ext cx="4734197" cy="568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3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5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  <p:bldP spid="13" grpId="0" animBg="1"/>
      <p:bldP spid="13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59FCD78-FE54-489E-4A6F-07BFC83D74BF}"/>
              </a:ext>
            </a:extLst>
          </p:cNvPr>
          <p:cNvGrpSpPr/>
          <p:nvPr/>
        </p:nvGrpSpPr>
        <p:grpSpPr>
          <a:xfrm>
            <a:off x="266700" y="758083"/>
            <a:ext cx="11658600" cy="182880"/>
            <a:chOff x="266700" y="192024"/>
            <a:chExt cx="11658600" cy="18288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2C24A5A-8486-D068-6135-A27DDBB27A3C}"/>
                </a:ext>
              </a:extLst>
            </p:cNvPr>
            <p:cNvSpPr/>
            <p:nvPr/>
          </p:nvSpPr>
          <p:spPr>
            <a:xfrm>
              <a:off x="266700" y="192024"/>
              <a:ext cx="11658600" cy="182880"/>
            </a:xfrm>
            <a:prstGeom prst="roundRect">
              <a:avLst>
                <a:gd name="adj" fmla="val 50000"/>
              </a:avLst>
            </a:prstGeom>
            <a:solidFill>
              <a:srgbClr val="ECF5FA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59C4760-F42E-BC55-B737-7749912F9E41}"/>
                </a:ext>
              </a:extLst>
            </p:cNvPr>
            <p:cNvSpPr/>
            <p:nvPr/>
          </p:nvSpPr>
          <p:spPr>
            <a:xfrm>
              <a:off x="318000" y="246888"/>
              <a:ext cx="11556000" cy="7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A47AD84-FD61-8443-2A2D-2DF6E2A4FB3C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318000" y="848947"/>
            <a:ext cx="11016000" cy="0"/>
          </a:xfrm>
          <a:prstGeom prst="line">
            <a:avLst/>
          </a:prstGeom>
          <a:ln w="31750" cap="rnd">
            <a:solidFill>
              <a:srgbClr val="6CE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원형: 비어 있음 2">
            <a:extLst>
              <a:ext uri="{FF2B5EF4-FFF2-40B4-BE49-F238E27FC236}">
                <a16:creationId xmlns:a16="http://schemas.microsoft.com/office/drawing/2014/main" id="{F313F4CE-8015-210A-D12D-1842298DAD55}"/>
              </a:ext>
            </a:extLst>
          </p:cNvPr>
          <p:cNvSpPr/>
          <p:nvPr/>
        </p:nvSpPr>
        <p:spPr>
          <a:xfrm>
            <a:off x="11222312" y="757788"/>
            <a:ext cx="180000" cy="180000"/>
          </a:xfrm>
          <a:prstGeom prst="donut">
            <a:avLst>
              <a:gd name="adj" fmla="val 35476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9F2DA3-8CCD-B947-1754-506A87D7D99C}"/>
              </a:ext>
            </a:extLst>
          </p:cNvPr>
          <p:cNvSpPr txBox="1"/>
          <p:nvPr/>
        </p:nvSpPr>
        <p:spPr>
          <a:xfrm>
            <a:off x="266700" y="182029"/>
            <a:ext cx="6882985" cy="56098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atinLnBrk="0">
              <a:defRPr/>
            </a:pPr>
            <a:r>
              <a:rPr lang="ko-KR" altLang="en-US" sz="2000" i="1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완성화면 </a:t>
            </a:r>
            <a:r>
              <a:rPr lang="en-US" altLang="ko-KR" sz="2000" i="1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(</a:t>
            </a:r>
            <a:r>
              <a:rPr lang="en-US" altLang="ko-KR" sz="2000" i="1" kern="0" dirty="0" err="1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김은경</a:t>
            </a:r>
            <a:r>
              <a:rPr lang="en-US" altLang="ko-KR" sz="2000" i="1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sz="16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" name="말풍선: 타원형 12">
            <a:extLst>
              <a:ext uri="{FF2B5EF4-FFF2-40B4-BE49-F238E27FC236}">
                <a16:creationId xmlns:a16="http://schemas.microsoft.com/office/drawing/2014/main" id="{893FDBD8-2230-1762-FE1A-C3071C515990}"/>
              </a:ext>
            </a:extLst>
          </p:cNvPr>
          <p:cNvSpPr/>
          <p:nvPr/>
        </p:nvSpPr>
        <p:spPr>
          <a:xfrm>
            <a:off x="11197173" y="1024344"/>
            <a:ext cx="239802" cy="239802"/>
          </a:xfrm>
          <a:prstGeom prst="wedgeEllipseCallout">
            <a:avLst>
              <a:gd name="adj1" fmla="val -489"/>
              <a:gd name="adj2" fmla="val -6517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50" b="1" dirty="0">
                <a:solidFill>
                  <a:srgbClr val="44546A"/>
                </a:solidFill>
              </a:rPr>
              <a:t>03</a:t>
            </a:r>
            <a:endParaRPr lang="ko-KR" altLang="en-US" sz="1050" b="1" dirty="0">
              <a:solidFill>
                <a:srgbClr val="44546A"/>
              </a:solidFill>
            </a:endParaRPr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A3791163-2058-F099-6369-B016E3A29E13}"/>
              </a:ext>
            </a:extLst>
          </p:cNvPr>
          <p:cNvGrpSpPr/>
          <p:nvPr/>
        </p:nvGrpSpPr>
        <p:grpSpPr>
          <a:xfrm>
            <a:off x="2598757" y="1140739"/>
            <a:ext cx="6462522" cy="5424785"/>
            <a:chOff x="2598757" y="292475"/>
            <a:chExt cx="6994484" cy="6273049"/>
          </a:xfrm>
        </p:grpSpPr>
        <p:pic>
          <p:nvPicPr>
            <p:cNvPr id="5" name="object 4">
              <a:extLst>
                <a:ext uri="{FF2B5EF4-FFF2-40B4-BE49-F238E27FC236}">
                  <a16:creationId xmlns:a16="http://schemas.microsoft.com/office/drawing/2014/main" id="{C72CC769-43F9-7E2E-DFF3-67766DFCE32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98757" y="2193971"/>
              <a:ext cx="6994484" cy="4371553"/>
            </a:xfrm>
            <a:prstGeom prst="rect">
              <a:avLst/>
            </a:prstGeom>
          </p:spPr>
        </p:pic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A2607A59-4576-DB08-48D8-53D9A19A94A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98757" y="292475"/>
              <a:ext cx="6994484" cy="39853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211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5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  <p:bldP spid="13" grpId="0" animBg="1"/>
      <p:bldP spid="13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59FCD78-FE54-489E-4A6F-07BFC83D74BF}"/>
              </a:ext>
            </a:extLst>
          </p:cNvPr>
          <p:cNvGrpSpPr/>
          <p:nvPr/>
        </p:nvGrpSpPr>
        <p:grpSpPr>
          <a:xfrm>
            <a:off x="266700" y="758083"/>
            <a:ext cx="11658600" cy="182880"/>
            <a:chOff x="266700" y="192024"/>
            <a:chExt cx="11658600" cy="18288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2C24A5A-8486-D068-6135-A27DDBB27A3C}"/>
                </a:ext>
              </a:extLst>
            </p:cNvPr>
            <p:cNvSpPr/>
            <p:nvPr/>
          </p:nvSpPr>
          <p:spPr>
            <a:xfrm>
              <a:off x="266700" y="192024"/>
              <a:ext cx="11658600" cy="182880"/>
            </a:xfrm>
            <a:prstGeom prst="roundRect">
              <a:avLst>
                <a:gd name="adj" fmla="val 50000"/>
              </a:avLst>
            </a:prstGeom>
            <a:solidFill>
              <a:srgbClr val="ECF5FA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59C4760-F42E-BC55-B737-7749912F9E41}"/>
                </a:ext>
              </a:extLst>
            </p:cNvPr>
            <p:cNvSpPr/>
            <p:nvPr/>
          </p:nvSpPr>
          <p:spPr>
            <a:xfrm>
              <a:off x="318000" y="246888"/>
              <a:ext cx="11556000" cy="7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A47AD84-FD61-8443-2A2D-2DF6E2A4FB3C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318000" y="848947"/>
            <a:ext cx="11016000" cy="0"/>
          </a:xfrm>
          <a:prstGeom prst="line">
            <a:avLst/>
          </a:prstGeom>
          <a:ln w="31750" cap="rnd">
            <a:solidFill>
              <a:srgbClr val="6CE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원형: 비어 있음 2">
            <a:extLst>
              <a:ext uri="{FF2B5EF4-FFF2-40B4-BE49-F238E27FC236}">
                <a16:creationId xmlns:a16="http://schemas.microsoft.com/office/drawing/2014/main" id="{F313F4CE-8015-210A-D12D-1842298DAD55}"/>
              </a:ext>
            </a:extLst>
          </p:cNvPr>
          <p:cNvSpPr/>
          <p:nvPr/>
        </p:nvSpPr>
        <p:spPr>
          <a:xfrm>
            <a:off x="11222312" y="757788"/>
            <a:ext cx="180000" cy="180000"/>
          </a:xfrm>
          <a:prstGeom prst="donut">
            <a:avLst>
              <a:gd name="adj" fmla="val 35476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9F2DA3-8CCD-B947-1754-506A87D7D99C}"/>
              </a:ext>
            </a:extLst>
          </p:cNvPr>
          <p:cNvSpPr txBox="1"/>
          <p:nvPr/>
        </p:nvSpPr>
        <p:spPr>
          <a:xfrm>
            <a:off x="266700" y="182029"/>
            <a:ext cx="6882985" cy="56098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atinLnBrk="0">
              <a:defRPr/>
            </a:pPr>
            <a:r>
              <a:rPr lang="ko-KR" altLang="en-US" sz="2000" i="1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완성화면 </a:t>
            </a:r>
            <a:r>
              <a:rPr lang="en-US" altLang="ko-KR" sz="2000" i="1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(</a:t>
            </a:r>
            <a:r>
              <a:rPr lang="en-US" altLang="ko-KR" sz="2000" i="1" kern="0" dirty="0" err="1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김은경</a:t>
            </a:r>
            <a:r>
              <a:rPr lang="en-US" altLang="ko-KR" sz="2000" i="1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sz="16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" name="말풍선: 타원형 12">
            <a:extLst>
              <a:ext uri="{FF2B5EF4-FFF2-40B4-BE49-F238E27FC236}">
                <a16:creationId xmlns:a16="http://schemas.microsoft.com/office/drawing/2014/main" id="{893FDBD8-2230-1762-FE1A-C3071C515990}"/>
              </a:ext>
            </a:extLst>
          </p:cNvPr>
          <p:cNvSpPr/>
          <p:nvPr/>
        </p:nvSpPr>
        <p:spPr>
          <a:xfrm>
            <a:off x="11197173" y="1024344"/>
            <a:ext cx="239802" cy="239802"/>
          </a:xfrm>
          <a:prstGeom prst="wedgeEllipseCallout">
            <a:avLst>
              <a:gd name="adj1" fmla="val -489"/>
              <a:gd name="adj2" fmla="val -6517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50" b="1" dirty="0">
                <a:solidFill>
                  <a:srgbClr val="44546A"/>
                </a:solidFill>
              </a:rPr>
              <a:t>03</a:t>
            </a:r>
            <a:endParaRPr lang="ko-KR" altLang="en-US" sz="1050" b="1" dirty="0">
              <a:solidFill>
                <a:srgbClr val="44546A"/>
              </a:solidFill>
            </a:endParaRPr>
          </a:p>
        </p:txBody>
      </p:sp>
      <p:grpSp>
        <p:nvGrpSpPr>
          <p:cNvPr id="44" name="object 3">
            <a:extLst>
              <a:ext uri="{FF2B5EF4-FFF2-40B4-BE49-F238E27FC236}">
                <a16:creationId xmlns:a16="http://schemas.microsoft.com/office/drawing/2014/main" id="{B1D00F09-D7FB-AEA9-F1EB-93DD6341C55E}"/>
              </a:ext>
            </a:extLst>
          </p:cNvPr>
          <p:cNvGrpSpPr/>
          <p:nvPr/>
        </p:nvGrpSpPr>
        <p:grpSpPr>
          <a:xfrm>
            <a:off x="2655708" y="1149689"/>
            <a:ext cx="6944274" cy="5590577"/>
            <a:chOff x="2655708" y="315803"/>
            <a:chExt cx="7145557" cy="6424463"/>
          </a:xfrm>
        </p:grpSpPr>
        <p:pic>
          <p:nvPicPr>
            <p:cNvPr id="45" name="object 4">
              <a:extLst>
                <a:ext uri="{FF2B5EF4-FFF2-40B4-BE49-F238E27FC236}">
                  <a16:creationId xmlns:a16="http://schemas.microsoft.com/office/drawing/2014/main" id="{530993F0-C097-6078-2EF2-7315CCF9FBC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55708" y="315803"/>
              <a:ext cx="7145557" cy="4077006"/>
            </a:xfrm>
            <a:prstGeom prst="rect">
              <a:avLst/>
            </a:prstGeom>
          </p:spPr>
        </p:pic>
        <p:pic>
          <p:nvPicPr>
            <p:cNvPr id="46" name="object 5">
              <a:extLst>
                <a:ext uri="{FF2B5EF4-FFF2-40B4-BE49-F238E27FC236}">
                  <a16:creationId xmlns:a16="http://schemas.microsoft.com/office/drawing/2014/main" id="{45999886-9019-11D1-04A0-F2FCD3A862A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5708" y="4311468"/>
              <a:ext cx="7145557" cy="2294537"/>
            </a:xfrm>
            <a:prstGeom prst="rect">
              <a:avLst/>
            </a:prstGeom>
          </p:spPr>
        </p:pic>
        <p:sp>
          <p:nvSpPr>
            <p:cNvPr id="47" name="object 6">
              <a:extLst>
                <a:ext uri="{FF2B5EF4-FFF2-40B4-BE49-F238E27FC236}">
                  <a16:creationId xmlns:a16="http://schemas.microsoft.com/office/drawing/2014/main" id="{409FD6B9-D093-489F-9AC0-37B6A099BFC5}"/>
                </a:ext>
              </a:extLst>
            </p:cNvPr>
            <p:cNvSpPr/>
            <p:nvPr/>
          </p:nvSpPr>
          <p:spPr>
            <a:xfrm>
              <a:off x="8468626" y="675381"/>
              <a:ext cx="0" cy="6064885"/>
            </a:xfrm>
            <a:custGeom>
              <a:avLst/>
              <a:gdLst/>
              <a:ahLst/>
              <a:cxnLst/>
              <a:rect l="l" t="t" r="r" b="b"/>
              <a:pathLst>
                <a:path h="6064884">
                  <a:moveTo>
                    <a:pt x="0" y="606437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7AED5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48" name="object 7">
              <a:extLst>
                <a:ext uri="{FF2B5EF4-FFF2-40B4-BE49-F238E27FC236}">
                  <a16:creationId xmlns:a16="http://schemas.microsoft.com/office/drawing/2014/main" id="{9BFED48D-7A23-E85F-6ACA-A2560864892D}"/>
                </a:ext>
              </a:extLst>
            </p:cNvPr>
            <p:cNvSpPr/>
            <p:nvPr/>
          </p:nvSpPr>
          <p:spPr>
            <a:xfrm>
              <a:off x="3997350" y="669012"/>
              <a:ext cx="0" cy="6064885"/>
            </a:xfrm>
            <a:custGeom>
              <a:avLst/>
              <a:gdLst/>
              <a:ahLst/>
              <a:cxnLst/>
              <a:rect l="l" t="t" r="r" b="b"/>
              <a:pathLst>
                <a:path h="6064884">
                  <a:moveTo>
                    <a:pt x="0" y="606437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7AED5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49" name="object 8">
              <a:extLst>
                <a:ext uri="{FF2B5EF4-FFF2-40B4-BE49-F238E27FC236}">
                  <a16:creationId xmlns:a16="http://schemas.microsoft.com/office/drawing/2014/main" id="{405DEA25-FC31-8544-B0C1-CE82BE064D97}"/>
                </a:ext>
              </a:extLst>
            </p:cNvPr>
            <p:cNvSpPr/>
            <p:nvPr/>
          </p:nvSpPr>
          <p:spPr>
            <a:xfrm>
              <a:off x="8380939" y="2710087"/>
              <a:ext cx="330835" cy="0"/>
            </a:xfrm>
            <a:custGeom>
              <a:avLst/>
              <a:gdLst/>
              <a:ahLst/>
              <a:cxnLst/>
              <a:rect l="l" t="t" r="r" b="b"/>
              <a:pathLst>
                <a:path w="330834">
                  <a:moveTo>
                    <a:pt x="0" y="0"/>
                  </a:moveTo>
                  <a:lnTo>
                    <a:pt x="330310" y="0"/>
                  </a:lnTo>
                </a:path>
              </a:pathLst>
            </a:custGeom>
            <a:ln w="25400">
              <a:solidFill>
                <a:srgbClr val="ED220D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50" name="object 9">
              <a:extLst>
                <a:ext uri="{FF2B5EF4-FFF2-40B4-BE49-F238E27FC236}">
                  <a16:creationId xmlns:a16="http://schemas.microsoft.com/office/drawing/2014/main" id="{CAD2CA1B-2BC7-A65C-C360-B5158D6B7C9D}"/>
                </a:ext>
              </a:extLst>
            </p:cNvPr>
            <p:cNvSpPr/>
            <p:nvPr/>
          </p:nvSpPr>
          <p:spPr>
            <a:xfrm>
              <a:off x="8380939" y="2799257"/>
              <a:ext cx="330835" cy="0"/>
            </a:xfrm>
            <a:custGeom>
              <a:avLst/>
              <a:gdLst/>
              <a:ahLst/>
              <a:cxnLst/>
              <a:rect l="l" t="t" r="r" b="b"/>
              <a:pathLst>
                <a:path w="330834">
                  <a:moveTo>
                    <a:pt x="0" y="0"/>
                  </a:moveTo>
                  <a:lnTo>
                    <a:pt x="330310" y="0"/>
                  </a:lnTo>
                </a:path>
              </a:pathLst>
            </a:custGeom>
            <a:ln w="25400">
              <a:solidFill>
                <a:srgbClr val="ED220D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51" name="object 10">
              <a:extLst>
                <a:ext uri="{FF2B5EF4-FFF2-40B4-BE49-F238E27FC236}">
                  <a16:creationId xmlns:a16="http://schemas.microsoft.com/office/drawing/2014/main" id="{4415C616-E897-5BE8-DF9E-7399AF594E98}"/>
                </a:ext>
              </a:extLst>
            </p:cNvPr>
            <p:cNvSpPr/>
            <p:nvPr/>
          </p:nvSpPr>
          <p:spPr>
            <a:xfrm>
              <a:off x="8380939" y="4242974"/>
              <a:ext cx="330835" cy="0"/>
            </a:xfrm>
            <a:custGeom>
              <a:avLst/>
              <a:gdLst/>
              <a:ahLst/>
              <a:cxnLst/>
              <a:rect l="l" t="t" r="r" b="b"/>
              <a:pathLst>
                <a:path w="330834">
                  <a:moveTo>
                    <a:pt x="0" y="0"/>
                  </a:moveTo>
                  <a:lnTo>
                    <a:pt x="330310" y="0"/>
                  </a:lnTo>
                </a:path>
              </a:pathLst>
            </a:custGeom>
            <a:ln w="25400">
              <a:solidFill>
                <a:srgbClr val="ED220D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52" name="object 11">
              <a:extLst>
                <a:ext uri="{FF2B5EF4-FFF2-40B4-BE49-F238E27FC236}">
                  <a16:creationId xmlns:a16="http://schemas.microsoft.com/office/drawing/2014/main" id="{512827BC-AF90-1BB1-8FB9-6AA37CF428EA}"/>
                </a:ext>
              </a:extLst>
            </p:cNvPr>
            <p:cNvSpPr/>
            <p:nvPr/>
          </p:nvSpPr>
          <p:spPr>
            <a:xfrm>
              <a:off x="8380939" y="4332145"/>
              <a:ext cx="330835" cy="0"/>
            </a:xfrm>
            <a:custGeom>
              <a:avLst/>
              <a:gdLst/>
              <a:ahLst/>
              <a:cxnLst/>
              <a:rect l="l" t="t" r="r" b="b"/>
              <a:pathLst>
                <a:path w="330834">
                  <a:moveTo>
                    <a:pt x="0" y="0"/>
                  </a:moveTo>
                  <a:lnTo>
                    <a:pt x="330310" y="0"/>
                  </a:lnTo>
                </a:path>
              </a:pathLst>
            </a:custGeom>
            <a:ln w="25400">
              <a:solidFill>
                <a:srgbClr val="ED220D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53" name="object 12">
              <a:extLst>
                <a:ext uri="{FF2B5EF4-FFF2-40B4-BE49-F238E27FC236}">
                  <a16:creationId xmlns:a16="http://schemas.microsoft.com/office/drawing/2014/main" id="{E5AB7106-78B0-35E7-97CC-78AAF8AF485B}"/>
                </a:ext>
              </a:extLst>
            </p:cNvPr>
            <p:cNvSpPr/>
            <p:nvPr/>
          </p:nvSpPr>
          <p:spPr>
            <a:xfrm>
              <a:off x="8380939" y="5538072"/>
              <a:ext cx="330835" cy="0"/>
            </a:xfrm>
            <a:custGeom>
              <a:avLst/>
              <a:gdLst/>
              <a:ahLst/>
              <a:cxnLst/>
              <a:rect l="l" t="t" r="r" b="b"/>
              <a:pathLst>
                <a:path w="330834">
                  <a:moveTo>
                    <a:pt x="0" y="0"/>
                  </a:moveTo>
                  <a:lnTo>
                    <a:pt x="330310" y="0"/>
                  </a:lnTo>
                </a:path>
              </a:pathLst>
            </a:custGeom>
            <a:ln w="25400">
              <a:solidFill>
                <a:srgbClr val="ED220D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54" name="object 13">
              <a:extLst>
                <a:ext uri="{FF2B5EF4-FFF2-40B4-BE49-F238E27FC236}">
                  <a16:creationId xmlns:a16="http://schemas.microsoft.com/office/drawing/2014/main" id="{36EDC1EE-EFE5-DFFE-DE77-035B4C02B740}"/>
                </a:ext>
              </a:extLst>
            </p:cNvPr>
            <p:cNvSpPr/>
            <p:nvPr/>
          </p:nvSpPr>
          <p:spPr>
            <a:xfrm>
              <a:off x="8380939" y="5627243"/>
              <a:ext cx="330835" cy="0"/>
            </a:xfrm>
            <a:custGeom>
              <a:avLst/>
              <a:gdLst/>
              <a:ahLst/>
              <a:cxnLst/>
              <a:rect l="l" t="t" r="r" b="b"/>
              <a:pathLst>
                <a:path w="330834">
                  <a:moveTo>
                    <a:pt x="0" y="0"/>
                  </a:moveTo>
                  <a:lnTo>
                    <a:pt x="330310" y="0"/>
                  </a:lnTo>
                </a:path>
              </a:pathLst>
            </a:custGeom>
            <a:ln w="25400">
              <a:solidFill>
                <a:srgbClr val="ED220D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55" name="object 14">
              <a:extLst>
                <a:ext uri="{FF2B5EF4-FFF2-40B4-BE49-F238E27FC236}">
                  <a16:creationId xmlns:a16="http://schemas.microsoft.com/office/drawing/2014/main" id="{35DA8802-FF34-D2DB-56D5-3C355B7CD357}"/>
                </a:ext>
              </a:extLst>
            </p:cNvPr>
            <p:cNvSpPr/>
            <p:nvPr/>
          </p:nvSpPr>
          <p:spPr>
            <a:xfrm>
              <a:off x="8361832" y="5884140"/>
              <a:ext cx="330835" cy="0"/>
            </a:xfrm>
            <a:custGeom>
              <a:avLst/>
              <a:gdLst/>
              <a:ahLst/>
              <a:cxnLst/>
              <a:rect l="l" t="t" r="r" b="b"/>
              <a:pathLst>
                <a:path w="330834">
                  <a:moveTo>
                    <a:pt x="0" y="0"/>
                  </a:moveTo>
                  <a:lnTo>
                    <a:pt x="330310" y="0"/>
                  </a:lnTo>
                </a:path>
              </a:pathLst>
            </a:custGeom>
            <a:ln w="25400">
              <a:solidFill>
                <a:srgbClr val="ED220D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56" name="object 15">
              <a:extLst>
                <a:ext uri="{FF2B5EF4-FFF2-40B4-BE49-F238E27FC236}">
                  <a16:creationId xmlns:a16="http://schemas.microsoft.com/office/drawing/2014/main" id="{AB185E49-016F-341C-3460-1210DEFDDF30}"/>
                </a:ext>
              </a:extLst>
            </p:cNvPr>
            <p:cNvSpPr/>
            <p:nvPr/>
          </p:nvSpPr>
          <p:spPr>
            <a:xfrm>
              <a:off x="8361832" y="5973311"/>
              <a:ext cx="330835" cy="0"/>
            </a:xfrm>
            <a:custGeom>
              <a:avLst/>
              <a:gdLst/>
              <a:ahLst/>
              <a:cxnLst/>
              <a:rect l="l" t="t" r="r" b="b"/>
              <a:pathLst>
                <a:path w="330834">
                  <a:moveTo>
                    <a:pt x="0" y="0"/>
                  </a:moveTo>
                  <a:lnTo>
                    <a:pt x="330310" y="0"/>
                  </a:lnTo>
                </a:path>
              </a:pathLst>
            </a:custGeom>
            <a:ln w="25400">
              <a:solidFill>
                <a:srgbClr val="ED220D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57" name="object 16">
              <a:extLst>
                <a:ext uri="{FF2B5EF4-FFF2-40B4-BE49-F238E27FC236}">
                  <a16:creationId xmlns:a16="http://schemas.microsoft.com/office/drawing/2014/main" id="{C9515E7D-040B-7B9B-9BD8-7E93AB4B3F35}"/>
                </a:ext>
              </a:extLst>
            </p:cNvPr>
            <p:cNvSpPr/>
            <p:nvPr/>
          </p:nvSpPr>
          <p:spPr>
            <a:xfrm>
              <a:off x="6952722" y="2804397"/>
              <a:ext cx="0" cy="2775585"/>
            </a:xfrm>
            <a:custGeom>
              <a:avLst/>
              <a:gdLst/>
              <a:ahLst/>
              <a:cxnLst/>
              <a:rect l="l" t="t" r="r" b="b"/>
              <a:pathLst>
                <a:path h="2775585">
                  <a:moveTo>
                    <a:pt x="0" y="2775243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1DB1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58" name="object 17">
              <a:extLst>
                <a:ext uri="{FF2B5EF4-FFF2-40B4-BE49-F238E27FC236}">
                  <a16:creationId xmlns:a16="http://schemas.microsoft.com/office/drawing/2014/main" id="{D11F3C27-E499-8747-B7B4-F45353161FEC}"/>
                </a:ext>
              </a:extLst>
            </p:cNvPr>
            <p:cNvSpPr/>
            <p:nvPr/>
          </p:nvSpPr>
          <p:spPr>
            <a:xfrm>
              <a:off x="7022786" y="2804397"/>
              <a:ext cx="0" cy="2775585"/>
            </a:xfrm>
            <a:custGeom>
              <a:avLst/>
              <a:gdLst/>
              <a:ahLst/>
              <a:cxnLst/>
              <a:rect l="l" t="t" r="r" b="b"/>
              <a:pathLst>
                <a:path h="2775585">
                  <a:moveTo>
                    <a:pt x="0" y="2775243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1DB1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59" name="object 18">
              <a:extLst>
                <a:ext uri="{FF2B5EF4-FFF2-40B4-BE49-F238E27FC236}">
                  <a16:creationId xmlns:a16="http://schemas.microsoft.com/office/drawing/2014/main" id="{8EC22951-521F-C0B8-030D-EE15F15302CD}"/>
                </a:ext>
              </a:extLst>
            </p:cNvPr>
            <p:cNvSpPr/>
            <p:nvPr/>
          </p:nvSpPr>
          <p:spPr>
            <a:xfrm>
              <a:off x="5430451" y="2810767"/>
              <a:ext cx="0" cy="2775585"/>
            </a:xfrm>
            <a:custGeom>
              <a:avLst/>
              <a:gdLst/>
              <a:ahLst/>
              <a:cxnLst/>
              <a:rect l="l" t="t" r="r" b="b"/>
              <a:pathLst>
                <a:path h="2775585">
                  <a:moveTo>
                    <a:pt x="0" y="2775243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1DB1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60" name="object 19">
              <a:extLst>
                <a:ext uri="{FF2B5EF4-FFF2-40B4-BE49-F238E27FC236}">
                  <a16:creationId xmlns:a16="http://schemas.microsoft.com/office/drawing/2014/main" id="{B562E9B9-E8E4-6E8F-62EA-0F6EB87EE4B1}"/>
                </a:ext>
              </a:extLst>
            </p:cNvPr>
            <p:cNvSpPr/>
            <p:nvPr/>
          </p:nvSpPr>
          <p:spPr>
            <a:xfrm>
              <a:off x="5506883" y="2810767"/>
              <a:ext cx="0" cy="2775585"/>
            </a:xfrm>
            <a:custGeom>
              <a:avLst/>
              <a:gdLst/>
              <a:ahLst/>
              <a:cxnLst/>
              <a:rect l="l" t="t" r="r" b="b"/>
              <a:pathLst>
                <a:path h="2775585">
                  <a:moveTo>
                    <a:pt x="0" y="2775243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1DB1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9204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5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  <p:bldP spid="13" grpId="0" animBg="1"/>
      <p:bldP spid="13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59FCD78-FE54-489E-4A6F-07BFC83D74BF}"/>
              </a:ext>
            </a:extLst>
          </p:cNvPr>
          <p:cNvGrpSpPr/>
          <p:nvPr/>
        </p:nvGrpSpPr>
        <p:grpSpPr>
          <a:xfrm>
            <a:off x="266700" y="758083"/>
            <a:ext cx="11658600" cy="182880"/>
            <a:chOff x="266700" y="192024"/>
            <a:chExt cx="11658600" cy="18288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2C24A5A-8486-D068-6135-A27DDBB27A3C}"/>
                </a:ext>
              </a:extLst>
            </p:cNvPr>
            <p:cNvSpPr/>
            <p:nvPr/>
          </p:nvSpPr>
          <p:spPr>
            <a:xfrm>
              <a:off x="266700" y="192024"/>
              <a:ext cx="11658600" cy="182880"/>
            </a:xfrm>
            <a:prstGeom prst="roundRect">
              <a:avLst>
                <a:gd name="adj" fmla="val 50000"/>
              </a:avLst>
            </a:prstGeom>
            <a:solidFill>
              <a:srgbClr val="ECF5FA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59C4760-F42E-BC55-B737-7749912F9E41}"/>
                </a:ext>
              </a:extLst>
            </p:cNvPr>
            <p:cNvSpPr/>
            <p:nvPr/>
          </p:nvSpPr>
          <p:spPr>
            <a:xfrm>
              <a:off x="318000" y="246888"/>
              <a:ext cx="11556000" cy="7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A47AD84-FD61-8443-2A2D-2DF6E2A4FB3C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318000" y="848947"/>
            <a:ext cx="11016000" cy="0"/>
          </a:xfrm>
          <a:prstGeom prst="line">
            <a:avLst/>
          </a:prstGeom>
          <a:ln w="31750" cap="rnd">
            <a:solidFill>
              <a:srgbClr val="6CE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원형: 비어 있음 2">
            <a:extLst>
              <a:ext uri="{FF2B5EF4-FFF2-40B4-BE49-F238E27FC236}">
                <a16:creationId xmlns:a16="http://schemas.microsoft.com/office/drawing/2014/main" id="{F313F4CE-8015-210A-D12D-1842298DAD55}"/>
              </a:ext>
            </a:extLst>
          </p:cNvPr>
          <p:cNvSpPr/>
          <p:nvPr/>
        </p:nvSpPr>
        <p:spPr>
          <a:xfrm>
            <a:off x="11222312" y="757788"/>
            <a:ext cx="180000" cy="180000"/>
          </a:xfrm>
          <a:prstGeom prst="donut">
            <a:avLst>
              <a:gd name="adj" fmla="val 35476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9F2DA3-8CCD-B947-1754-506A87D7D99C}"/>
              </a:ext>
            </a:extLst>
          </p:cNvPr>
          <p:cNvSpPr txBox="1"/>
          <p:nvPr/>
        </p:nvSpPr>
        <p:spPr>
          <a:xfrm>
            <a:off x="266700" y="182029"/>
            <a:ext cx="6882985" cy="56098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atinLnBrk="0">
              <a:defRPr/>
            </a:pPr>
            <a:r>
              <a:rPr lang="ko-KR" altLang="en-US" sz="2000" i="1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구현화면 - 기능 </a:t>
            </a:r>
            <a:r>
              <a:rPr lang="en-US" altLang="ko-KR" sz="2000" i="1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(</a:t>
            </a:r>
            <a:r>
              <a:rPr lang="en-US" altLang="ko-KR" sz="2000" i="1" kern="0" dirty="0" err="1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김은경</a:t>
            </a:r>
            <a:r>
              <a:rPr lang="en-US" altLang="ko-KR" sz="2000" i="1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sz="16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" name="말풍선: 타원형 12">
            <a:extLst>
              <a:ext uri="{FF2B5EF4-FFF2-40B4-BE49-F238E27FC236}">
                <a16:creationId xmlns:a16="http://schemas.microsoft.com/office/drawing/2014/main" id="{893FDBD8-2230-1762-FE1A-C3071C515990}"/>
              </a:ext>
            </a:extLst>
          </p:cNvPr>
          <p:cNvSpPr/>
          <p:nvPr/>
        </p:nvSpPr>
        <p:spPr>
          <a:xfrm>
            <a:off x="11197173" y="1024344"/>
            <a:ext cx="239802" cy="239802"/>
          </a:xfrm>
          <a:prstGeom prst="wedgeEllipseCallout">
            <a:avLst>
              <a:gd name="adj1" fmla="val -489"/>
              <a:gd name="adj2" fmla="val -6517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50" b="1" dirty="0">
                <a:solidFill>
                  <a:srgbClr val="44546A"/>
                </a:solidFill>
              </a:rPr>
              <a:t>03</a:t>
            </a:r>
            <a:endParaRPr lang="ko-KR" altLang="en-US" sz="1050" b="1" dirty="0">
              <a:solidFill>
                <a:srgbClr val="44546A"/>
              </a:solidFill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9B7DE2D-E690-87D2-45B0-09685D28B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117" y="2304411"/>
            <a:ext cx="4669766" cy="2867402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7D814105-C521-5D85-C34D-880FB1A635CB}"/>
              </a:ext>
            </a:extLst>
          </p:cNvPr>
          <p:cNvSpPr txBox="1"/>
          <p:nvPr/>
        </p:nvSpPr>
        <p:spPr>
          <a:xfrm>
            <a:off x="5052211" y="1707594"/>
            <a:ext cx="15261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Adobe Clean Han"/>
                <a:cs typeface="Adobe Clean Han"/>
              </a:rPr>
              <a:t>상단</a:t>
            </a:r>
            <a:r>
              <a:rPr sz="1800" spc="-60" dirty="0">
                <a:latin typeface="Adobe Clean Han"/>
                <a:cs typeface="Adobe Clean Han"/>
              </a:rPr>
              <a:t> </a:t>
            </a:r>
            <a:r>
              <a:rPr sz="1800" spc="-55" dirty="0">
                <a:latin typeface="Adobe Clean Han"/>
                <a:cs typeface="Adobe Clean Han"/>
              </a:rPr>
              <a:t>메뉴</a:t>
            </a:r>
            <a:r>
              <a:rPr sz="1800" spc="-60" dirty="0">
                <a:latin typeface="Adobe Clean Han"/>
                <a:cs typeface="Adobe Clean Han"/>
              </a:rPr>
              <a:t> </a:t>
            </a:r>
            <a:r>
              <a:rPr sz="1800" spc="-75" dirty="0">
                <a:latin typeface="Adobe Clean Han"/>
                <a:cs typeface="Adobe Clean Han"/>
              </a:rPr>
              <a:t>고정</a:t>
            </a:r>
            <a:endParaRPr sz="1800">
              <a:latin typeface="Adobe Clean Han"/>
              <a:cs typeface="Adobe Clean Han"/>
            </a:endParaRPr>
          </a:p>
        </p:txBody>
      </p:sp>
    </p:spTree>
    <p:extLst>
      <p:ext uri="{BB962C8B-B14F-4D97-AF65-F5344CB8AC3E}">
        <p14:creationId xmlns:p14="http://schemas.microsoft.com/office/powerpoint/2010/main" val="369445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5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  <p:bldP spid="13" grpId="0" animBg="1"/>
      <p:bldP spid="13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59FCD78-FE54-489E-4A6F-07BFC83D74BF}"/>
              </a:ext>
            </a:extLst>
          </p:cNvPr>
          <p:cNvGrpSpPr/>
          <p:nvPr/>
        </p:nvGrpSpPr>
        <p:grpSpPr>
          <a:xfrm>
            <a:off x="266700" y="758083"/>
            <a:ext cx="11658600" cy="182880"/>
            <a:chOff x="266700" y="192024"/>
            <a:chExt cx="11658600" cy="18288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2C24A5A-8486-D068-6135-A27DDBB27A3C}"/>
                </a:ext>
              </a:extLst>
            </p:cNvPr>
            <p:cNvSpPr/>
            <p:nvPr/>
          </p:nvSpPr>
          <p:spPr>
            <a:xfrm>
              <a:off x="266700" y="192024"/>
              <a:ext cx="11658600" cy="182880"/>
            </a:xfrm>
            <a:prstGeom prst="roundRect">
              <a:avLst>
                <a:gd name="adj" fmla="val 50000"/>
              </a:avLst>
            </a:prstGeom>
            <a:solidFill>
              <a:srgbClr val="ECF5FA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59C4760-F42E-BC55-B737-7749912F9E41}"/>
                </a:ext>
              </a:extLst>
            </p:cNvPr>
            <p:cNvSpPr/>
            <p:nvPr/>
          </p:nvSpPr>
          <p:spPr>
            <a:xfrm>
              <a:off x="318000" y="246888"/>
              <a:ext cx="11556000" cy="7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A47AD84-FD61-8443-2A2D-2DF6E2A4FB3C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318000" y="848947"/>
            <a:ext cx="11016000" cy="0"/>
          </a:xfrm>
          <a:prstGeom prst="line">
            <a:avLst/>
          </a:prstGeom>
          <a:ln w="31750" cap="rnd">
            <a:solidFill>
              <a:srgbClr val="6CE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원형: 비어 있음 2">
            <a:extLst>
              <a:ext uri="{FF2B5EF4-FFF2-40B4-BE49-F238E27FC236}">
                <a16:creationId xmlns:a16="http://schemas.microsoft.com/office/drawing/2014/main" id="{F313F4CE-8015-210A-D12D-1842298DAD55}"/>
              </a:ext>
            </a:extLst>
          </p:cNvPr>
          <p:cNvSpPr/>
          <p:nvPr/>
        </p:nvSpPr>
        <p:spPr>
          <a:xfrm>
            <a:off x="11222312" y="757788"/>
            <a:ext cx="180000" cy="180000"/>
          </a:xfrm>
          <a:prstGeom prst="donut">
            <a:avLst>
              <a:gd name="adj" fmla="val 35476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9F2DA3-8CCD-B947-1754-506A87D7D99C}"/>
              </a:ext>
            </a:extLst>
          </p:cNvPr>
          <p:cNvSpPr txBox="1"/>
          <p:nvPr/>
        </p:nvSpPr>
        <p:spPr>
          <a:xfrm>
            <a:off x="266700" y="182029"/>
            <a:ext cx="6882985" cy="56098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atinLnBrk="0">
              <a:defRPr/>
            </a:pPr>
            <a:r>
              <a:rPr lang="ko-KR" altLang="en-US" sz="2000" i="1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구현화면 - 기능 </a:t>
            </a:r>
            <a:r>
              <a:rPr lang="en-US" altLang="ko-KR" sz="2000" i="1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(</a:t>
            </a:r>
            <a:r>
              <a:rPr lang="en-US" altLang="ko-KR" sz="2000" i="1" kern="0" dirty="0" err="1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김은경</a:t>
            </a:r>
            <a:r>
              <a:rPr lang="en-US" altLang="ko-KR" sz="2000" i="1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sz="16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" name="말풍선: 타원형 12">
            <a:extLst>
              <a:ext uri="{FF2B5EF4-FFF2-40B4-BE49-F238E27FC236}">
                <a16:creationId xmlns:a16="http://schemas.microsoft.com/office/drawing/2014/main" id="{893FDBD8-2230-1762-FE1A-C3071C515990}"/>
              </a:ext>
            </a:extLst>
          </p:cNvPr>
          <p:cNvSpPr/>
          <p:nvPr/>
        </p:nvSpPr>
        <p:spPr>
          <a:xfrm>
            <a:off x="11197173" y="1024344"/>
            <a:ext cx="239802" cy="239802"/>
          </a:xfrm>
          <a:prstGeom prst="wedgeEllipseCallout">
            <a:avLst>
              <a:gd name="adj1" fmla="val -489"/>
              <a:gd name="adj2" fmla="val -6517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50" b="1" dirty="0">
                <a:solidFill>
                  <a:srgbClr val="44546A"/>
                </a:solidFill>
              </a:rPr>
              <a:t>03</a:t>
            </a:r>
            <a:endParaRPr lang="ko-KR" altLang="en-US" sz="1050" b="1" dirty="0">
              <a:solidFill>
                <a:srgbClr val="44546A"/>
              </a:solidFill>
            </a:endParaRPr>
          </a:p>
        </p:txBody>
      </p:sp>
      <p:pic>
        <p:nvPicPr>
          <p:cNvPr id="8" name="object 3">
            <a:extLst>
              <a:ext uri="{FF2B5EF4-FFF2-40B4-BE49-F238E27FC236}">
                <a16:creationId xmlns:a16="http://schemas.microsoft.com/office/drawing/2014/main" id="{65F0B7EE-8919-8D55-970F-D95915BA5DA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482" y="1263169"/>
            <a:ext cx="5329731" cy="2006931"/>
          </a:xfrm>
          <a:prstGeom prst="rect">
            <a:avLst/>
          </a:prstGeom>
        </p:spPr>
      </p:pic>
      <p:pic>
        <p:nvPicPr>
          <p:cNvPr id="10" name="object 4">
            <a:extLst>
              <a:ext uri="{FF2B5EF4-FFF2-40B4-BE49-F238E27FC236}">
                <a16:creationId xmlns:a16="http://schemas.microsoft.com/office/drawing/2014/main" id="{810E26F8-65B0-5379-8172-B668D26C016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3318" y="4024708"/>
            <a:ext cx="4625584" cy="2591788"/>
          </a:xfrm>
          <a:prstGeom prst="rect">
            <a:avLst/>
          </a:prstGeom>
        </p:spPr>
      </p:pic>
      <p:pic>
        <p:nvPicPr>
          <p:cNvPr id="11" name="object 5">
            <a:extLst>
              <a:ext uri="{FF2B5EF4-FFF2-40B4-BE49-F238E27FC236}">
                <a16:creationId xmlns:a16="http://schemas.microsoft.com/office/drawing/2014/main" id="{CF6C5D74-1DDD-9F9D-8935-0C275DEB6B7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82050" y="4016338"/>
            <a:ext cx="5259798" cy="2591788"/>
          </a:xfrm>
          <a:prstGeom prst="rect">
            <a:avLst/>
          </a:prstGeom>
        </p:spPr>
      </p:pic>
      <p:sp>
        <p:nvSpPr>
          <p:cNvPr id="14" name="object 6">
            <a:extLst>
              <a:ext uri="{FF2B5EF4-FFF2-40B4-BE49-F238E27FC236}">
                <a16:creationId xmlns:a16="http://schemas.microsoft.com/office/drawing/2014/main" id="{B38B5561-322D-07A8-9FAD-9F6A37C64531}"/>
              </a:ext>
            </a:extLst>
          </p:cNvPr>
          <p:cNvSpPr txBox="1"/>
          <p:nvPr/>
        </p:nvSpPr>
        <p:spPr>
          <a:xfrm>
            <a:off x="5829802" y="1272947"/>
            <a:ext cx="4363180" cy="6136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>
            <a:defPPr>
              <a:defRPr kern="0"/>
            </a:defPPr>
          </a:lstStyle>
          <a:p>
            <a:pPr marL="193040" indent="-18097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93675" algn="l"/>
              </a:tabLst>
            </a:pPr>
            <a:r>
              <a:rPr sz="2700" spc="-82" baseline="1543" dirty="0">
                <a:latin typeface="Adobe Clean Han"/>
                <a:cs typeface="Adobe Clean Han"/>
              </a:rPr>
              <a:t>처음</a:t>
            </a:r>
            <a:r>
              <a:rPr sz="2700" spc="-67" baseline="1543" dirty="0">
                <a:latin typeface="Adobe Clean Han"/>
                <a:cs typeface="Adobe Clean Han"/>
              </a:rPr>
              <a:t> </a:t>
            </a:r>
            <a:r>
              <a:rPr sz="2700" spc="-127" baseline="1543" dirty="0">
                <a:latin typeface="Adobe Clean Han"/>
                <a:cs typeface="Adobe Clean Han"/>
              </a:rPr>
              <a:t>이미지와</a:t>
            </a:r>
            <a:r>
              <a:rPr sz="2700" spc="-44" baseline="1543" dirty="0">
                <a:latin typeface="Adobe Clean Han"/>
                <a:cs typeface="Adobe Clean Han"/>
              </a:rPr>
              <a:t> </a:t>
            </a:r>
            <a:r>
              <a:rPr sz="2700" spc="-127" baseline="1543" dirty="0">
                <a:latin typeface="Adobe Clean Han"/>
                <a:cs typeface="Adobe Clean Han"/>
              </a:rPr>
              <a:t>마지막</a:t>
            </a:r>
            <a:r>
              <a:rPr sz="2700" spc="-44" baseline="1543" dirty="0">
                <a:latin typeface="Adobe Clean Han"/>
                <a:cs typeface="Adobe Clean Han"/>
              </a:rPr>
              <a:t> </a:t>
            </a:r>
            <a:r>
              <a:rPr sz="2700" spc="-127" baseline="1543" dirty="0">
                <a:latin typeface="Adobe Clean Han"/>
                <a:cs typeface="Adobe Clean Han"/>
              </a:rPr>
              <a:t>이미지</a:t>
            </a:r>
            <a:r>
              <a:rPr sz="2700" spc="-52" baseline="1543" dirty="0">
                <a:latin typeface="Adobe Clean Han"/>
                <a:cs typeface="Adobe Clean Han"/>
              </a:rPr>
              <a:t> </a:t>
            </a:r>
            <a:r>
              <a:rPr sz="2700" spc="-82" baseline="1543" dirty="0">
                <a:latin typeface="Adobe Clean Han"/>
                <a:cs typeface="Adobe Clean Han"/>
              </a:rPr>
              <a:t>복사</a:t>
            </a:r>
            <a:r>
              <a:rPr sz="2700" spc="-52" baseline="1543" dirty="0">
                <a:latin typeface="Adobe Clean Han"/>
                <a:cs typeface="Adobe Clean Han"/>
              </a:rPr>
              <a:t> </a:t>
            </a:r>
            <a:r>
              <a:rPr sz="2700" spc="-97" baseline="1543" dirty="0">
                <a:latin typeface="Adobe Clean Han"/>
                <a:cs typeface="Adobe Clean Han"/>
              </a:rPr>
              <a:t>함수</a:t>
            </a:r>
            <a:endParaRPr sz="2700" baseline="1543">
              <a:latin typeface="Adobe Clean Han"/>
              <a:cs typeface="Adobe Clean Han"/>
            </a:endParaRPr>
          </a:p>
          <a:p>
            <a:pPr marL="193040" indent="-180975">
              <a:lnSpc>
                <a:spcPct val="100000"/>
              </a:lnSpc>
              <a:spcBef>
                <a:spcPts val="165"/>
              </a:spcBef>
              <a:buFont typeface="Arial"/>
              <a:buChar char="•"/>
              <a:tabLst>
                <a:tab pos="193675" algn="l"/>
              </a:tabLst>
            </a:pPr>
            <a:r>
              <a:rPr sz="2700" spc="-127" baseline="1543" dirty="0">
                <a:latin typeface="Adobe Clean Han"/>
                <a:cs typeface="Adobe Clean Han"/>
              </a:rPr>
              <a:t>슬라이드</a:t>
            </a:r>
            <a:r>
              <a:rPr sz="2700" spc="-30" baseline="1543" dirty="0">
                <a:latin typeface="Adobe Clean Han"/>
                <a:cs typeface="Adobe Clean Han"/>
              </a:rPr>
              <a:t> </a:t>
            </a:r>
            <a:r>
              <a:rPr sz="2700" spc="-127" baseline="1543" dirty="0">
                <a:latin typeface="Adobe Clean Han"/>
                <a:cs typeface="Adobe Clean Han"/>
              </a:rPr>
              <a:t>넓이와</a:t>
            </a:r>
            <a:r>
              <a:rPr sz="2700" spc="-22" baseline="1543" dirty="0">
                <a:latin typeface="Adobe Clean Han"/>
                <a:cs typeface="Adobe Clean Han"/>
              </a:rPr>
              <a:t> </a:t>
            </a:r>
            <a:r>
              <a:rPr sz="2700" spc="-127" baseline="1543" dirty="0">
                <a:latin typeface="Adobe Clean Han"/>
                <a:cs typeface="Adobe Clean Han"/>
              </a:rPr>
              <a:t>위치값</a:t>
            </a:r>
            <a:r>
              <a:rPr sz="2700" spc="-22" baseline="1543" dirty="0">
                <a:latin typeface="Adobe Clean Han"/>
                <a:cs typeface="Adobe Clean Han"/>
              </a:rPr>
              <a:t> </a:t>
            </a:r>
            <a:r>
              <a:rPr sz="2700" spc="-127" baseline="1543" dirty="0">
                <a:latin typeface="Adobe Clean Han"/>
                <a:cs typeface="Adobe Clean Han"/>
              </a:rPr>
              <a:t>초기화</a:t>
            </a:r>
            <a:r>
              <a:rPr sz="2700" spc="-30" baseline="1543" dirty="0">
                <a:latin typeface="Adobe Clean Han"/>
                <a:cs typeface="Adobe Clean Han"/>
              </a:rPr>
              <a:t> </a:t>
            </a:r>
            <a:r>
              <a:rPr sz="2700" spc="-37" baseline="1543" dirty="0">
                <a:latin typeface="Adobe Clean Han"/>
                <a:cs typeface="Adobe Clean Han"/>
              </a:rPr>
              <a:t>함수</a:t>
            </a:r>
            <a:endParaRPr sz="2700" baseline="1543">
              <a:latin typeface="Adobe Clean Han"/>
              <a:cs typeface="Adobe Clean Han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6FD2894C-20E1-D4AC-6A30-08EBE1764C53}"/>
              </a:ext>
            </a:extLst>
          </p:cNvPr>
          <p:cNvSpPr txBox="1"/>
          <p:nvPr/>
        </p:nvSpPr>
        <p:spPr>
          <a:xfrm>
            <a:off x="3449414" y="3581931"/>
            <a:ext cx="427691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 marL="193040" indent="-18097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93675" algn="l"/>
              </a:tabLst>
            </a:pPr>
            <a:r>
              <a:rPr sz="2700" spc="-82" baseline="1543" dirty="0">
                <a:latin typeface="Adobe Clean Han"/>
                <a:cs typeface="Adobe Clean Han"/>
              </a:rPr>
              <a:t>버튼</a:t>
            </a:r>
            <a:r>
              <a:rPr sz="2700" spc="-97" baseline="1543" dirty="0">
                <a:latin typeface="Adobe Clean Han"/>
                <a:cs typeface="Adobe Clean Han"/>
              </a:rPr>
              <a:t> </a:t>
            </a:r>
            <a:r>
              <a:rPr sz="2700" spc="-135" baseline="1543" dirty="0">
                <a:latin typeface="Adobe Clean Han"/>
                <a:cs typeface="Adobe Clean Han"/>
              </a:rPr>
              <a:t>클릭했을때</a:t>
            </a:r>
            <a:r>
              <a:rPr sz="2700" spc="-37" baseline="1543" dirty="0">
                <a:latin typeface="Adobe Clean Han"/>
                <a:cs typeface="Adobe Clean Han"/>
              </a:rPr>
              <a:t> </a:t>
            </a:r>
            <a:r>
              <a:rPr sz="2700" spc="-127" baseline="1543" dirty="0">
                <a:latin typeface="Adobe Clean Han"/>
                <a:cs typeface="Adobe Clean Han"/>
              </a:rPr>
              <a:t>이미지</a:t>
            </a:r>
            <a:r>
              <a:rPr sz="2700" spc="-52" baseline="1543" dirty="0">
                <a:latin typeface="Adobe Clean Han"/>
                <a:cs typeface="Adobe Clean Han"/>
              </a:rPr>
              <a:t> </a:t>
            </a:r>
            <a:r>
              <a:rPr sz="2700" spc="-82" baseline="1543" dirty="0">
                <a:latin typeface="Adobe Clean Han"/>
                <a:cs typeface="Adobe Clean Han"/>
              </a:rPr>
              <a:t>위치</a:t>
            </a:r>
            <a:r>
              <a:rPr sz="2700" spc="-60" baseline="1543" dirty="0">
                <a:latin typeface="Adobe Clean Han"/>
                <a:cs typeface="Adobe Clean Han"/>
              </a:rPr>
              <a:t> </a:t>
            </a:r>
            <a:r>
              <a:rPr sz="2700" spc="-82" baseline="1543" dirty="0">
                <a:latin typeface="Adobe Clean Han"/>
                <a:cs typeface="Adobe Clean Han"/>
              </a:rPr>
              <a:t>변화</a:t>
            </a:r>
            <a:r>
              <a:rPr sz="2700" spc="-67" baseline="1543" dirty="0">
                <a:latin typeface="Adobe Clean Han"/>
                <a:cs typeface="Adobe Clean Han"/>
              </a:rPr>
              <a:t> </a:t>
            </a:r>
            <a:r>
              <a:rPr sz="2700" spc="-97" baseline="1543" dirty="0">
                <a:latin typeface="Adobe Clean Han"/>
                <a:cs typeface="Adobe Clean Han"/>
              </a:rPr>
              <a:t>함수</a:t>
            </a:r>
            <a:endParaRPr sz="2700" baseline="1543">
              <a:latin typeface="Adobe Clean Han"/>
              <a:cs typeface="Adobe Clean Han"/>
            </a:endParaRPr>
          </a:p>
        </p:txBody>
      </p:sp>
    </p:spTree>
    <p:extLst>
      <p:ext uri="{BB962C8B-B14F-4D97-AF65-F5344CB8AC3E}">
        <p14:creationId xmlns:p14="http://schemas.microsoft.com/office/powerpoint/2010/main" val="419927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5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  <p:bldP spid="13" grpId="0" animBg="1"/>
      <p:bldP spid="1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59FCD78-FE54-489E-4A6F-07BFC83D74BF}"/>
              </a:ext>
            </a:extLst>
          </p:cNvPr>
          <p:cNvGrpSpPr/>
          <p:nvPr/>
        </p:nvGrpSpPr>
        <p:grpSpPr>
          <a:xfrm>
            <a:off x="266700" y="758083"/>
            <a:ext cx="11658600" cy="182880"/>
            <a:chOff x="266700" y="192024"/>
            <a:chExt cx="11658600" cy="18288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2C24A5A-8486-D068-6135-A27DDBB27A3C}"/>
                </a:ext>
              </a:extLst>
            </p:cNvPr>
            <p:cNvSpPr/>
            <p:nvPr/>
          </p:nvSpPr>
          <p:spPr>
            <a:xfrm>
              <a:off x="266700" y="192024"/>
              <a:ext cx="11658600" cy="182880"/>
            </a:xfrm>
            <a:prstGeom prst="roundRect">
              <a:avLst>
                <a:gd name="adj" fmla="val 50000"/>
              </a:avLst>
            </a:prstGeom>
            <a:solidFill>
              <a:srgbClr val="ECF5FA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59C4760-F42E-BC55-B737-7749912F9E41}"/>
                </a:ext>
              </a:extLst>
            </p:cNvPr>
            <p:cNvSpPr/>
            <p:nvPr/>
          </p:nvSpPr>
          <p:spPr>
            <a:xfrm>
              <a:off x="318000" y="246888"/>
              <a:ext cx="11556000" cy="7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A47AD84-FD61-8443-2A2D-2DF6E2A4FB3C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318000" y="848947"/>
            <a:ext cx="11016000" cy="0"/>
          </a:xfrm>
          <a:prstGeom prst="line">
            <a:avLst/>
          </a:prstGeom>
          <a:ln w="31750" cap="rnd">
            <a:solidFill>
              <a:srgbClr val="6CE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원형: 비어 있음 2">
            <a:extLst>
              <a:ext uri="{FF2B5EF4-FFF2-40B4-BE49-F238E27FC236}">
                <a16:creationId xmlns:a16="http://schemas.microsoft.com/office/drawing/2014/main" id="{F313F4CE-8015-210A-D12D-1842298DAD55}"/>
              </a:ext>
            </a:extLst>
          </p:cNvPr>
          <p:cNvSpPr/>
          <p:nvPr/>
        </p:nvSpPr>
        <p:spPr>
          <a:xfrm>
            <a:off x="11222312" y="757788"/>
            <a:ext cx="180000" cy="180000"/>
          </a:xfrm>
          <a:prstGeom prst="donut">
            <a:avLst>
              <a:gd name="adj" fmla="val 35476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9F2DA3-8CCD-B947-1754-506A87D7D99C}"/>
              </a:ext>
            </a:extLst>
          </p:cNvPr>
          <p:cNvSpPr txBox="1"/>
          <p:nvPr/>
        </p:nvSpPr>
        <p:spPr>
          <a:xfrm>
            <a:off x="266700" y="182029"/>
            <a:ext cx="6882985" cy="5408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atinLnBrk="0">
              <a:defRPr/>
            </a:pPr>
            <a:r>
              <a:rPr lang="ko-KR" altLang="en-US" sz="2000" i="1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/>
              </a:rPr>
              <a:t>와이어프레임 </a:t>
            </a:r>
            <a:r>
              <a:rPr lang="en-US" altLang="ko-KR" sz="2000" i="1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맑은 고딕"/>
              </a:rPr>
              <a:t>(</a:t>
            </a:r>
            <a:r>
              <a:rPr lang="en-US" altLang="ko-KR" sz="2000" i="1" kern="0" dirty="0" err="1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맑은 고딕"/>
              </a:rPr>
              <a:t>문민섭</a:t>
            </a:r>
            <a:r>
              <a:rPr lang="en-US" altLang="ko-KR" sz="2000" i="1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맑은 고딕"/>
              </a:rPr>
              <a:t>)</a:t>
            </a:r>
            <a:endParaRPr lang="ko-KR"/>
          </a:p>
          <a:p>
            <a:pPr>
              <a:lnSpc>
                <a:spcPct val="150000"/>
              </a:lnSpc>
              <a:defRPr/>
            </a:pPr>
            <a:r>
              <a:rPr lang="en-US" altLang="ko-KR" sz="700" kern="0" dirty="0">
                <a:ea typeface="맑은 고딕"/>
              </a:rPr>
              <a:t>Enjoy your stylish business and campus life with BIZCAM</a:t>
            </a:r>
            <a:endParaRPr lang="ko-KR" altLang="en-US" sz="1600">
              <a:ea typeface="맑은 고딕"/>
            </a:endParaRPr>
          </a:p>
        </p:txBody>
      </p:sp>
      <p:sp>
        <p:nvSpPr>
          <p:cNvPr id="13" name="말풍선: 타원형 12">
            <a:extLst>
              <a:ext uri="{FF2B5EF4-FFF2-40B4-BE49-F238E27FC236}">
                <a16:creationId xmlns:a16="http://schemas.microsoft.com/office/drawing/2014/main" id="{893FDBD8-2230-1762-FE1A-C3071C515990}"/>
              </a:ext>
            </a:extLst>
          </p:cNvPr>
          <p:cNvSpPr/>
          <p:nvPr/>
        </p:nvSpPr>
        <p:spPr>
          <a:xfrm>
            <a:off x="11197173" y="1024344"/>
            <a:ext cx="239802" cy="239802"/>
          </a:xfrm>
          <a:prstGeom prst="wedgeEllipseCallout">
            <a:avLst>
              <a:gd name="adj1" fmla="val -489"/>
              <a:gd name="adj2" fmla="val -6517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50" b="1" dirty="0">
                <a:solidFill>
                  <a:srgbClr val="44546A"/>
                </a:solidFill>
              </a:rPr>
              <a:t>03</a:t>
            </a:r>
            <a:endParaRPr lang="ko-KR" altLang="en-US" sz="1050" b="1" dirty="0">
              <a:solidFill>
                <a:srgbClr val="44546A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1B8DA9-ADAD-023A-C3F7-8EAB83509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125" y="1264146"/>
            <a:ext cx="8773749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4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5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  <p:bldP spid="13" grpId="0" animBg="1"/>
      <p:bldP spid="13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59FCD78-FE54-489E-4A6F-07BFC83D74BF}"/>
              </a:ext>
            </a:extLst>
          </p:cNvPr>
          <p:cNvGrpSpPr/>
          <p:nvPr/>
        </p:nvGrpSpPr>
        <p:grpSpPr>
          <a:xfrm>
            <a:off x="266700" y="758083"/>
            <a:ext cx="11658600" cy="182880"/>
            <a:chOff x="266700" y="192024"/>
            <a:chExt cx="11658600" cy="18288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2C24A5A-8486-D068-6135-A27DDBB27A3C}"/>
                </a:ext>
              </a:extLst>
            </p:cNvPr>
            <p:cNvSpPr/>
            <p:nvPr/>
          </p:nvSpPr>
          <p:spPr>
            <a:xfrm>
              <a:off x="266700" y="192024"/>
              <a:ext cx="11658600" cy="182880"/>
            </a:xfrm>
            <a:prstGeom prst="roundRect">
              <a:avLst>
                <a:gd name="adj" fmla="val 50000"/>
              </a:avLst>
            </a:prstGeom>
            <a:solidFill>
              <a:srgbClr val="ECF5FA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59C4760-F42E-BC55-B737-7749912F9E41}"/>
                </a:ext>
              </a:extLst>
            </p:cNvPr>
            <p:cNvSpPr/>
            <p:nvPr/>
          </p:nvSpPr>
          <p:spPr>
            <a:xfrm>
              <a:off x="318000" y="246888"/>
              <a:ext cx="11556000" cy="7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A47AD84-FD61-8443-2A2D-2DF6E2A4FB3C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318000" y="848947"/>
            <a:ext cx="11016000" cy="0"/>
          </a:xfrm>
          <a:prstGeom prst="line">
            <a:avLst/>
          </a:prstGeom>
          <a:ln w="31750" cap="rnd">
            <a:solidFill>
              <a:srgbClr val="6CE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원형: 비어 있음 2">
            <a:extLst>
              <a:ext uri="{FF2B5EF4-FFF2-40B4-BE49-F238E27FC236}">
                <a16:creationId xmlns:a16="http://schemas.microsoft.com/office/drawing/2014/main" id="{F313F4CE-8015-210A-D12D-1842298DAD55}"/>
              </a:ext>
            </a:extLst>
          </p:cNvPr>
          <p:cNvSpPr/>
          <p:nvPr/>
        </p:nvSpPr>
        <p:spPr>
          <a:xfrm>
            <a:off x="11222312" y="757788"/>
            <a:ext cx="180000" cy="180000"/>
          </a:xfrm>
          <a:prstGeom prst="donut">
            <a:avLst>
              <a:gd name="adj" fmla="val 35476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9F2DA3-8CCD-B947-1754-506A87D7D99C}"/>
              </a:ext>
            </a:extLst>
          </p:cNvPr>
          <p:cNvSpPr txBox="1"/>
          <p:nvPr/>
        </p:nvSpPr>
        <p:spPr>
          <a:xfrm>
            <a:off x="266700" y="182029"/>
            <a:ext cx="6882985" cy="56098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atinLnBrk="0">
              <a:defRPr/>
            </a:pPr>
            <a:r>
              <a:rPr lang="ko-KR" altLang="en-US" sz="2000" i="1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완성화면(</a:t>
            </a:r>
            <a:r>
              <a:rPr lang="ko-KR" altLang="en-US" sz="2000" i="1" kern="0" dirty="0" err="1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문민섭</a:t>
            </a:r>
            <a:r>
              <a:rPr lang="ko-KR" altLang="en-US" sz="2000" i="1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)</a:t>
            </a:r>
            <a:endParaRPr lang="en-US" altLang="ko-KR" sz="2000" i="1" kern="0" dirty="0">
              <a:ln w="9525">
                <a:solidFill>
                  <a:prstClr val="white">
                    <a:lumMod val="50000"/>
                  </a:prstClr>
                </a:solidFill>
              </a:ln>
              <a:solidFill>
                <a:srgbClr val="6CE2CD"/>
              </a:solidFill>
              <a:latin typeface="Tmon몬소리 Black"/>
              <a:ea typeface="Tmon몬소리 Black" panose="02000A03000000000000" pitchFamily="2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sz="16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" name="말풍선: 타원형 12">
            <a:extLst>
              <a:ext uri="{FF2B5EF4-FFF2-40B4-BE49-F238E27FC236}">
                <a16:creationId xmlns:a16="http://schemas.microsoft.com/office/drawing/2014/main" id="{893FDBD8-2230-1762-FE1A-C3071C515990}"/>
              </a:ext>
            </a:extLst>
          </p:cNvPr>
          <p:cNvSpPr/>
          <p:nvPr/>
        </p:nvSpPr>
        <p:spPr>
          <a:xfrm>
            <a:off x="11197173" y="1024344"/>
            <a:ext cx="239802" cy="239802"/>
          </a:xfrm>
          <a:prstGeom prst="wedgeEllipseCallout">
            <a:avLst>
              <a:gd name="adj1" fmla="val -489"/>
              <a:gd name="adj2" fmla="val -6517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50" b="1" dirty="0">
                <a:solidFill>
                  <a:srgbClr val="44546A"/>
                </a:solidFill>
              </a:rPr>
              <a:t>03</a:t>
            </a:r>
            <a:endParaRPr lang="ko-KR" altLang="en-US" sz="1050" b="1" dirty="0">
              <a:solidFill>
                <a:srgbClr val="44546A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95B816-45DD-CECF-335F-C1D930AAA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870" y="1144245"/>
            <a:ext cx="7876260" cy="501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0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5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  <p:bldP spid="13" grpId="0" animBg="1"/>
      <p:bldP spid="13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50100F-7441-EB71-03F5-E091D11A923E}"/>
              </a:ext>
            </a:extLst>
          </p:cNvPr>
          <p:cNvSpPr txBox="1"/>
          <p:nvPr/>
        </p:nvSpPr>
        <p:spPr>
          <a:xfrm>
            <a:off x="2719525" y="2767280"/>
            <a:ext cx="67529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457307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59FCD78-FE54-489E-4A6F-07BFC83D74BF}"/>
              </a:ext>
            </a:extLst>
          </p:cNvPr>
          <p:cNvGrpSpPr/>
          <p:nvPr/>
        </p:nvGrpSpPr>
        <p:grpSpPr>
          <a:xfrm>
            <a:off x="266700" y="758083"/>
            <a:ext cx="11658600" cy="182880"/>
            <a:chOff x="266700" y="192024"/>
            <a:chExt cx="11658600" cy="18288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2C24A5A-8486-D068-6135-A27DDBB27A3C}"/>
                </a:ext>
              </a:extLst>
            </p:cNvPr>
            <p:cNvSpPr/>
            <p:nvPr/>
          </p:nvSpPr>
          <p:spPr>
            <a:xfrm>
              <a:off x="266700" y="192024"/>
              <a:ext cx="11658600" cy="182880"/>
            </a:xfrm>
            <a:prstGeom prst="roundRect">
              <a:avLst>
                <a:gd name="adj" fmla="val 50000"/>
              </a:avLst>
            </a:prstGeom>
            <a:solidFill>
              <a:srgbClr val="ECF5FA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59C4760-F42E-BC55-B737-7749912F9E41}"/>
                </a:ext>
              </a:extLst>
            </p:cNvPr>
            <p:cNvSpPr/>
            <p:nvPr/>
          </p:nvSpPr>
          <p:spPr>
            <a:xfrm>
              <a:off x="318000" y="246888"/>
              <a:ext cx="11556000" cy="7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A47AD84-FD61-8443-2A2D-2DF6E2A4FB3C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318000" y="848947"/>
            <a:ext cx="11016000" cy="0"/>
          </a:xfrm>
          <a:prstGeom prst="line">
            <a:avLst/>
          </a:prstGeom>
          <a:ln w="31750" cap="rnd">
            <a:solidFill>
              <a:srgbClr val="6CE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원형: 비어 있음 2">
            <a:extLst>
              <a:ext uri="{FF2B5EF4-FFF2-40B4-BE49-F238E27FC236}">
                <a16:creationId xmlns:a16="http://schemas.microsoft.com/office/drawing/2014/main" id="{F313F4CE-8015-210A-D12D-1842298DAD55}"/>
              </a:ext>
            </a:extLst>
          </p:cNvPr>
          <p:cNvSpPr/>
          <p:nvPr/>
        </p:nvSpPr>
        <p:spPr>
          <a:xfrm>
            <a:off x="11222312" y="757788"/>
            <a:ext cx="180000" cy="180000"/>
          </a:xfrm>
          <a:prstGeom prst="donut">
            <a:avLst>
              <a:gd name="adj" fmla="val 35476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9F2DA3-8CCD-B947-1754-506A87D7D99C}"/>
              </a:ext>
            </a:extLst>
          </p:cNvPr>
          <p:cNvSpPr txBox="1"/>
          <p:nvPr/>
        </p:nvSpPr>
        <p:spPr>
          <a:xfrm>
            <a:off x="266700" y="182029"/>
            <a:ext cx="6882985" cy="56098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atinLnBrk="0">
              <a:defRPr/>
            </a:pPr>
            <a:r>
              <a:rPr lang="ko-KR" altLang="en-US" sz="2000" i="1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참고한 사이트 (</a:t>
            </a:r>
            <a:r>
              <a:rPr lang="ko-KR" altLang="en-US" sz="2000" i="1" kern="0" dirty="0" err="1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G마켓</a:t>
            </a:r>
            <a:r>
              <a:rPr lang="ko-KR" altLang="en-US" sz="2000" i="1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 회원가입 폼)</a:t>
            </a:r>
            <a:endParaRPr lang="en-US" altLang="ko-KR" sz="2000" i="1" kern="0" dirty="0">
              <a:ln w="9525">
                <a:solidFill>
                  <a:prstClr val="white">
                    <a:lumMod val="50000"/>
                  </a:prstClr>
                </a:solidFill>
              </a:ln>
              <a:solidFill>
                <a:srgbClr val="6CE2CD"/>
              </a:solidFill>
              <a:latin typeface="Tmon몬소리 Black"/>
              <a:ea typeface="Tmon몬소리 Black" panose="02000A03000000000000" pitchFamily="2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sz="16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" name="말풍선: 타원형 12">
            <a:extLst>
              <a:ext uri="{FF2B5EF4-FFF2-40B4-BE49-F238E27FC236}">
                <a16:creationId xmlns:a16="http://schemas.microsoft.com/office/drawing/2014/main" id="{893FDBD8-2230-1762-FE1A-C3071C515990}"/>
              </a:ext>
            </a:extLst>
          </p:cNvPr>
          <p:cNvSpPr/>
          <p:nvPr/>
        </p:nvSpPr>
        <p:spPr>
          <a:xfrm>
            <a:off x="11197173" y="1024344"/>
            <a:ext cx="239802" cy="239802"/>
          </a:xfrm>
          <a:prstGeom prst="wedgeEllipseCallout">
            <a:avLst>
              <a:gd name="adj1" fmla="val -489"/>
              <a:gd name="adj2" fmla="val -6517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50" b="1" dirty="0">
                <a:solidFill>
                  <a:srgbClr val="44546A"/>
                </a:solidFill>
              </a:rPr>
              <a:t>01</a:t>
            </a:r>
            <a:endParaRPr lang="ko-KR" altLang="en-US" sz="1050" b="1" dirty="0">
              <a:solidFill>
                <a:srgbClr val="44546A"/>
              </a:solidFill>
            </a:endParaRPr>
          </a:p>
        </p:txBody>
      </p:sp>
      <p:pic>
        <p:nvPicPr>
          <p:cNvPr id="4" name="그림 7">
            <a:extLst>
              <a:ext uri="{FF2B5EF4-FFF2-40B4-BE49-F238E27FC236}">
                <a16:creationId xmlns:a16="http://schemas.microsoft.com/office/drawing/2014/main" id="{D9243063-5198-B799-1164-76B9D382D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02" y="1089585"/>
            <a:ext cx="5165954" cy="5193404"/>
          </a:xfrm>
          <a:prstGeom prst="rect">
            <a:avLst/>
          </a:prstGeom>
        </p:spPr>
      </p:pic>
      <p:pic>
        <p:nvPicPr>
          <p:cNvPr id="18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64A3D7E2-3110-BDA8-62A2-99176AEB3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098" y="1096431"/>
            <a:ext cx="5503652" cy="518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5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  <p:bldP spid="13" grpId="0" animBg="1"/>
      <p:bldP spid="1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59FCD78-FE54-489E-4A6F-07BFC83D74BF}"/>
              </a:ext>
            </a:extLst>
          </p:cNvPr>
          <p:cNvGrpSpPr/>
          <p:nvPr/>
        </p:nvGrpSpPr>
        <p:grpSpPr>
          <a:xfrm>
            <a:off x="266700" y="758083"/>
            <a:ext cx="11658600" cy="182880"/>
            <a:chOff x="266700" y="192024"/>
            <a:chExt cx="11658600" cy="18288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2C24A5A-8486-D068-6135-A27DDBB27A3C}"/>
                </a:ext>
              </a:extLst>
            </p:cNvPr>
            <p:cNvSpPr/>
            <p:nvPr/>
          </p:nvSpPr>
          <p:spPr>
            <a:xfrm>
              <a:off x="266700" y="192024"/>
              <a:ext cx="11658600" cy="182880"/>
            </a:xfrm>
            <a:prstGeom prst="roundRect">
              <a:avLst>
                <a:gd name="adj" fmla="val 50000"/>
              </a:avLst>
            </a:prstGeom>
            <a:solidFill>
              <a:srgbClr val="ECF5FA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59C4760-F42E-BC55-B737-7749912F9E41}"/>
                </a:ext>
              </a:extLst>
            </p:cNvPr>
            <p:cNvSpPr/>
            <p:nvPr/>
          </p:nvSpPr>
          <p:spPr>
            <a:xfrm>
              <a:off x="318000" y="246888"/>
              <a:ext cx="11556000" cy="7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A47AD84-FD61-8443-2A2D-2DF6E2A4FB3C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318000" y="848947"/>
            <a:ext cx="11016000" cy="0"/>
          </a:xfrm>
          <a:prstGeom prst="line">
            <a:avLst/>
          </a:prstGeom>
          <a:ln w="31750" cap="rnd">
            <a:solidFill>
              <a:srgbClr val="6CE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원형: 비어 있음 2">
            <a:extLst>
              <a:ext uri="{FF2B5EF4-FFF2-40B4-BE49-F238E27FC236}">
                <a16:creationId xmlns:a16="http://schemas.microsoft.com/office/drawing/2014/main" id="{F313F4CE-8015-210A-D12D-1842298DAD55}"/>
              </a:ext>
            </a:extLst>
          </p:cNvPr>
          <p:cNvSpPr/>
          <p:nvPr/>
        </p:nvSpPr>
        <p:spPr>
          <a:xfrm>
            <a:off x="11222312" y="757788"/>
            <a:ext cx="180000" cy="180000"/>
          </a:xfrm>
          <a:prstGeom prst="donut">
            <a:avLst>
              <a:gd name="adj" fmla="val 35476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9F2DA3-8CCD-B947-1754-506A87D7D99C}"/>
              </a:ext>
            </a:extLst>
          </p:cNvPr>
          <p:cNvSpPr txBox="1"/>
          <p:nvPr/>
        </p:nvSpPr>
        <p:spPr>
          <a:xfrm>
            <a:off x="266700" y="182029"/>
            <a:ext cx="6882985" cy="56098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atinLnBrk="0">
              <a:defRPr/>
            </a:pPr>
            <a:r>
              <a:rPr lang="ko-KR" altLang="en-US" sz="2000" i="1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참고한 사이트 (</a:t>
            </a:r>
            <a:r>
              <a:rPr lang="ko-KR" altLang="en-US" sz="2000" i="1" kern="0" dirty="0" err="1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G마켓</a:t>
            </a:r>
            <a:r>
              <a:rPr lang="ko-KR" altLang="en-US" sz="2000" i="1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 회원가입 폼)</a:t>
            </a:r>
            <a:endParaRPr lang="en-US" altLang="ko-KR" sz="2000" i="1" kern="0" dirty="0">
              <a:ln w="9525">
                <a:solidFill>
                  <a:prstClr val="white">
                    <a:lumMod val="50000"/>
                  </a:prstClr>
                </a:solidFill>
              </a:ln>
              <a:solidFill>
                <a:srgbClr val="6CE2CD"/>
              </a:solidFill>
              <a:latin typeface="Tmon몬소리 Black"/>
              <a:ea typeface="Tmon몬소리 Black" panose="02000A03000000000000" pitchFamily="2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sz="16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" name="말풍선: 타원형 12">
            <a:extLst>
              <a:ext uri="{FF2B5EF4-FFF2-40B4-BE49-F238E27FC236}">
                <a16:creationId xmlns:a16="http://schemas.microsoft.com/office/drawing/2014/main" id="{893FDBD8-2230-1762-FE1A-C3071C515990}"/>
              </a:ext>
            </a:extLst>
          </p:cNvPr>
          <p:cNvSpPr/>
          <p:nvPr/>
        </p:nvSpPr>
        <p:spPr>
          <a:xfrm>
            <a:off x="11197173" y="1024344"/>
            <a:ext cx="239802" cy="239802"/>
          </a:xfrm>
          <a:prstGeom prst="wedgeEllipseCallout">
            <a:avLst>
              <a:gd name="adj1" fmla="val -489"/>
              <a:gd name="adj2" fmla="val -6517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50" b="1" dirty="0">
                <a:solidFill>
                  <a:srgbClr val="44546A"/>
                </a:solidFill>
              </a:rPr>
              <a:t>01</a:t>
            </a:r>
            <a:endParaRPr lang="ko-KR" altLang="en-US" sz="1050" b="1" dirty="0">
              <a:solidFill>
                <a:srgbClr val="44546A"/>
              </a:solidFill>
            </a:endParaRPr>
          </a:p>
        </p:txBody>
      </p:sp>
      <p:pic>
        <p:nvPicPr>
          <p:cNvPr id="5" name="그림 9">
            <a:extLst>
              <a:ext uri="{FF2B5EF4-FFF2-40B4-BE49-F238E27FC236}">
                <a16:creationId xmlns:a16="http://schemas.microsoft.com/office/drawing/2014/main" id="{D4A33519-715A-81B6-0277-DE4D791A9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214" y="1581075"/>
            <a:ext cx="5259572" cy="463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72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5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  <p:bldP spid="13" grpId="0" animBg="1"/>
      <p:bldP spid="1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59FCD78-FE54-489E-4A6F-07BFC83D74BF}"/>
              </a:ext>
            </a:extLst>
          </p:cNvPr>
          <p:cNvGrpSpPr/>
          <p:nvPr/>
        </p:nvGrpSpPr>
        <p:grpSpPr>
          <a:xfrm>
            <a:off x="266700" y="758083"/>
            <a:ext cx="11658600" cy="182880"/>
            <a:chOff x="266700" y="192024"/>
            <a:chExt cx="11658600" cy="18288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2C24A5A-8486-D068-6135-A27DDBB27A3C}"/>
                </a:ext>
              </a:extLst>
            </p:cNvPr>
            <p:cNvSpPr/>
            <p:nvPr/>
          </p:nvSpPr>
          <p:spPr>
            <a:xfrm>
              <a:off x="266700" y="192024"/>
              <a:ext cx="11658600" cy="182880"/>
            </a:xfrm>
            <a:prstGeom prst="roundRect">
              <a:avLst>
                <a:gd name="adj" fmla="val 50000"/>
              </a:avLst>
            </a:prstGeom>
            <a:solidFill>
              <a:srgbClr val="ECF5FA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59C4760-F42E-BC55-B737-7749912F9E41}"/>
                </a:ext>
              </a:extLst>
            </p:cNvPr>
            <p:cNvSpPr/>
            <p:nvPr/>
          </p:nvSpPr>
          <p:spPr>
            <a:xfrm>
              <a:off x="318000" y="246888"/>
              <a:ext cx="11556000" cy="7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A47AD84-FD61-8443-2A2D-2DF6E2A4FB3C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318000" y="848947"/>
            <a:ext cx="11016000" cy="0"/>
          </a:xfrm>
          <a:prstGeom prst="line">
            <a:avLst/>
          </a:prstGeom>
          <a:ln w="31750" cap="rnd">
            <a:solidFill>
              <a:srgbClr val="6CE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원형: 비어 있음 2">
            <a:extLst>
              <a:ext uri="{FF2B5EF4-FFF2-40B4-BE49-F238E27FC236}">
                <a16:creationId xmlns:a16="http://schemas.microsoft.com/office/drawing/2014/main" id="{F313F4CE-8015-210A-D12D-1842298DAD55}"/>
              </a:ext>
            </a:extLst>
          </p:cNvPr>
          <p:cNvSpPr/>
          <p:nvPr/>
        </p:nvSpPr>
        <p:spPr>
          <a:xfrm>
            <a:off x="11222312" y="757788"/>
            <a:ext cx="180000" cy="180000"/>
          </a:xfrm>
          <a:prstGeom prst="donut">
            <a:avLst>
              <a:gd name="adj" fmla="val 35476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9F2DA3-8CCD-B947-1754-506A87D7D99C}"/>
              </a:ext>
            </a:extLst>
          </p:cNvPr>
          <p:cNvSpPr txBox="1"/>
          <p:nvPr/>
        </p:nvSpPr>
        <p:spPr>
          <a:xfrm>
            <a:off x="266700" y="182029"/>
            <a:ext cx="6882985" cy="56098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atinLnBrk="0">
              <a:defRPr/>
            </a:pPr>
            <a:r>
              <a:rPr lang="ko-KR" altLang="en-US" sz="2000" i="1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완성화면 </a:t>
            </a:r>
            <a:r>
              <a:rPr lang="en-US" altLang="ko-KR" sz="2000" i="1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(</a:t>
            </a:r>
            <a:r>
              <a:rPr lang="en-US" altLang="ko-KR" sz="2000" i="1" kern="0" dirty="0" err="1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임은재</a:t>
            </a:r>
            <a:r>
              <a:rPr lang="en-US" altLang="ko-KR" sz="2000" i="1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sz="16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" name="말풍선: 타원형 12">
            <a:extLst>
              <a:ext uri="{FF2B5EF4-FFF2-40B4-BE49-F238E27FC236}">
                <a16:creationId xmlns:a16="http://schemas.microsoft.com/office/drawing/2014/main" id="{893FDBD8-2230-1762-FE1A-C3071C515990}"/>
              </a:ext>
            </a:extLst>
          </p:cNvPr>
          <p:cNvSpPr/>
          <p:nvPr/>
        </p:nvSpPr>
        <p:spPr>
          <a:xfrm>
            <a:off x="11197173" y="1024344"/>
            <a:ext cx="239802" cy="239802"/>
          </a:xfrm>
          <a:prstGeom prst="wedgeEllipseCallout">
            <a:avLst>
              <a:gd name="adj1" fmla="val -489"/>
              <a:gd name="adj2" fmla="val -6517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50" b="1" dirty="0">
                <a:solidFill>
                  <a:srgbClr val="44546A"/>
                </a:solidFill>
              </a:rPr>
              <a:t>03</a:t>
            </a:r>
            <a:endParaRPr lang="ko-KR" altLang="en-US" sz="1050" b="1" dirty="0">
              <a:solidFill>
                <a:srgbClr val="44546A"/>
              </a:solidFill>
            </a:endParaRPr>
          </a:p>
        </p:txBody>
      </p:sp>
      <p:pic>
        <p:nvPicPr>
          <p:cNvPr id="8" name="그림 9">
            <a:extLst>
              <a:ext uri="{FF2B5EF4-FFF2-40B4-BE49-F238E27FC236}">
                <a16:creationId xmlns:a16="http://schemas.microsoft.com/office/drawing/2014/main" id="{0BBFA519-3D88-0E43-0FF3-1F6CFF8465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09" r="25670" b="395"/>
          <a:stretch/>
        </p:blipFill>
        <p:spPr>
          <a:xfrm>
            <a:off x="3545456" y="1148455"/>
            <a:ext cx="4556267" cy="5510039"/>
          </a:xfrm>
          <a:prstGeom prst="rect">
            <a:avLst/>
          </a:prstGeom>
        </p:spPr>
      </p:pic>
      <p:sp>
        <p:nvSpPr>
          <p:cNvPr id="10" name="TextBox 1">
            <a:extLst>
              <a:ext uri="{FF2B5EF4-FFF2-40B4-BE49-F238E27FC236}">
                <a16:creationId xmlns:a16="http://schemas.microsoft.com/office/drawing/2014/main" id="{0E6CF6E7-2F60-27E0-54FB-23109ECE7491}"/>
              </a:ext>
            </a:extLst>
          </p:cNvPr>
          <p:cNvSpPr txBox="1"/>
          <p:nvPr/>
        </p:nvSpPr>
        <p:spPr>
          <a:xfrm>
            <a:off x="272778" y="1146497"/>
            <a:ext cx="3104034" cy="301078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600">
                <a:solidFill>
                  <a:srgbClr val="0999D7"/>
                </a:solidFill>
                <a:latin typeface="한컴 소망 B"/>
                <a:ea typeface="한컴 소망 B"/>
              </a:rPr>
              <a:t>공통 이벤트</a:t>
            </a:r>
            <a:endParaRPr lang="ko-KR" altLang="en-US" sz="1600">
              <a:latin typeface="한컴 소망 B"/>
              <a:ea typeface="한컴 소망 B"/>
            </a:endParaRPr>
          </a:p>
          <a:p>
            <a:pPr marL="199920" indent="-199920">
              <a:buFont typeface="Arial"/>
              <a:buChar char="•"/>
              <a:defRPr/>
            </a:pPr>
            <a:r>
              <a:rPr lang="en-US" altLang="ko-KR" sz="1600">
                <a:latin typeface="한컴 소망 B"/>
                <a:ea typeface="한컴 소망 B"/>
              </a:rPr>
              <a:t>input</a:t>
            </a:r>
            <a:r>
              <a:rPr lang="ko-KR" altLang="en-US" sz="1600">
                <a:latin typeface="한컴 소망 B"/>
                <a:ea typeface="한컴 소망 B"/>
              </a:rPr>
              <a:t> 클릭 시 </a:t>
            </a:r>
            <a:r>
              <a:rPr lang="en-US" altLang="ko-KR" sz="1600">
                <a:latin typeface="한컴 소망 B"/>
                <a:ea typeface="한컴 소망 B"/>
              </a:rPr>
              <a:t>placeholder</a:t>
            </a:r>
            <a:r>
              <a:rPr lang="ko-KR" altLang="en-US" sz="1600">
                <a:latin typeface="한컴 소망 B"/>
                <a:ea typeface="한컴 소망 B"/>
              </a:rPr>
              <a:t> 내용 삭제</a:t>
            </a:r>
          </a:p>
          <a:p>
            <a:pPr marL="199920" indent="-199920">
              <a:buFont typeface="Arial"/>
              <a:buChar char="•"/>
              <a:defRPr/>
            </a:pPr>
            <a:r>
              <a:rPr lang="en-US" altLang="ko-KR" sz="1600">
                <a:latin typeface="한컴 소망 B"/>
                <a:ea typeface="한컴 소망 B"/>
              </a:rPr>
              <a:t>input</a:t>
            </a:r>
            <a:r>
              <a:rPr lang="ko-KR" altLang="en-US" sz="1600">
                <a:latin typeface="한컴 소망 B"/>
                <a:ea typeface="한컴 소망 B"/>
              </a:rPr>
              <a:t>에 마우스 대면 마우스 커서 </a:t>
            </a:r>
            <a:r>
              <a:rPr lang="en-US" altLang="ko-KR" sz="1600">
                <a:latin typeface="한컴 소망 B"/>
                <a:ea typeface="한컴 소망 B"/>
              </a:rPr>
              <a:t>pointer</a:t>
            </a:r>
            <a:r>
              <a:rPr lang="ko-KR" altLang="en-US" sz="1600">
                <a:latin typeface="한컴 소망 B"/>
                <a:ea typeface="한컴 소망 B"/>
              </a:rPr>
              <a:t>로 변경</a:t>
            </a:r>
          </a:p>
          <a:p>
            <a:pPr marL="199920" indent="-199920">
              <a:buFont typeface="Arial"/>
              <a:buChar char="•"/>
              <a:defRPr/>
            </a:pPr>
            <a:r>
              <a:rPr lang="ko-KR" altLang="en-US" sz="1600">
                <a:latin typeface="한컴 소망 B"/>
                <a:ea typeface="한컴 소망 B"/>
              </a:rPr>
              <a:t>빈칸이거나 정규표현식에 맞지 않는 값 입력 시 아래에 에러메시지 띄움</a:t>
            </a:r>
          </a:p>
          <a:p>
            <a:pPr marL="199920" indent="-199920">
              <a:buFont typeface="Arial"/>
              <a:buChar char="•"/>
              <a:defRPr/>
            </a:pPr>
            <a:r>
              <a:rPr lang="ko-KR" altLang="en-US" sz="1600">
                <a:latin typeface="한컴 소망 B"/>
                <a:ea typeface="한컴 소망 B"/>
              </a:rPr>
              <a:t>적정 값이면 아래에 확인메시지 띄우고 오른쪽 아이콘 변경</a:t>
            </a:r>
          </a:p>
          <a:p>
            <a:pPr marL="199920" indent="-199920">
              <a:buFont typeface="Arial"/>
              <a:buChar char="•"/>
              <a:defRPr/>
            </a:pPr>
            <a:endParaRPr lang="ko-KR" altLang="en-US" sz="1600">
              <a:latin typeface="한컴 소망 B"/>
              <a:ea typeface="한컴 소망 B"/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A2CB99B4-EC9F-79B9-5474-49CCF8DA565D}"/>
              </a:ext>
            </a:extLst>
          </p:cNvPr>
          <p:cNvSpPr txBox="1"/>
          <p:nvPr/>
        </p:nvSpPr>
        <p:spPr>
          <a:xfrm>
            <a:off x="315909" y="3743355"/>
            <a:ext cx="3104034" cy="8204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600">
                <a:solidFill>
                  <a:srgbClr val="0999D7"/>
                </a:solidFill>
                <a:latin typeface="한컴 소망 B"/>
                <a:ea typeface="한컴 소망 B"/>
              </a:rPr>
              <a:t>아이디</a:t>
            </a:r>
            <a:endParaRPr lang="ko-KR" altLang="en-US" sz="1600">
              <a:latin typeface="한컴 소망 B"/>
              <a:ea typeface="한컴 소망 B"/>
            </a:endParaRPr>
          </a:p>
          <a:p>
            <a:pPr marL="228480" indent="-228480">
              <a:buFont typeface="Arial"/>
              <a:buChar char="•"/>
              <a:defRPr/>
            </a:pPr>
            <a:r>
              <a:rPr lang="ko-KR" altLang="en-US" sz="1600">
                <a:latin typeface="한컴 소망 B"/>
                <a:ea typeface="한컴 소망 B"/>
              </a:rPr>
              <a:t>띄어쓰기 없이 영</a:t>
            </a:r>
            <a:r>
              <a:rPr lang="en-US" altLang="ko-KR" sz="1600">
                <a:latin typeface="한컴 소망 B"/>
                <a:ea typeface="한컴 소망 B"/>
              </a:rPr>
              <a:t>/</a:t>
            </a:r>
            <a:r>
              <a:rPr lang="ko-KR" altLang="en-US" sz="1600">
                <a:latin typeface="한컴 소망 B"/>
                <a:ea typeface="한컴 소망 B"/>
              </a:rPr>
              <a:t>숫자 </a:t>
            </a:r>
            <a:r>
              <a:rPr lang="en-US" altLang="ko-KR" sz="1600">
                <a:latin typeface="한컴 소망 B"/>
                <a:ea typeface="한컴 소망 B"/>
              </a:rPr>
              <a:t>6~10</a:t>
            </a:r>
            <a:r>
              <a:rPr lang="ko-KR" altLang="en-US" sz="1600">
                <a:latin typeface="한컴 소망 B"/>
                <a:ea typeface="한컴 소망 B"/>
              </a:rPr>
              <a:t>자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620A6B03-8877-B0C5-CEEB-AC9238237186}"/>
              </a:ext>
            </a:extLst>
          </p:cNvPr>
          <p:cNvSpPr txBox="1"/>
          <p:nvPr/>
        </p:nvSpPr>
        <p:spPr>
          <a:xfrm>
            <a:off x="272777" y="4783844"/>
            <a:ext cx="3104034" cy="82359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600">
                <a:solidFill>
                  <a:srgbClr val="0999D7"/>
                </a:solidFill>
                <a:latin typeface="한컴 소망 B"/>
                <a:ea typeface="한컴 소망 B"/>
              </a:rPr>
              <a:t>비밀번호</a:t>
            </a:r>
            <a:endParaRPr lang="ko-KR" altLang="en-US" sz="1600">
              <a:latin typeface="한컴 소망 B"/>
              <a:ea typeface="한컴 소망 B"/>
            </a:endParaRPr>
          </a:p>
          <a:p>
            <a:pPr marL="228480" indent="-228480">
              <a:buFont typeface="Arial"/>
              <a:buChar char="•"/>
              <a:defRPr/>
            </a:pPr>
            <a:r>
              <a:rPr lang="ko-KR" altLang="en-US" sz="1600">
                <a:latin typeface="한컴 소망 B"/>
                <a:ea typeface="한컴 소망 B"/>
              </a:rPr>
              <a:t>영문 대소문자</a:t>
            </a:r>
            <a:r>
              <a:rPr lang="en-US" altLang="ko-KR" sz="1600">
                <a:latin typeface="한컴 소망 B"/>
                <a:ea typeface="한컴 소망 B"/>
              </a:rPr>
              <a:t>,</a:t>
            </a:r>
            <a:r>
              <a:rPr lang="ko-KR" altLang="en-US" sz="1600">
                <a:latin typeface="한컴 소망 B"/>
                <a:ea typeface="한컴 소망 B"/>
              </a:rPr>
              <a:t> 숫자 또는 특수문자 조합으로 </a:t>
            </a:r>
            <a:r>
              <a:rPr lang="en-US" altLang="ko-KR" sz="1600">
                <a:latin typeface="한컴 소망 B"/>
                <a:ea typeface="한컴 소망 B"/>
              </a:rPr>
              <a:t>8~15</a:t>
            </a:r>
            <a:r>
              <a:rPr lang="ko-KR" altLang="en-US" sz="1600">
                <a:latin typeface="한컴 소망 B"/>
                <a:ea typeface="한컴 소망 B"/>
              </a:rPr>
              <a:t>자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E5821D71-D799-F554-2905-6B329F8F6855}"/>
              </a:ext>
            </a:extLst>
          </p:cNvPr>
          <p:cNvSpPr txBox="1"/>
          <p:nvPr/>
        </p:nvSpPr>
        <p:spPr>
          <a:xfrm>
            <a:off x="272777" y="5815494"/>
            <a:ext cx="3104034" cy="82359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600">
                <a:solidFill>
                  <a:srgbClr val="0999D7"/>
                </a:solidFill>
                <a:latin typeface="한컴 소망 B"/>
                <a:ea typeface="한컴 소망 B"/>
              </a:rPr>
              <a:t>비밀번호 확인</a:t>
            </a:r>
            <a:endParaRPr lang="ko-KR" altLang="en-US" sz="1600">
              <a:latin typeface="한컴 소망 B"/>
              <a:ea typeface="한컴 소망 B"/>
            </a:endParaRPr>
          </a:p>
          <a:p>
            <a:pPr marL="228480" indent="-228480">
              <a:buFont typeface="Arial"/>
              <a:buChar char="•"/>
              <a:defRPr/>
            </a:pPr>
            <a:r>
              <a:rPr lang="ko-KR" altLang="en-US" sz="1600">
                <a:latin typeface="한컴 소망 B"/>
                <a:ea typeface="한컴 소망 B"/>
              </a:rPr>
              <a:t>비밀번호와 같지 않으면 에러메시지 띄움</a:t>
            </a: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326DDE8C-0E36-7E9D-0C56-8B5F1131B1E2}"/>
              </a:ext>
            </a:extLst>
          </p:cNvPr>
          <p:cNvSpPr txBox="1"/>
          <p:nvPr/>
        </p:nvSpPr>
        <p:spPr>
          <a:xfrm>
            <a:off x="8498494" y="1933410"/>
            <a:ext cx="3104034" cy="57594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600">
                <a:solidFill>
                  <a:srgbClr val="0999D7"/>
                </a:solidFill>
                <a:latin typeface="한컴 소망 B"/>
                <a:ea typeface="한컴 소망 B"/>
              </a:rPr>
              <a:t>이름</a:t>
            </a:r>
            <a:endParaRPr lang="ko-KR" altLang="en-US" sz="1600">
              <a:latin typeface="한컴 소망 B"/>
              <a:ea typeface="한컴 소망 B"/>
            </a:endParaRPr>
          </a:p>
          <a:p>
            <a:pPr marL="228480" indent="-228480">
              <a:buFont typeface="Arial"/>
              <a:buChar char="•"/>
              <a:defRPr/>
            </a:pPr>
            <a:r>
              <a:rPr lang="ko-KR" altLang="en-US" sz="1600">
                <a:latin typeface="한컴 소망 B"/>
                <a:ea typeface="한컴 소망 B"/>
              </a:rPr>
              <a:t>한글 </a:t>
            </a:r>
            <a:r>
              <a:rPr lang="en-US" altLang="ko-KR" sz="1600">
                <a:latin typeface="한컴 소망 B"/>
                <a:ea typeface="한컴 소망 B"/>
              </a:rPr>
              <a:t>2~5</a:t>
            </a:r>
            <a:r>
              <a:rPr lang="ko-KR" altLang="en-US" sz="1600">
                <a:latin typeface="한컴 소망 B"/>
                <a:ea typeface="한컴 소망 B"/>
              </a:rPr>
              <a:t>자</a:t>
            </a:r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1F706A8B-404B-85D3-082A-676CA89E7095}"/>
              </a:ext>
            </a:extLst>
          </p:cNvPr>
          <p:cNvSpPr txBox="1"/>
          <p:nvPr/>
        </p:nvSpPr>
        <p:spPr>
          <a:xfrm>
            <a:off x="8498494" y="2873075"/>
            <a:ext cx="3104034" cy="8248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600">
                <a:solidFill>
                  <a:srgbClr val="0999D7"/>
                </a:solidFill>
                <a:latin typeface="한컴 소망 B"/>
                <a:ea typeface="한컴 소망 B"/>
              </a:rPr>
              <a:t>성별</a:t>
            </a:r>
            <a:endParaRPr lang="ko-KR" altLang="en-US" sz="1600">
              <a:latin typeface="한컴 소망 B"/>
              <a:ea typeface="한컴 소망 B"/>
            </a:endParaRPr>
          </a:p>
          <a:p>
            <a:pPr marL="228480" indent="-228480">
              <a:buFont typeface="Arial"/>
              <a:buChar char="•"/>
              <a:defRPr/>
            </a:pPr>
            <a:r>
              <a:rPr lang="ko-KR" altLang="en-US" sz="1600">
                <a:latin typeface="한컴 소망 B"/>
                <a:ea typeface="한컴 소망 B"/>
              </a:rPr>
              <a:t>성별 체크 안 하면 제출 막아놓음</a:t>
            </a: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E47BAE7F-5F18-029D-8522-90916B9075F3}"/>
              </a:ext>
            </a:extLst>
          </p:cNvPr>
          <p:cNvSpPr txBox="1"/>
          <p:nvPr/>
        </p:nvSpPr>
        <p:spPr>
          <a:xfrm>
            <a:off x="8498494" y="4050980"/>
            <a:ext cx="3104034" cy="816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600">
                <a:solidFill>
                  <a:srgbClr val="0999D7"/>
                </a:solidFill>
                <a:latin typeface="한컴 소망 B"/>
                <a:ea typeface="한컴 소망 B"/>
              </a:rPr>
              <a:t>휴대폰번호</a:t>
            </a:r>
            <a:endParaRPr lang="ko-KR" altLang="en-US" sz="1600">
              <a:latin typeface="한컴 소망 B"/>
              <a:ea typeface="한컴 소망 B"/>
            </a:endParaRPr>
          </a:p>
          <a:p>
            <a:pPr marL="228480" indent="-228480">
              <a:buFont typeface="Arial"/>
              <a:buChar char="•"/>
              <a:defRPr/>
            </a:pPr>
            <a:r>
              <a:rPr lang="en-US" altLang="ko-KR" sz="1600">
                <a:latin typeface="한컴 소망 B"/>
                <a:ea typeface="한컴 소망 B"/>
              </a:rPr>
              <a:t>input</a:t>
            </a:r>
            <a:r>
              <a:rPr lang="ko-KR" altLang="en-US" sz="1600">
                <a:latin typeface="한컴 소망 B"/>
                <a:ea typeface="한컴 소망 B"/>
              </a:rPr>
              <a:t>칸 클릭하면 </a:t>
            </a:r>
            <a:r>
              <a:rPr lang="en-US" altLang="ko-KR" sz="1600">
                <a:latin typeface="한컴 소망 B"/>
                <a:ea typeface="한컴 소망 B"/>
              </a:rPr>
              <a:t>‘-’</a:t>
            </a:r>
            <a:r>
              <a:rPr lang="ko-KR" altLang="en-US" sz="1600">
                <a:latin typeface="한컴 소망 B"/>
                <a:ea typeface="한컴 소망 B"/>
              </a:rPr>
              <a:t> 생성</a:t>
            </a:r>
          </a:p>
          <a:p>
            <a:pPr marL="228480" indent="-228480">
              <a:buFont typeface="Arial"/>
              <a:buChar char="•"/>
              <a:defRPr/>
            </a:pPr>
            <a:r>
              <a:rPr lang="ko-KR" altLang="en-US" sz="1600">
                <a:latin typeface="한컴 소망 B"/>
                <a:ea typeface="한컴 소망 B"/>
              </a:rPr>
              <a:t>각각 </a:t>
            </a:r>
            <a:r>
              <a:rPr lang="en-US" altLang="ko-KR" sz="1600">
                <a:latin typeface="한컴 소망 B"/>
                <a:ea typeface="한컴 소망 B"/>
              </a:rPr>
              <a:t>4</a:t>
            </a:r>
            <a:r>
              <a:rPr lang="ko-KR" altLang="en-US" sz="1600">
                <a:latin typeface="한컴 소망 B"/>
                <a:ea typeface="한컴 소망 B"/>
              </a:rPr>
              <a:t>자리까지만 입력 가능</a:t>
            </a:r>
          </a:p>
        </p:txBody>
      </p:sp>
      <p:sp>
        <p:nvSpPr>
          <p:cNvPr id="19" name="TextBox 4">
            <a:extLst>
              <a:ext uri="{FF2B5EF4-FFF2-40B4-BE49-F238E27FC236}">
                <a16:creationId xmlns:a16="http://schemas.microsoft.com/office/drawing/2014/main" id="{F308AF19-D568-95CD-B160-15ED8136A34B}"/>
              </a:ext>
            </a:extLst>
          </p:cNvPr>
          <p:cNvSpPr txBox="1"/>
          <p:nvPr/>
        </p:nvSpPr>
        <p:spPr>
          <a:xfrm>
            <a:off x="8498494" y="5230814"/>
            <a:ext cx="3104034" cy="8223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600">
                <a:solidFill>
                  <a:srgbClr val="0999D7"/>
                </a:solidFill>
                <a:latin typeface="한컴 소망 B"/>
                <a:ea typeface="한컴 소망 B"/>
              </a:rPr>
              <a:t>이메일</a:t>
            </a:r>
            <a:endParaRPr lang="ko-KR" altLang="en-US" sz="1600">
              <a:latin typeface="한컴 소망 B"/>
              <a:ea typeface="한컴 소망 B"/>
            </a:endParaRPr>
          </a:p>
          <a:p>
            <a:pPr marL="228480" indent="-228480">
              <a:buFont typeface="Arial"/>
              <a:buChar char="•"/>
              <a:defRPr/>
            </a:pPr>
            <a:r>
              <a:rPr lang="en-US" altLang="ko-KR" sz="1600">
                <a:latin typeface="한컴 소망 B"/>
                <a:ea typeface="한컴 소망 B"/>
              </a:rPr>
              <a:t>input</a:t>
            </a:r>
            <a:r>
              <a:rPr lang="ko-KR" altLang="en-US" sz="1600">
                <a:latin typeface="한컴 소망 B"/>
                <a:ea typeface="한컴 소망 B"/>
              </a:rPr>
              <a:t>칸 클릭하면 </a:t>
            </a:r>
            <a:r>
              <a:rPr lang="en-US" altLang="ko-KR" sz="1600">
                <a:latin typeface="한컴 소망 B"/>
                <a:ea typeface="한컴 소망 B"/>
              </a:rPr>
              <a:t>‘@’ </a:t>
            </a:r>
            <a:r>
              <a:rPr lang="ko-KR" altLang="en-US" sz="1600">
                <a:latin typeface="한컴 소망 B"/>
                <a:ea typeface="한컴 소망 B"/>
              </a:rPr>
              <a:t>생성</a:t>
            </a:r>
          </a:p>
          <a:p>
            <a:pPr>
              <a:defRPr/>
            </a:pPr>
            <a:endParaRPr lang="ko-KR" altLang="en-US" sz="1600">
              <a:latin typeface="한컴 소망 B"/>
              <a:ea typeface="한컴 소망 B"/>
            </a:endParaRPr>
          </a:p>
        </p:txBody>
      </p:sp>
    </p:spTree>
    <p:extLst>
      <p:ext uri="{BB962C8B-B14F-4D97-AF65-F5344CB8AC3E}">
        <p14:creationId xmlns:p14="http://schemas.microsoft.com/office/powerpoint/2010/main" val="348113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5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  <p:bldP spid="13" grpId="0" animBg="1"/>
      <p:bldP spid="1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59FCD78-FE54-489E-4A6F-07BFC83D74BF}"/>
              </a:ext>
            </a:extLst>
          </p:cNvPr>
          <p:cNvGrpSpPr/>
          <p:nvPr/>
        </p:nvGrpSpPr>
        <p:grpSpPr>
          <a:xfrm>
            <a:off x="266700" y="758083"/>
            <a:ext cx="11658600" cy="182880"/>
            <a:chOff x="266700" y="192024"/>
            <a:chExt cx="11658600" cy="18288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2C24A5A-8486-D068-6135-A27DDBB27A3C}"/>
                </a:ext>
              </a:extLst>
            </p:cNvPr>
            <p:cNvSpPr/>
            <p:nvPr/>
          </p:nvSpPr>
          <p:spPr>
            <a:xfrm>
              <a:off x="266700" y="192024"/>
              <a:ext cx="11658600" cy="182880"/>
            </a:xfrm>
            <a:prstGeom prst="roundRect">
              <a:avLst>
                <a:gd name="adj" fmla="val 50000"/>
              </a:avLst>
            </a:prstGeom>
            <a:solidFill>
              <a:srgbClr val="ECF5FA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59C4760-F42E-BC55-B737-7749912F9E41}"/>
                </a:ext>
              </a:extLst>
            </p:cNvPr>
            <p:cNvSpPr/>
            <p:nvPr/>
          </p:nvSpPr>
          <p:spPr>
            <a:xfrm>
              <a:off x="318000" y="246888"/>
              <a:ext cx="11556000" cy="7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A47AD84-FD61-8443-2A2D-2DF6E2A4FB3C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318000" y="848947"/>
            <a:ext cx="11016000" cy="0"/>
          </a:xfrm>
          <a:prstGeom prst="line">
            <a:avLst/>
          </a:prstGeom>
          <a:ln w="31750" cap="rnd">
            <a:solidFill>
              <a:srgbClr val="6CE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원형: 비어 있음 2">
            <a:extLst>
              <a:ext uri="{FF2B5EF4-FFF2-40B4-BE49-F238E27FC236}">
                <a16:creationId xmlns:a16="http://schemas.microsoft.com/office/drawing/2014/main" id="{F313F4CE-8015-210A-D12D-1842298DAD55}"/>
              </a:ext>
            </a:extLst>
          </p:cNvPr>
          <p:cNvSpPr/>
          <p:nvPr/>
        </p:nvSpPr>
        <p:spPr>
          <a:xfrm>
            <a:off x="11222312" y="757788"/>
            <a:ext cx="180000" cy="180000"/>
          </a:xfrm>
          <a:prstGeom prst="donut">
            <a:avLst>
              <a:gd name="adj" fmla="val 35476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9F2DA3-8CCD-B947-1754-506A87D7D99C}"/>
              </a:ext>
            </a:extLst>
          </p:cNvPr>
          <p:cNvSpPr txBox="1"/>
          <p:nvPr/>
        </p:nvSpPr>
        <p:spPr>
          <a:xfrm>
            <a:off x="266700" y="182029"/>
            <a:ext cx="6882985" cy="56098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atinLnBrk="0">
              <a:defRPr/>
            </a:pPr>
            <a:r>
              <a:rPr lang="ko-KR" altLang="en-US" sz="2000" i="1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완성화면 </a:t>
            </a:r>
            <a:r>
              <a:rPr lang="en-US" altLang="ko-KR" sz="2000" i="1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(</a:t>
            </a:r>
            <a:r>
              <a:rPr lang="en-US" altLang="ko-KR" sz="2000" i="1" kern="0" dirty="0" err="1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임은재</a:t>
            </a:r>
            <a:r>
              <a:rPr lang="en-US" altLang="ko-KR" sz="2000" i="1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)</a:t>
            </a:r>
            <a:endParaRPr lang="en-US" altLang="ko-KR" sz="2000" i="1" kern="0">
              <a:ln w="9525">
                <a:solidFill>
                  <a:prstClr val="white">
                    <a:lumMod val="50000"/>
                  </a:prstClr>
                </a:solidFill>
              </a:ln>
              <a:solidFill>
                <a:srgbClr val="6CE2CD"/>
              </a:solidFill>
              <a:latin typeface="Tmon몬소리 Black"/>
              <a:ea typeface="Tmon몬소리 Black" panose="02000A03000000000000" pitchFamily="2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sz="16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" name="말풍선: 타원형 12">
            <a:extLst>
              <a:ext uri="{FF2B5EF4-FFF2-40B4-BE49-F238E27FC236}">
                <a16:creationId xmlns:a16="http://schemas.microsoft.com/office/drawing/2014/main" id="{893FDBD8-2230-1762-FE1A-C3071C515990}"/>
              </a:ext>
            </a:extLst>
          </p:cNvPr>
          <p:cNvSpPr/>
          <p:nvPr/>
        </p:nvSpPr>
        <p:spPr>
          <a:xfrm>
            <a:off x="11197173" y="1024344"/>
            <a:ext cx="239802" cy="239802"/>
          </a:xfrm>
          <a:prstGeom prst="wedgeEllipseCallout">
            <a:avLst>
              <a:gd name="adj1" fmla="val -489"/>
              <a:gd name="adj2" fmla="val -6517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50" b="1" dirty="0">
                <a:solidFill>
                  <a:srgbClr val="44546A"/>
                </a:solidFill>
              </a:rPr>
              <a:t>03</a:t>
            </a:r>
            <a:endParaRPr lang="ko-KR" altLang="en-US" sz="1050" b="1" dirty="0">
              <a:solidFill>
                <a:srgbClr val="44546A"/>
              </a:solidFill>
            </a:endParaRPr>
          </a:p>
        </p:txBody>
      </p:sp>
      <p:pic>
        <p:nvPicPr>
          <p:cNvPr id="5" name="그림 7">
            <a:extLst>
              <a:ext uri="{FF2B5EF4-FFF2-40B4-BE49-F238E27FC236}">
                <a16:creationId xmlns:a16="http://schemas.microsoft.com/office/drawing/2014/main" id="{E074D006-AFB6-A7DD-E5FA-5AFCFAA0CC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23" t="2787" r="25365"/>
          <a:stretch/>
        </p:blipFill>
        <p:spPr>
          <a:xfrm>
            <a:off x="3615265" y="1140985"/>
            <a:ext cx="4947870" cy="546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4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5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  <p:bldP spid="13" grpId="0" animBg="1"/>
      <p:bldP spid="1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59FCD78-FE54-489E-4A6F-07BFC83D74BF}"/>
              </a:ext>
            </a:extLst>
          </p:cNvPr>
          <p:cNvGrpSpPr/>
          <p:nvPr/>
        </p:nvGrpSpPr>
        <p:grpSpPr>
          <a:xfrm>
            <a:off x="266700" y="758083"/>
            <a:ext cx="11658600" cy="182880"/>
            <a:chOff x="266700" y="192024"/>
            <a:chExt cx="11658600" cy="18288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2C24A5A-8486-D068-6135-A27DDBB27A3C}"/>
                </a:ext>
              </a:extLst>
            </p:cNvPr>
            <p:cNvSpPr/>
            <p:nvPr/>
          </p:nvSpPr>
          <p:spPr>
            <a:xfrm>
              <a:off x="266700" y="192024"/>
              <a:ext cx="11658600" cy="182880"/>
            </a:xfrm>
            <a:prstGeom prst="roundRect">
              <a:avLst>
                <a:gd name="adj" fmla="val 50000"/>
              </a:avLst>
            </a:prstGeom>
            <a:solidFill>
              <a:srgbClr val="ECF5FA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59C4760-F42E-BC55-B737-7749912F9E41}"/>
                </a:ext>
              </a:extLst>
            </p:cNvPr>
            <p:cNvSpPr/>
            <p:nvPr/>
          </p:nvSpPr>
          <p:spPr>
            <a:xfrm>
              <a:off x="318000" y="246888"/>
              <a:ext cx="11556000" cy="7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A47AD84-FD61-8443-2A2D-2DF6E2A4FB3C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318000" y="848947"/>
            <a:ext cx="11016000" cy="0"/>
          </a:xfrm>
          <a:prstGeom prst="line">
            <a:avLst/>
          </a:prstGeom>
          <a:ln w="31750" cap="rnd">
            <a:solidFill>
              <a:srgbClr val="6CE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원형: 비어 있음 2">
            <a:extLst>
              <a:ext uri="{FF2B5EF4-FFF2-40B4-BE49-F238E27FC236}">
                <a16:creationId xmlns:a16="http://schemas.microsoft.com/office/drawing/2014/main" id="{F313F4CE-8015-210A-D12D-1842298DAD55}"/>
              </a:ext>
            </a:extLst>
          </p:cNvPr>
          <p:cNvSpPr/>
          <p:nvPr/>
        </p:nvSpPr>
        <p:spPr>
          <a:xfrm>
            <a:off x="11222312" y="757788"/>
            <a:ext cx="180000" cy="180000"/>
          </a:xfrm>
          <a:prstGeom prst="donut">
            <a:avLst>
              <a:gd name="adj" fmla="val 35476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9F2DA3-8CCD-B947-1754-506A87D7D99C}"/>
              </a:ext>
            </a:extLst>
          </p:cNvPr>
          <p:cNvSpPr txBox="1"/>
          <p:nvPr/>
        </p:nvSpPr>
        <p:spPr>
          <a:xfrm>
            <a:off x="266700" y="182029"/>
            <a:ext cx="6882985" cy="56098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atinLnBrk="0">
              <a:defRPr/>
            </a:pPr>
            <a:r>
              <a:rPr lang="ko-KR" altLang="en-US" sz="2000" i="1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완성화면 </a:t>
            </a:r>
            <a:r>
              <a:rPr lang="en-US" altLang="ko-KR" sz="2000" i="1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(</a:t>
            </a:r>
            <a:r>
              <a:rPr lang="en-US" altLang="ko-KR" sz="2000" i="1" kern="0" dirty="0" err="1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임은재</a:t>
            </a:r>
            <a:r>
              <a:rPr lang="en-US" altLang="ko-KR" sz="2000" i="1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sz="16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" name="말풍선: 타원형 12">
            <a:extLst>
              <a:ext uri="{FF2B5EF4-FFF2-40B4-BE49-F238E27FC236}">
                <a16:creationId xmlns:a16="http://schemas.microsoft.com/office/drawing/2014/main" id="{893FDBD8-2230-1762-FE1A-C3071C515990}"/>
              </a:ext>
            </a:extLst>
          </p:cNvPr>
          <p:cNvSpPr/>
          <p:nvPr/>
        </p:nvSpPr>
        <p:spPr>
          <a:xfrm>
            <a:off x="11197173" y="1024344"/>
            <a:ext cx="239802" cy="239802"/>
          </a:xfrm>
          <a:prstGeom prst="wedgeEllipseCallout">
            <a:avLst>
              <a:gd name="adj1" fmla="val -489"/>
              <a:gd name="adj2" fmla="val -6517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50" b="1" dirty="0">
                <a:solidFill>
                  <a:srgbClr val="44546A"/>
                </a:solidFill>
              </a:rPr>
              <a:t>03</a:t>
            </a:r>
            <a:endParaRPr lang="ko-KR" altLang="en-US" sz="1050" b="1" dirty="0">
              <a:solidFill>
                <a:srgbClr val="44546A"/>
              </a:solidFill>
            </a:endParaRPr>
          </a:p>
        </p:txBody>
      </p:sp>
      <p:pic>
        <p:nvPicPr>
          <p:cNvPr id="5" name="그림 7">
            <a:extLst>
              <a:ext uri="{FF2B5EF4-FFF2-40B4-BE49-F238E27FC236}">
                <a16:creationId xmlns:a16="http://schemas.microsoft.com/office/drawing/2014/main" id="{C677AFAE-E228-335A-F5E7-434B3A7506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3" t="210" r="25974" b="288"/>
          <a:stretch/>
        </p:blipFill>
        <p:spPr>
          <a:xfrm>
            <a:off x="3804249" y="1087048"/>
            <a:ext cx="4585037" cy="54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8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5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  <p:bldP spid="13" grpId="0" animBg="1"/>
      <p:bldP spid="1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59FCD78-FE54-489E-4A6F-07BFC83D74BF}"/>
              </a:ext>
            </a:extLst>
          </p:cNvPr>
          <p:cNvGrpSpPr/>
          <p:nvPr/>
        </p:nvGrpSpPr>
        <p:grpSpPr>
          <a:xfrm>
            <a:off x="266700" y="758083"/>
            <a:ext cx="11658600" cy="182880"/>
            <a:chOff x="266700" y="192024"/>
            <a:chExt cx="11658600" cy="18288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2C24A5A-8486-D068-6135-A27DDBB27A3C}"/>
                </a:ext>
              </a:extLst>
            </p:cNvPr>
            <p:cNvSpPr/>
            <p:nvPr/>
          </p:nvSpPr>
          <p:spPr>
            <a:xfrm>
              <a:off x="266700" y="192024"/>
              <a:ext cx="11658600" cy="182880"/>
            </a:xfrm>
            <a:prstGeom prst="roundRect">
              <a:avLst>
                <a:gd name="adj" fmla="val 50000"/>
              </a:avLst>
            </a:prstGeom>
            <a:solidFill>
              <a:srgbClr val="ECF5FA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59C4760-F42E-BC55-B737-7749912F9E41}"/>
                </a:ext>
              </a:extLst>
            </p:cNvPr>
            <p:cNvSpPr/>
            <p:nvPr/>
          </p:nvSpPr>
          <p:spPr>
            <a:xfrm>
              <a:off x="318000" y="246888"/>
              <a:ext cx="11556000" cy="7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A47AD84-FD61-8443-2A2D-2DF6E2A4FB3C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318000" y="848947"/>
            <a:ext cx="11016000" cy="0"/>
          </a:xfrm>
          <a:prstGeom prst="line">
            <a:avLst/>
          </a:prstGeom>
          <a:ln w="31750" cap="rnd">
            <a:solidFill>
              <a:srgbClr val="6CE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원형: 비어 있음 2">
            <a:extLst>
              <a:ext uri="{FF2B5EF4-FFF2-40B4-BE49-F238E27FC236}">
                <a16:creationId xmlns:a16="http://schemas.microsoft.com/office/drawing/2014/main" id="{F313F4CE-8015-210A-D12D-1842298DAD55}"/>
              </a:ext>
            </a:extLst>
          </p:cNvPr>
          <p:cNvSpPr/>
          <p:nvPr/>
        </p:nvSpPr>
        <p:spPr>
          <a:xfrm>
            <a:off x="11222312" y="757788"/>
            <a:ext cx="180000" cy="180000"/>
          </a:xfrm>
          <a:prstGeom prst="donut">
            <a:avLst>
              <a:gd name="adj" fmla="val 35476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9F2DA3-8CCD-B947-1754-506A87D7D99C}"/>
              </a:ext>
            </a:extLst>
          </p:cNvPr>
          <p:cNvSpPr txBox="1"/>
          <p:nvPr/>
        </p:nvSpPr>
        <p:spPr>
          <a:xfrm>
            <a:off x="266700" y="182029"/>
            <a:ext cx="6882985" cy="56098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atinLnBrk="0">
              <a:defRPr/>
            </a:pPr>
            <a:r>
              <a:rPr lang="ko-KR" altLang="en-US" sz="2000" i="1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완성화면 </a:t>
            </a:r>
            <a:r>
              <a:rPr lang="en-US" altLang="ko-KR" sz="2000" i="1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(</a:t>
            </a:r>
            <a:r>
              <a:rPr lang="en-US" altLang="ko-KR" sz="2000" i="1" kern="0" dirty="0" err="1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임은재</a:t>
            </a:r>
            <a:r>
              <a:rPr lang="en-US" altLang="ko-KR" sz="2000" i="1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sz="16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" name="말풍선: 타원형 12">
            <a:extLst>
              <a:ext uri="{FF2B5EF4-FFF2-40B4-BE49-F238E27FC236}">
                <a16:creationId xmlns:a16="http://schemas.microsoft.com/office/drawing/2014/main" id="{893FDBD8-2230-1762-FE1A-C3071C515990}"/>
              </a:ext>
            </a:extLst>
          </p:cNvPr>
          <p:cNvSpPr/>
          <p:nvPr/>
        </p:nvSpPr>
        <p:spPr>
          <a:xfrm>
            <a:off x="11197173" y="1024344"/>
            <a:ext cx="239802" cy="239802"/>
          </a:xfrm>
          <a:prstGeom prst="wedgeEllipseCallout">
            <a:avLst>
              <a:gd name="adj1" fmla="val -489"/>
              <a:gd name="adj2" fmla="val -6517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50" b="1" dirty="0">
                <a:solidFill>
                  <a:srgbClr val="44546A"/>
                </a:solidFill>
              </a:rPr>
              <a:t>03</a:t>
            </a:r>
            <a:endParaRPr lang="ko-KR" altLang="en-US" sz="1050" b="1" dirty="0">
              <a:solidFill>
                <a:srgbClr val="44546A"/>
              </a:solidFill>
            </a:endParaRPr>
          </a:p>
        </p:txBody>
      </p:sp>
      <p:pic>
        <p:nvPicPr>
          <p:cNvPr id="4" name="그림 7">
            <a:extLst>
              <a:ext uri="{FF2B5EF4-FFF2-40B4-BE49-F238E27FC236}">
                <a16:creationId xmlns:a16="http://schemas.microsoft.com/office/drawing/2014/main" id="{27306951-5AF9-8115-3A03-BD2BB14952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42" r="25361" b="366"/>
          <a:stretch/>
        </p:blipFill>
        <p:spPr>
          <a:xfrm>
            <a:off x="3401684" y="1148454"/>
            <a:ext cx="4858119" cy="543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8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5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  <p:bldP spid="13" grpId="0" animBg="1"/>
      <p:bldP spid="1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59FCD78-FE54-489E-4A6F-07BFC83D74BF}"/>
              </a:ext>
            </a:extLst>
          </p:cNvPr>
          <p:cNvGrpSpPr/>
          <p:nvPr/>
        </p:nvGrpSpPr>
        <p:grpSpPr>
          <a:xfrm>
            <a:off x="266700" y="758083"/>
            <a:ext cx="11658600" cy="182880"/>
            <a:chOff x="266700" y="192024"/>
            <a:chExt cx="11658600" cy="18288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2C24A5A-8486-D068-6135-A27DDBB27A3C}"/>
                </a:ext>
              </a:extLst>
            </p:cNvPr>
            <p:cNvSpPr/>
            <p:nvPr/>
          </p:nvSpPr>
          <p:spPr>
            <a:xfrm>
              <a:off x="266700" y="192024"/>
              <a:ext cx="11658600" cy="182880"/>
            </a:xfrm>
            <a:prstGeom prst="roundRect">
              <a:avLst>
                <a:gd name="adj" fmla="val 50000"/>
              </a:avLst>
            </a:prstGeom>
            <a:solidFill>
              <a:srgbClr val="ECF5FA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59C4760-F42E-BC55-B737-7749912F9E41}"/>
                </a:ext>
              </a:extLst>
            </p:cNvPr>
            <p:cNvSpPr/>
            <p:nvPr/>
          </p:nvSpPr>
          <p:spPr>
            <a:xfrm>
              <a:off x="318000" y="246888"/>
              <a:ext cx="11556000" cy="7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A47AD84-FD61-8443-2A2D-2DF6E2A4FB3C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318000" y="848947"/>
            <a:ext cx="11016000" cy="0"/>
          </a:xfrm>
          <a:prstGeom prst="line">
            <a:avLst/>
          </a:prstGeom>
          <a:ln w="31750" cap="rnd">
            <a:solidFill>
              <a:srgbClr val="6CE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원형: 비어 있음 2">
            <a:extLst>
              <a:ext uri="{FF2B5EF4-FFF2-40B4-BE49-F238E27FC236}">
                <a16:creationId xmlns:a16="http://schemas.microsoft.com/office/drawing/2014/main" id="{F313F4CE-8015-210A-D12D-1842298DAD55}"/>
              </a:ext>
            </a:extLst>
          </p:cNvPr>
          <p:cNvSpPr/>
          <p:nvPr/>
        </p:nvSpPr>
        <p:spPr>
          <a:xfrm>
            <a:off x="11222312" y="757788"/>
            <a:ext cx="180000" cy="180000"/>
          </a:xfrm>
          <a:prstGeom prst="donut">
            <a:avLst>
              <a:gd name="adj" fmla="val 35476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9F2DA3-8CCD-B947-1754-506A87D7D99C}"/>
              </a:ext>
            </a:extLst>
          </p:cNvPr>
          <p:cNvSpPr txBox="1"/>
          <p:nvPr/>
        </p:nvSpPr>
        <p:spPr>
          <a:xfrm>
            <a:off x="266700" y="182029"/>
            <a:ext cx="6882985" cy="56098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atinLnBrk="0">
              <a:defRPr/>
            </a:pPr>
            <a:r>
              <a:rPr lang="ko-KR" altLang="en-US" sz="2000" i="1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완성화면 </a:t>
            </a:r>
            <a:r>
              <a:rPr lang="en-US" altLang="ko-KR" sz="2000" i="1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(</a:t>
            </a:r>
            <a:r>
              <a:rPr lang="en-US" altLang="ko-KR" sz="2000" i="1" kern="0" dirty="0" err="1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문민섭</a:t>
            </a:r>
            <a:r>
              <a:rPr lang="en-US" altLang="ko-KR" sz="2000" i="1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Tmon몬소리 Black"/>
                <a:ea typeface="Tmon몬소리 Black" panose="02000A03000000000000" pitchFamily="2" charset="-127"/>
              </a:rPr>
              <a:t>)</a:t>
            </a:r>
            <a:endParaRPr lang="en-US" altLang="ko-KR" sz="2000" i="1" kern="0">
              <a:ln w="9525">
                <a:solidFill>
                  <a:prstClr val="white">
                    <a:lumMod val="50000"/>
                  </a:prstClr>
                </a:solidFill>
              </a:ln>
              <a:solidFill>
                <a:srgbClr val="6CE2CD"/>
              </a:solidFill>
              <a:latin typeface="Tmon몬소리 Black"/>
              <a:ea typeface="Tmon몬소리 Black" panose="02000A03000000000000" pitchFamily="2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sz="16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" name="말풍선: 타원형 12">
            <a:extLst>
              <a:ext uri="{FF2B5EF4-FFF2-40B4-BE49-F238E27FC236}">
                <a16:creationId xmlns:a16="http://schemas.microsoft.com/office/drawing/2014/main" id="{893FDBD8-2230-1762-FE1A-C3071C515990}"/>
              </a:ext>
            </a:extLst>
          </p:cNvPr>
          <p:cNvSpPr/>
          <p:nvPr/>
        </p:nvSpPr>
        <p:spPr>
          <a:xfrm>
            <a:off x="11197173" y="1024344"/>
            <a:ext cx="239802" cy="239802"/>
          </a:xfrm>
          <a:prstGeom prst="wedgeEllipseCallout">
            <a:avLst>
              <a:gd name="adj1" fmla="val -489"/>
              <a:gd name="adj2" fmla="val -6517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50" b="1" dirty="0">
                <a:solidFill>
                  <a:srgbClr val="44546A"/>
                </a:solidFill>
              </a:rPr>
              <a:t>03</a:t>
            </a:r>
            <a:endParaRPr lang="ko-KR" altLang="en-US" sz="1050" b="1" dirty="0">
              <a:solidFill>
                <a:srgbClr val="44546A"/>
              </a:solidFill>
            </a:endParaRPr>
          </a:p>
        </p:txBody>
      </p:sp>
      <p:pic>
        <p:nvPicPr>
          <p:cNvPr id="4" name="그림 7">
            <a:extLst>
              <a:ext uri="{FF2B5EF4-FFF2-40B4-BE49-F238E27FC236}">
                <a16:creationId xmlns:a16="http://schemas.microsoft.com/office/drawing/2014/main" id="{F95BA2F6-F2BF-289F-17EE-264A64CD0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330" y="1561880"/>
            <a:ext cx="4860851" cy="451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81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5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  <p:bldP spid="13" grpId="0" animBg="1"/>
      <p:bldP spid="13" grpId="1" animBg="1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193</Words>
  <Application>Microsoft Office PowerPoint</Application>
  <PresentationFormat>와이드스크린</PresentationFormat>
  <Paragraphs>43</Paragraphs>
  <Slides>26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26</vt:i4>
      </vt:variant>
    </vt:vector>
  </HeadingPairs>
  <TitlesOfParts>
    <vt:vector size="28" baseType="lpstr">
      <vt:lpstr>1_Office 테마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문 민섭</cp:lastModifiedBy>
  <cp:revision>205</cp:revision>
  <dcterms:created xsi:type="dcterms:W3CDTF">2022-12-19T03:08:32Z</dcterms:created>
  <dcterms:modified xsi:type="dcterms:W3CDTF">2022-12-23T00:52:44Z</dcterms:modified>
</cp:coreProperties>
</file>