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notesMasterIdLst>
    <p:notesMasterId r:id="rId2"/>
  </p:notesMasterIdLst>
  <p:sldIdLst>
    <p:sldId id="256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3" r:id="rId16"/>
    <p:sldId id="274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56336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 sz="5500" b="1">
                <a:latin typeface="Cambria"/>
              </a:rPr>
              <a:t>WebFront Mini Project</a:t>
            </a:r>
            <a:endParaRPr lang="en-US" altLang="ko-KR" sz="5500" b="1">
              <a:latin typeface="Cambri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62946" y="5398566"/>
            <a:ext cx="2492204" cy="876300"/>
          </a:xfrm>
        </p:spPr>
        <p:txBody>
          <a:bodyPr/>
          <a:lstStyle/>
          <a:p>
            <a:pPr algn="r">
              <a:defRPr/>
            </a:pPr>
            <a:r>
              <a:rPr lang="ko-KR" altLang="en-US" sz="3500">
                <a:latin typeface="한컴 소망 B"/>
                <a:ea typeface="한컴 소망 B"/>
              </a:rPr>
              <a:t>임은재</a:t>
            </a:r>
            <a:endParaRPr lang="ko-KR" altLang="en-US" sz="3500">
              <a:latin typeface="한컴 소망 B"/>
              <a:ea typeface="한컴 소망 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5205304" y="3063865"/>
            <a:ext cx="4449846" cy="82043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 sz="2400">
                <a:latin typeface="한컴 소망 B"/>
                <a:ea typeface="한컴 소망 B"/>
              </a:rPr>
              <a:t>1.</a:t>
            </a:r>
            <a:r>
              <a:rPr lang="ko-KR" altLang="en-US" sz="2400">
                <a:latin typeface="한컴 소망 B"/>
                <a:ea typeface="한컴 소망 B"/>
              </a:rPr>
              <a:t> 회원가입 페이지 구현하기</a:t>
            </a:r>
            <a:endParaRPr lang="ko-KR" altLang="en-US" sz="2400"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en-US" altLang="ko-KR" sz="2400">
                <a:latin typeface="한컴 소망 B"/>
                <a:ea typeface="한컴 소망 B"/>
              </a:rPr>
              <a:t>2.</a:t>
            </a:r>
            <a:r>
              <a:rPr lang="ko-KR" altLang="en-US" sz="2400">
                <a:latin typeface="한컴 소망 B"/>
                <a:ea typeface="한컴 소망 B"/>
              </a:rPr>
              <a:t> 웹사이트 페이지 구현하기</a:t>
            </a:r>
            <a:endParaRPr lang="ko-KR" altLang="en-US" sz="2400">
              <a:latin typeface="한컴 소망 B"/>
              <a:ea typeface="한컴 소망 B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4690" y="95249"/>
            <a:ext cx="1746974" cy="360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한컴 소망 B"/>
                <a:ea typeface="한컴 소망 B"/>
              </a:rPr>
              <a:t>KH</a:t>
            </a:r>
            <a:r>
              <a:rPr lang="ko-KR" altLang="en-US">
                <a:latin typeface="한컴 소망 B"/>
                <a:ea typeface="한컴 소망 B"/>
              </a:rPr>
              <a:t>정보교육원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262516" y="28575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참고사이트</a:t>
            </a:r>
            <a:endParaRPr lang="ko-KR" altLang="en-US"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네이버블로그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33338" y="0"/>
            <a:ext cx="8325322" cy="6858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9262516" y="28575"/>
            <a:ext cx="2748434" cy="36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와이어프레임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262516" y="28575"/>
            <a:ext cx="2748434" cy="36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구현페이지</a:t>
            </a:r>
            <a:endParaRPr lang="ko-KR" altLang="en-US">
              <a:latin typeface="한컴 소망 B"/>
              <a:ea typeface="한컴 소망 B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0" y="5195275"/>
            <a:ext cx="5256247" cy="1056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289b6e"/>
                </a:solidFill>
                <a:latin typeface="한컴 소망 B"/>
                <a:ea typeface="한컴 소망 B"/>
              </a:rPr>
              <a:t>구현 기능</a:t>
            </a:r>
            <a:endParaRPr lang="ko-KR" altLang="en-US" sz="1600">
              <a:solidFill>
                <a:srgbClr val="0999d7"/>
              </a:solidFill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핫토픽 게시글 마우스 오버 시 텍스트 추가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게시글 제목 클릭 시 사이트로 이동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회원가입 클릭 시 회원가입 페이지로 이동</a:t>
            </a:r>
            <a:endParaRPr lang="ko-KR" altLang="en-US" sz="1600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97331"/>
            <a:ext cx="12192000" cy="526333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9262516" y="28575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hover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기능 구현 코드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html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5885"/>
            <a:ext cx="12192000" cy="650622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262516" y="28575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hover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기능 구현 코드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css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295952" y="1664256"/>
            <a:ext cx="3257404" cy="362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.screen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에는 배경 이미지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5488872" y="2616465"/>
            <a:ext cx="4064484" cy="639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.bottom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에는 마우스 오버했을 때 올라오는 이미지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903080" y="5815410"/>
            <a:ext cx="4064483" cy="360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마우스 오버 시 맨 위까지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  <p:sp>
        <p:nvSpPr>
          <p:cNvPr id="13" name=""/>
          <p:cNvSpPr/>
          <p:nvPr/>
        </p:nvSpPr>
        <p:spPr>
          <a:xfrm>
            <a:off x="6019654" y="6282864"/>
            <a:ext cx="1323321" cy="399250"/>
          </a:xfrm>
          <a:prstGeom prst="rect">
            <a:avLst/>
          </a:prstGeom>
          <a:solidFill>
            <a:srgbClr val="1e1e1e"/>
          </a:solidFill>
          <a:ln>
            <a:solidFill>
              <a:srgbClr val="1e1e1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395" y="0"/>
            <a:ext cx="11401209" cy="6858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9443566" y="573899"/>
            <a:ext cx="274843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hover </a:t>
            </a:r>
            <a:r>
              <a:rPr lang="ko-KR" altLang="en-US">
                <a:solidFill>
                  <a:schemeClr val="lt1"/>
                </a:solidFill>
                <a:latin typeface="한컴 소망 B"/>
                <a:ea typeface="한컴 소망 B"/>
              </a:rPr>
              <a:t>기능 구현 코드</a:t>
            </a:r>
            <a:endParaRPr lang="ko-KR" altLang="en-US">
              <a:solidFill>
                <a:schemeClr val="lt1"/>
              </a:solidFill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en-US" altLang="ko-KR">
                <a:solidFill>
                  <a:schemeClr val="lt1"/>
                </a:solidFill>
                <a:latin typeface="한컴 소망 B"/>
                <a:ea typeface="한컴 소망 B"/>
              </a:rPr>
              <a:t>css</a:t>
            </a:r>
            <a:endParaRPr lang="en-US" altLang="ko-KR">
              <a:solidFill>
                <a:schemeClr val="lt1"/>
              </a:solidFill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4170060" y="2990850"/>
            <a:ext cx="3851880" cy="876300"/>
          </a:xfrm>
        </p:spPr>
        <p:txBody>
          <a:bodyPr vert="horz" lIns="91440" tIns="45720" rIns="91440" bIns="45720">
            <a:noAutofit/>
          </a:bodyPr>
          <a:lstStyle/>
          <a:p>
            <a:pPr>
              <a:defRPr/>
            </a:pPr>
            <a:r>
              <a:rPr lang="ko-KR" altLang="en-US" sz="4300">
                <a:latin typeface="한컴 소망 B"/>
                <a:ea typeface="한컴 소망 B"/>
              </a:rPr>
              <a:t>감사합니다</a:t>
            </a:r>
            <a:endParaRPr lang="ko-KR" altLang="en-US" sz="4300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86816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5500">
                <a:latin typeface="한컴 소망 B"/>
                <a:ea typeface="한컴 소망 B"/>
              </a:rPr>
              <a:t>회원가입 페이지 구현하기</a:t>
            </a:r>
            <a:endParaRPr lang="ko-KR" altLang="en-US" sz="5500">
              <a:latin typeface="한컴 소망 B"/>
              <a:ea typeface="한컴 소망 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4690" y="95249"/>
            <a:ext cx="1746974" cy="360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한컴 소망 B"/>
                <a:ea typeface="한컴 소망 B"/>
              </a:rPr>
              <a:t>KH</a:t>
            </a:r>
            <a:r>
              <a:rPr lang="ko-KR" altLang="en-US">
                <a:latin typeface="한컴 소망 B"/>
                <a:ea typeface="한컴 소망 B"/>
              </a:rPr>
              <a:t>정보교육원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9262516" y="211585"/>
            <a:ext cx="2748434" cy="643760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참고 사이트</a:t>
            </a:r>
            <a:r>
              <a:rPr lang="en-US" altLang="ko-KR">
                <a:latin typeface="한컴 소망 B"/>
                <a:ea typeface="한컴 소망 B"/>
              </a:rPr>
              <a:t> Gmarket</a:t>
            </a:r>
            <a:endParaRPr lang="en-US" altLang="ko-KR">
              <a:latin typeface="한컴 소망 B"/>
              <a:ea typeface="한컴 소망 B"/>
            </a:endParaRPr>
          </a:p>
          <a:p>
            <a:pPr>
              <a:defRPr/>
            </a:pPr>
            <a:endParaRPr lang="en-US" altLang="ko-KR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68432" y="33329"/>
            <a:ext cx="5055135" cy="679134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262516" y="211585"/>
            <a:ext cx="2748434" cy="36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와이어프레임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262516" y="211585"/>
            <a:ext cx="2748434" cy="36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구현페이지</a:t>
            </a:r>
            <a:endParaRPr lang="ko-KR" altLang="en-US">
              <a:latin typeface="한컴 소망 B"/>
              <a:ea typeface="한컴 소망 B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15268" y="902082"/>
            <a:ext cx="3104034" cy="301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공통 이벤트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 클릭 시 </a:t>
            </a:r>
            <a:r>
              <a:rPr lang="en-US" altLang="ko-KR" sz="1600">
                <a:latin typeface="한컴 소망 B"/>
                <a:ea typeface="한컴 소망 B"/>
              </a:rPr>
              <a:t>placeholder</a:t>
            </a:r>
            <a:r>
              <a:rPr lang="ko-KR" altLang="en-US" sz="1600">
                <a:latin typeface="한컴 소망 B"/>
                <a:ea typeface="한컴 소망 B"/>
              </a:rPr>
              <a:t> 내용 삭제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에 마우스 대면 마우스 커서 </a:t>
            </a:r>
            <a:r>
              <a:rPr lang="en-US" altLang="ko-KR" sz="1600">
                <a:latin typeface="한컴 소망 B"/>
                <a:ea typeface="한컴 소망 B"/>
              </a:rPr>
              <a:t>pointer</a:t>
            </a:r>
            <a:r>
              <a:rPr lang="ko-KR" altLang="en-US" sz="1600">
                <a:latin typeface="한컴 소망 B"/>
                <a:ea typeface="한컴 소망 B"/>
              </a:rPr>
              <a:t>로 변경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빈칸이거나 정규표현식에 맞지 않는 값 입력 시 아래에 에러메시지 띄움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적정 값이면 아래에 확인메시지 띄우고 오른쪽 아이콘 변경</a:t>
            </a:r>
            <a:endParaRPr lang="ko-KR" altLang="en-US" sz="1600">
              <a:latin typeface="한컴 소망 B"/>
              <a:ea typeface="한컴 소망 B"/>
            </a:endParaRPr>
          </a:p>
          <a:p>
            <a:pPr marL="199920" indent="-199920">
              <a:buFont typeface="Arial"/>
              <a:buChar char="•"/>
              <a:defRPr/>
            </a:pP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15268" y="3843996"/>
            <a:ext cx="3104034" cy="82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아이디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띄어쓰기 없이 영</a:t>
            </a:r>
            <a:r>
              <a:rPr lang="en-US" altLang="ko-KR" sz="1600">
                <a:latin typeface="한컴 소망 B"/>
                <a:ea typeface="한컴 소망 B"/>
              </a:rPr>
              <a:t>/</a:t>
            </a:r>
            <a:r>
              <a:rPr lang="ko-KR" altLang="en-US" sz="1600">
                <a:latin typeface="한컴 소망 B"/>
                <a:ea typeface="한컴 소망 B"/>
              </a:rPr>
              <a:t>숫자 </a:t>
            </a:r>
            <a:r>
              <a:rPr lang="en-US" altLang="ko-KR" sz="1600">
                <a:latin typeface="한컴 소망 B"/>
                <a:ea typeface="한컴 소망 B"/>
              </a:rPr>
              <a:t>6~10</a:t>
            </a:r>
            <a:r>
              <a:rPr lang="ko-KR" altLang="en-US" sz="1600">
                <a:latin typeface="한컴 소망 B"/>
                <a:ea typeface="한컴 소망 B"/>
              </a:rPr>
              <a:t>자</a:t>
            </a: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15268" y="4870108"/>
            <a:ext cx="3104034" cy="82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비밀번호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영문 대소문자</a:t>
            </a:r>
            <a:r>
              <a:rPr lang="en-US" altLang="ko-KR" sz="1600">
                <a:latin typeface="한컴 소망 B"/>
                <a:ea typeface="한컴 소망 B"/>
              </a:rPr>
              <a:t>,</a:t>
            </a:r>
            <a:r>
              <a:rPr lang="ko-KR" altLang="en-US" sz="1600">
                <a:latin typeface="한컴 소망 B"/>
                <a:ea typeface="한컴 소망 B"/>
              </a:rPr>
              <a:t> 숫자 또는 특수문자 조합으로 </a:t>
            </a:r>
            <a:r>
              <a:rPr lang="en-US" altLang="ko-KR" sz="1600">
                <a:latin typeface="한컴 소망 B"/>
                <a:ea typeface="한컴 소망 B"/>
              </a:rPr>
              <a:t>8~15</a:t>
            </a:r>
            <a:r>
              <a:rPr lang="ko-KR" altLang="en-US" sz="1600">
                <a:latin typeface="한컴 소망 B"/>
                <a:ea typeface="한컴 소망 B"/>
              </a:rPr>
              <a:t>자</a:t>
            </a: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5268" y="5844249"/>
            <a:ext cx="3104034" cy="82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비밀번호 확인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비밀번호와 같지 않으면 에러메시지 띄움</a:t>
            </a: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087966" y="1444579"/>
            <a:ext cx="3104034" cy="575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이름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한글 </a:t>
            </a:r>
            <a:r>
              <a:rPr lang="en-US" altLang="ko-KR" sz="1600">
                <a:latin typeface="한컴 소망 B"/>
                <a:ea typeface="한컴 소망 B"/>
              </a:rPr>
              <a:t>2~5</a:t>
            </a:r>
            <a:r>
              <a:rPr lang="ko-KR" altLang="en-US" sz="1600">
                <a:latin typeface="한컴 소망 B"/>
                <a:ea typeface="한컴 소망 B"/>
              </a:rPr>
              <a:t>자</a:t>
            </a: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087966" y="2456130"/>
            <a:ext cx="3104034" cy="82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성별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성별 체크 안 하면 제출 막아놓음</a:t>
            </a: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9087966" y="3691546"/>
            <a:ext cx="3104034" cy="816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휴대폰번호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칸 클릭하면 </a:t>
            </a:r>
            <a:r>
              <a:rPr lang="en-US" altLang="ko-KR" sz="1600">
                <a:latin typeface="한컴 소망 B"/>
                <a:ea typeface="한컴 소망 B"/>
              </a:rPr>
              <a:t>‘-’</a:t>
            </a:r>
            <a:r>
              <a:rPr lang="ko-KR" altLang="en-US" sz="1600">
                <a:latin typeface="한컴 소망 B"/>
                <a:ea typeface="한컴 소망 B"/>
              </a:rPr>
              <a:t> 생성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ko-KR" altLang="en-US" sz="1600">
                <a:latin typeface="한컴 소망 B"/>
                <a:ea typeface="한컴 소망 B"/>
              </a:rPr>
              <a:t>각각 </a:t>
            </a:r>
            <a:r>
              <a:rPr lang="en-US" altLang="ko-KR" sz="1600">
                <a:latin typeface="한컴 소망 B"/>
                <a:ea typeface="한컴 소망 B"/>
              </a:rPr>
              <a:t>4</a:t>
            </a:r>
            <a:r>
              <a:rPr lang="ko-KR" altLang="en-US" sz="1600">
                <a:latin typeface="한컴 소망 B"/>
                <a:ea typeface="한컴 소망 B"/>
              </a:rPr>
              <a:t>자리까지만 입력 가능</a:t>
            </a:r>
            <a:endParaRPr lang="ko-KR" altLang="en-US" sz="1600">
              <a:latin typeface="한컴 소망 B"/>
              <a:ea typeface="한컴 소망 B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087966" y="4871379"/>
            <a:ext cx="3104034" cy="82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0999d7"/>
                </a:solidFill>
                <a:latin typeface="한컴 소망 B"/>
                <a:ea typeface="한컴 소망 B"/>
              </a:rPr>
              <a:t>이메일</a:t>
            </a:r>
            <a:endParaRPr lang="ko-KR" altLang="en-US" sz="1600">
              <a:latin typeface="한컴 소망 B"/>
              <a:ea typeface="한컴 소망 B"/>
            </a:endParaRPr>
          </a:p>
          <a:p>
            <a:pPr marL="228480" indent="-228480">
              <a:buFont typeface="Arial"/>
              <a:buChar char="•"/>
              <a:defRPr/>
            </a:pPr>
            <a:r>
              <a:rPr lang="en-US" altLang="ko-KR" sz="1600">
                <a:latin typeface="한컴 소망 B"/>
                <a:ea typeface="한컴 소망 B"/>
              </a:rPr>
              <a:t>input</a:t>
            </a:r>
            <a:r>
              <a:rPr lang="ko-KR" altLang="en-US" sz="1600">
                <a:latin typeface="한컴 소망 B"/>
                <a:ea typeface="한컴 소망 B"/>
              </a:rPr>
              <a:t>칸 클릭하면 </a:t>
            </a:r>
            <a:r>
              <a:rPr lang="en-US" altLang="ko-KR" sz="1600">
                <a:latin typeface="한컴 소망 B"/>
                <a:ea typeface="한컴 소망 B"/>
              </a:rPr>
              <a:t>‘@’ </a:t>
            </a:r>
            <a:r>
              <a:rPr lang="ko-KR" altLang="en-US" sz="1600">
                <a:latin typeface="한컴 소망 B"/>
                <a:ea typeface="한컴 소망 B"/>
              </a:rPr>
              <a:t>생성</a:t>
            </a:r>
            <a:endParaRPr lang="ko-KR" altLang="en-US" sz="1600">
              <a:latin typeface="한컴 소망 B"/>
              <a:ea typeface="한컴 소망 B"/>
            </a:endParaRPr>
          </a:p>
          <a:p>
            <a:pPr>
              <a:defRPr/>
            </a:pPr>
            <a:endParaRPr lang="ko-KR" altLang="en-US" sz="1600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634"/>
            <a:ext cx="12192000" cy="6838731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262516" y="211585"/>
            <a:ext cx="2748434" cy="64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구현페이지</a:t>
            </a:r>
            <a:endParaRPr lang="ko-KR" altLang="en-US"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빈 칸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9262516" y="211585"/>
            <a:ext cx="2748434" cy="64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구현페이지</a:t>
            </a:r>
            <a:endParaRPr lang="ko-KR" altLang="en-US"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잘못된 값 입력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9262516" y="211585"/>
            <a:ext cx="2748434" cy="64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구현페이지</a:t>
            </a:r>
            <a:endParaRPr lang="ko-KR" altLang="en-US">
              <a:latin typeface="한컴 소망 B"/>
              <a:ea typeface="한컴 소망 B"/>
            </a:endParaRPr>
          </a:p>
          <a:p>
            <a:pPr algn="r">
              <a:defRPr/>
            </a:pPr>
            <a:r>
              <a:rPr lang="ko-KR" altLang="en-US">
                <a:latin typeface="한컴 소망 B"/>
                <a:ea typeface="한컴 소망 B"/>
              </a:rPr>
              <a:t>알맞은 값 입력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3">
            <a:alphaModFix/>
            <a:lum/>
          </a:blip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1868160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5500">
                <a:latin typeface="한컴 소망 B"/>
                <a:ea typeface="한컴 소망 B"/>
              </a:rPr>
              <a:t>웹사이트 페이지 구현하기</a:t>
            </a:r>
            <a:endParaRPr lang="ko-KR" altLang="en-US" sz="5500">
              <a:latin typeface="한컴 소망 B"/>
              <a:ea typeface="한컴 소망 B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5685189" y="3063865"/>
            <a:ext cx="3969961" cy="44895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endParaRPr lang="ko-KR" altLang="en-US" sz="2400">
              <a:latin typeface="한컴 소망 B"/>
              <a:ea typeface="한컴 소망 B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4690" y="95249"/>
            <a:ext cx="1746974" cy="3600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한컴 소망 B"/>
                <a:ea typeface="한컴 소망 B"/>
              </a:rPr>
              <a:t>KH</a:t>
            </a:r>
            <a:r>
              <a:rPr lang="ko-KR" altLang="en-US">
                <a:latin typeface="한컴 소망 B"/>
                <a:ea typeface="한컴 소망 B"/>
              </a:rPr>
              <a:t>정보교육원</a:t>
            </a:r>
            <a:endParaRPr lang="ko-KR" altLang="en-US"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화면 슬라이드 쇼(4:3)</ep:PresentationFormat>
  <ep:Paragraphs>56</ep:Paragraphs>
  <ep:Slides>16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WebFront Mini Project</vt:lpstr>
      <vt:lpstr>회원가입 페이지 구현하기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웹사이트 페이지 구현하기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2022-12-20T09:05:26.129</dcterms:created>
  <dc:creator>ej051</dc:creator>
  <cp:lastModifiedBy>ej051</cp:lastModifiedBy>
  <dcterms:modified xsi:type="dcterms:W3CDTF">2022-12-22T17:15:05.511</dcterms:modified>
  <cp:revision>48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