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21725" y="5172859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1725" y="3996512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1725" y="2820164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1725" y="1643817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9643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1625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3608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55912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75739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25" y="576103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1725" y="4584686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1725" y="3408338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725" y="2231990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725" y="105564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651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0634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2617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4599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6582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85652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10483" y="2702529"/>
              <a:ext cx="7775168" cy="799916"/>
            </a:xfrm>
            <a:custGeom>
              <a:avLst/>
              <a:pathLst>
                <a:path w="7775168" h="799916">
                  <a:moveTo>
                    <a:pt x="0" y="564646"/>
                  </a:moveTo>
                  <a:lnTo>
                    <a:pt x="323965" y="0"/>
                  </a:lnTo>
                  <a:lnTo>
                    <a:pt x="647930" y="0"/>
                  </a:lnTo>
                  <a:lnTo>
                    <a:pt x="1295861" y="235269"/>
                  </a:lnTo>
                  <a:lnTo>
                    <a:pt x="1619826" y="611700"/>
                  </a:lnTo>
                  <a:lnTo>
                    <a:pt x="1943792" y="282323"/>
                  </a:lnTo>
                  <a:lnTo>
                    <a:pt x="2267757" y="376431"/>
                  </a:lnTo>
                  <a:lnTo>
                    <a:pt x="2591722" y="376431"/>
                  </a:lnTo>
                  <a:lnTo>
                    <a:pt x="2915688" y="564646"/>
                  </a:lnTo>
                  <a:lnTo>
                    <a:pt x="3239653" y="235269"/>
                  </a:lnTo>
                  <a:lnTo>
                    <a:pt x="3563619" y="376431"/>
                  </a:lnTo>
                  <a:lnTo>
                    <a:pt x="3887584" y="282323"/>
                  </a:lnTo>
                  <a:lnTo>
                    <a:pt x="4211549" y="188215"/>
                  </a:lnTo>
                  <a:lnTo>
                    <a:pt x="4535515" y="94107"/>
                  </a:lnTo>
                  <a:lnTo>
                    <a:pt x="4859480" y="329377"/>
                  </a:lnTo>
                  <a:lnTo>
                    <a:pt x="5507411" y="329377"/>
                  </a:lnTo>
                  <a:lnTo>
                    <a:pt x="6155342" y="376431"/>
                  </a:lnTo>
                  <a:lnTo>
                    <a:pt x="6479307" y="517592"/>
                  </a:lnTo>
                  <a:lnTo>
                    <a:pt x="6803272" y="423485"/>
                  </a:lnTo>
                  <a:lnTo>
                    <a:pt x="7127238" y="799916"/>
                  </a:lnTo>
                  <a:lnTo>
                    <a:pt x="7775168" y="752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51781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29948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53914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47642" y="2879096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25810" y="33097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49775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73741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97706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67469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45637" y="29332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69602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93568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117533" y="28862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87296" y="2737935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65464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13394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07123" y="3020258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385291" y="32156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709256" y="31215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033221" y="349794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626950" y="3396689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94421" y="3417859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40141" y="3484463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2091028" y="3088479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36748" y="3155145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0" name="pg50"/>
            <p:cNvSpPr/>
            <p:nvPr/>
          </p:nvSpPr>
          <p:spPr>
            <a:xfrm>
              <a:off x="3710122" y="3417859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755842" y="3484463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5330703" y="2947317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376423" y="3013921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54" name="pg54"/>
            <p:cNvSpPr/>
            <p:nvPr/>
          </p:nvSpPr>
          <p:spPr>
            <a:xfrm>
              <a:off x="6949636" y="3229644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995356" y="3297853"/>
              <a:ext cx="140675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56" name="pg56"/>
            <p:cNvSpPr/>
            <p:nvPr/>
          </p:nvSpPr>
          <p:spPr>
            <a:xfrm>
              <a:off x="8569920" y="3606074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615640" y="3672739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160000">
              <a:off x="396257" y="5738816"/>
              <a:ext cx="6858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334226" y="4582624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334226" y="3406276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334629" y="2231169"/>
              <a:ext cx="137160" cy="8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272195" y="1073736"/>
              <a:ext cx="20574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471999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2091826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3711652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5331479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6951306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8571133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8068" y="64366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58018" y="6484125"/>
              <a:ext cx="280098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-236423" y="3342679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1725" y="57029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1725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725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1725" y="36765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0412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690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0968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1246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2175" y="626933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2175" y="594795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2175" y="562657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2175" y="530520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42175" y="498382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2175" y="466244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2175" y="4341073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42175" y="401969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36983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337694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3055567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273419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241281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091438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177006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44868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12730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593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2175" y="48455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02731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0551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0829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1107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71385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2731" y="339936"/>
              <a:ext cx="331711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02731" y="661313"/>
              <a:ext cx="396611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02731" y="982689"/>
              <a:ext cx="418245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02731" y="1304066"/>
              <a:ext cx="454300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02731" y="1625442"/>
              <a:ext cx="504778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1946819"/>
              <a:ext cx="5192008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2589571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2268195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2910948"/>
              <a:ext cx="5552564" cy="2892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3875077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3232324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3553701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4196453"/>
              <a:ext cx="6057343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4517830"/>
              <a:ext cx="6129454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4839206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5160583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5803336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5481959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6124712"/>
              <a:ext cx="685056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853497" y="433942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02498" y="755319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18832" y="107501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79388" y="1396389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584166" y="171776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28389" y="2040824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72611" y="2685260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72611" y="2363883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8945" y="3006636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77390" y="396740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77390" y="332464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77390" y="3646024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3724" y="4288777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65835" y="461015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54280" y="493153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54280" y="5252906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098502" y="5897341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98502" y="5575965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86947" y="621703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3506" y="6206634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6967" y="590291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85" y="5581539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592" y="5260163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5967" y="4934428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2718" y="459505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8520" y="4296034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4565" y="3974657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1042" y="3653281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733" y="3327546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1759" y="3006169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3036" y="2689151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104" y="236777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803" y="2046399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6" y="172066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510" y="1382635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339" y="1064611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3831" y="73854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9516" y="439517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469203" y="6522105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38456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44018" y="6523446"/>
              <a:ext cx="134112" cy="79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13270" y="6522105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70428" y="6627476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42175" y="65565"/>
              <a:ext cx="402335" cy="121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339562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5356"/>
              <a:ext cx="2665933" cy="146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467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7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7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7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7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7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7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7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7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7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7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67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7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7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7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6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98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40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81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3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5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6867" y="2122961"/>
              <a:ext cx="3856546" cy="376057"/>
            </a:xfrm>
            <a:custGeom>
              <a:avLst/>
              <a:pathLst>
                <a:path w="3856546" h="376057">
                  <a:moveTo>
                    <a:pt x="0" y="376057"/>
                  </a:moveTo>
                  <a:lnTo>
                    <a:pt x="148328" y="205122"/>
                  </a:lnTo>
                  <a:lnTo>
                    <a:pt x="296657" y="205122"/>
                  </a:lnTo>
                  <a:lnTo>
                    <a:pt x="444986" y="170935"/>
                  </a:lnTo>
                  <a:lnTo>
                    <a:pt x="593314" y="205122"/>
                  </a:lnTo>
                  <a:lnTo>
                    <a:pt x="741643" y="102561"/>
                  </a:lnTo>
                  <a:lnTo>
                    <a:pt x="889972" y="102561"/>
                  </a:lnTo>
                  <a:lnTo>
                    <a:pt x="1038300" y="68374"/>
                  </a:lnTo>
                  <a:lnTo>
                    <a:pt x="1186629" y="34187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68374"/>
                  </a:lnTo>
                  <a:lnTo>
                    <a:pt x="2224930" y="102561"/>
                  </a:lnTo>
                  <a:lnTo>
                    <a:pt x="2373259" y="102561"/>
                  </a:lnTo>
                  <a:lnTo>
                    <a:pt x="2521588" y="102561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36748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205122"/>
                  </a:lnTo>
                  <a:lnTo>
                    <a:pt x="3559889" y="239309"/>
                  </a:lnTo>
                  <a:lnTo>
                    <a:pt x="3708217" y="307683"/>
                  </a:lnTo>
                  <a:lnTo>
                    <a:pt x="3856546" y="27349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6867" y="1234099"/>
              <a:ext cx="3856546" cy="205122"/>
            </a:xfrm>
            <a:custGeom>
              <a:avLst/>
              <a:pathLst>
                <a:path w="3856546" h="205122">
                  <a:moveTo>
                    <a:pt x="0" y="205122"/>
                  </a:moveTo>
                  <a:lnTo>
                    <a:pt x="148328" y="205122"/>
                  </a:lnTo>
                  <a:lnTo>
                    <a:pt x="296657" y="170935"/>
                  </a:lnTo>
                  <a:lnTo>
                    <a:pt x="444986" y="170935"/>
                  </a:lnTo>
                  <a:lnTo>
                    <a:pt x="593314" y="136748"/>
                  </a:lnTo>
                  <a:lnTo>
                    <a:pt x="741643" y="170935"/>
                  </a:lnTo>
                  <a:lnTo>
                    <a:pt x="889972" y="170935"/>
                  </a:lnTo>
                  <a:lnTo>
                    <a:pt x="1038300" y="68374"/>
                  </a:lnTo>
                  <a:lnTo>
                    <a:pt x="1186629" y="68374"/>
                  </a:lnTo>
                  <a:lnTo>
                    <a:pt x="1334958" y="34187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34187"/>
                  </a:lnTo>
                  <a:lnTo>
                    <a:pt x="2373259" y="34187"/>
                  </a:lnTo>
                  <a:lnTo>
                    <a:pt x="2521588" y="34187"/>
                  </a:lnTo>
                  <a:lnTo>
                    <a:pt x="2669916" y="34187"/>
                  </a:lnTo>
                  <a:lnTo>
                    <a:pt x="2818245" y="34187"/>
                  </a:lnTo>
                  <a:lnTo>
                    <a:pt x="2966574" y="34187"/>
                  </a:lnTo>
                  <a:lnTo>
                    <a:pt x="3114902" y="68374"/>
                  </a:lnTo>
                  <a:lnTo>
                    <a:pt x="3263231" y="136748"/>
                  </a:lnTo>
                  <a:lnTo>
                    <a:pt x="3411560" y="136748"/>
                  </a:lnTo>
                  <a:lnTo>
                    <a:pt x="3559889" y="136748"/>
                  </a:lnTo>
                  <a:lnTo>
                    <a:pt x="3708217" y="136748"/>
                  </a:lnTo>
                  <a:lnTo>
                    <a:pt x="3856546" y="17093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8164" y="2440316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39808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1451" y="2064259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3095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4738" y="2201007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54711" y="2337755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8164" y="1380519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39808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1451" y="1175396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23095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4738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54711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65340" y="2592898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11060" y="263514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0.61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899429" y="1939402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945149" y="198165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1845208" y="1835421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90928" y="1877672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0.72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2382328" y="2319373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048" y="236162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3124095" y="2353568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169815" y="239581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0.68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4065764" y="2076454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4111484" y="211870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0.64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13589" y="1533245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59309" y="1575496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0.92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1046930" y="1500197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2650" y="1542448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725779" y="1040510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771499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0.98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2381795" y="136289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427515" y="140514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762883" y="1040510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808603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13641" y="1499337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59361" y="1541588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160000">
              <a:off x="235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160000">
              <a:off x="235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 rot="-2160000">
              <a:off x="235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160000">
              <a:off x="235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2160000">
              <a:off x="235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160000">
              <a:off x="235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160000">
              <a:off x="235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160000">
              <a:off x="235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160000">
              <a:off x="235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160000">
              <a:off x="235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160000">
              <a:off x="235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160000">
              <a:off x="429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160000">
              <a:off x="1171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1912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2654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396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4137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85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61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585394" y="2809416"/>
              <a:ext cx="1373670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740133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803089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4013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03089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007232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7232" y="5840598"/>
              <a:ext cx="1235059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9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39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39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39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39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39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39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39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39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39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39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039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039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039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039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39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9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039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039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39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039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039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039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28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870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612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53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095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837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28867" y="1234099"/>
              <a:ext cx="3856546" cy="512805"/>
            </a:xfrm>
            <a:custGeom>
              <a:avLst/>
              <a:pathLst>
                <a:path w="3856546" h="512805">
                  <a:moveTo>
                    <a:pt x="0" y="512805"/>
                  </a:moveTo>
                  <a:lnTo>
                    <a:pt x="148328" y="410244"/>
                  </a:lnTo>
                  <a:lnTo>
                    <a:pt x="296657" y="410244"/>
                  </a:lnTo>
                  <a:lnTo>
                    <a:pt x="444986" y="478618"/>
                  </a:lnTo>
                  <a:lnTo>
                    <a:pt x="593314" y="273496"/>
                  </a:lnTo>
                  <a:lnTo>
                    <a:pt x="741643" y="205122"/>
                  </a:lnTo>
                  <a:lnTo>
                    <a:pt x="889972" y="205122"/>
                  </a:lnTo>
                  <a:lnTo>
                    <a:pt x="1038300" y="136748"/>
                  </a:lnTo>
                  <a:lnTo>
                    <a:pt x="1186629" y="68374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0"/>
                  </a:lnTo>
                  <a:lnTo>
                    <a:pt x="2373259" y="0"/>
                  </a:lnTo>
                  <a:lnTo>
                    <a:pt x="2521588" y="0"/>
                  </a:lnTo>
                  <a:lnTo>
                    <a:pt x="2669916" y="68374"/>
                  </a:lnTo>
                  <a:lnTo>
                    <a:pt x="2818245" y="68374"/>
                  </a:lnTo>
                  <a:lnTo>
                    <a:pt x="2966574" y="68374"/>
                  </a:lnTo>
                  <a:lnTo>
                    <a:pt x="3114902" y="68374"/>
                  </a:lnTo>
                  <a:lnTo>
                    <a:pt x="3263231" y="68374"/>
                  </a:lnTo>
                  <a:lnTo>
                    <a:pt x="3411560" y="0"/>
                  </a:lnTo>
                  <a:lnTo>
                    <a:pt x="3559889" y="68374"/>
                  </a:lnTo>
                  <a:lnTo>
                    <a:pt x="3708217" y="68374"/>
                  </a:lnTo>
                  <a:lnTo>
                    <a:pt x="3856546" y="68374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128867" y="2772514"/>
              <a:ext cx="3856546" cy="786301"/>
            </a:xfrm>
            <a:custGeom>
              <a:avLst/>
              <a:pathLst>
                <a:path w="3856546" h="786301">
                  <a:moveTo>
                    <a:pt x="0" y="376057"/>
                  </a:moveTo>
                  <a:lnTo>
                    <a:pt x="148328" y="102561"/>
                  </a:lnTo>
                  <a:lnTo>
                    <a:pt x="296657" y="102561"/>
                  </a:lnTo>
                  <a:lnTo>
                    <a:pt x="444986" y="0"/>
                  </a:lnTo>
                  <a:lnTo>
                    <a:pt x="593314" y="273496"/>
                  </a:lnTo>
                  <a:lnTo>
                    <a:pt x="741643" y="273496"/>
                  </a:lnTo>
                  <a:lnTo>
                    <a:pt x="889972" y="273496"/>
                  </a:lnTo>
                  <a:lnTo>
                    <a:pt x="1038300" y="273496"/>
                  </a:lnTo>
                  <a:lnTo>
                    <a:pt x="1186629" y="273496"/>
                  </a:lnTo>
                  <a:lnTo>
                    <a:pt x="1334958" y="273496"/>
                  </a:lnTo>
                  <a:lnTo>
                    <a:pt x="1483287" y="205122"/>
                  </a:lnTo>
                  <a:lnTo>
                    <a:pt x="1631615" y="170935"/>
                  </a:lnTo>
                  <a:lnTo>
                    <a:pt x="1779944" y="170935"/>
                  </a:lnTo>
                  <a:lnTo>
                    <a:pt x="1928273" y="239309"/>
                  </a:lnTo>
                  <a:lnTo>
                    <a:pt x="2076601" y="376057"/>
                  </a:lnTo>
                  <a:lnTo>
                    <a:pt x="2224930" y="444431"/>
                  </a:lnTo>
                  <a:lnTo>
                    <a:pt x="2373259" y="444431"/>
                  </a:lnTo>
                  <a:lnTo>
                    <a:pt x="2521588" y="444431"/>
                  </a:lnTo>
                  <a:lnTo>
                    <a:pt x="2669916" y="341870"/>
                  </a:lnTo>
                  <a:lnTo>
                    <a:pt x="2818245" y="341870"/>
                  </a:lnTo>
                  <a:lnTo>
                    <a:pt x="2966574" y="410244"/>
                  </a:lnTo>
                  <a:lnTo>
                    <a:pt x="3114902" y="512805"/>
                  </a:lnTo>
                  <a:lnTo>
                    <a:pt x="3263231" y="512805"/>
                  </a:lnTo>
                  <a:lnTo>
                    <a:pt x="3411560" y="717927"/>
                  </a:lnTo>
                  <a:lnTo>
                    <a:pt x="3559889" y="717927"/>
                  </a:lnTo>
                  <a:lnTo>
                    <a:pt x="3708217" y="717927"/>
                  </a:lnTo>
                  <a:lnTo>
                    <a:pt x="3856546" y="78630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128867" y="2122961"/>
              <a:ext cx="3856546" cy="478618"/>
            </a:xfrm>
            <a:custGeom>
              <a:avLst/>
              <a:pathLst>
                <a:path w="3856546" h="478618">
                  <a:moveTo>
                    <a:pt x="0" y="478618"/>
                  </a:moveTo>
                  <a:lnTo>
                    <a:pt x="148328" y="341870"/>
                  </a:lnTo>
                  <a:lnTo>
                    <a:pt x="296657" y="410244"/>
                  </a:lnTo>
                  <a:lnTo>
                    <a:pt x="444986" y="341870"/>
                  </a:lnTo>
                  <a:lnTo>
                    <a:pt x="593314" y="410244"/>
                  </a:lnTo>
                  <a:lnTo>
                    <a:pt x="741643" y="239309"/>
                  </a:lnTo>
                  <a:lnTo>
                    <a:pt x="889972" y="68374"/>
                  </a:lnTo>
                  <a:lnTo>
                    <a:pt x="1038300" y="68374"/>
                  </a:lnTo>
                  <a:lnTo>
                    <a:pt x="1186629" y="0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170935"/>
                  </a:lnTo>
                  <a:lnTo>
                    <a:pt x="2224930" y="239309"/>
                  </a:lnTo>
                  <a:lnTo>
                    <a:pt x="2373259" y="239309"/>
                  </a:lnTo>
                  <a:lnTo>
                    <a:pt x="2521588" y="239309"/>
                  </a:lnTo>
                  <a:lnTo>
                    <a:pt x="2669916" y="239309"/>
                  </a:lnTo>
                  <a:lnTo>
                    <a:pt x="2818245" y="239309"/>
                  </a:lnTo>
                  <a:lnTo>
                    <a:pt x="2966574" y="239309"/>
                  </a:lnTo>
                  <a:lnTo>
                    <a:pt x="3114902" y="307683"/>
                  </a:lnTo>
                  <a:lnTo>
                    <a:pt x="3263231" y="239309"/>
                  </a:lnTo>
                  <a:lnTo>
                    <a:pt x="3411560" y="239309"/>
                  </a:lnTo>
                  <a:lnTo>
                    <a:pt x="3559889" y="239309"/>
                  </a:lnTo>
                  <a:lnTo>
                    <a:pt x="3708217" y="410244"/>
                  </a:lnTo>
                  <a:lnTo>
                    <a:pt x="3856546" y="23930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128867" y="1849465"/>
              <a:ext cx="3856546" cy="444431"/>
            </a:xfrm>
            <a:custGeom>
              <a:avLst/>
              <a:pathLst>
                <a:path w="3856546" h="444431">
                  <a:moveTo>
                    <a:pt x="0" y="444431"/>
                  </a:moveTo>
                  <a:lnTo>
                    <a:pt x="148328" y="341870"/>
                  </a:lnTo>
                  <a:lnTo>
                    <a:pt x="296657" y="273496"/>
                  </a:lnTo>
                  <a:lnTo>
                    <a:pt x="444986" y="273496"/>
                  </a:lnTo>
                  <a:lnTo>
                    <a:pt x="593314" y="239309"/>
                  </a:lnTo>
                  <a:lnTo>
                    <a:pt x="741643" y="0"/>
                  </a:lnTo>
                  <a:lnTo>
                    <a:pt x="889972" y="170935"/>
                  </a:lnTo>
                  <a:lnTo>
                    <a:pt x="1038300" y="170935"/>
                  </a:lnTo>
                  <a:lnTo>
                    <a:pt x="1186629" y="170935"/>
                  </a:lnTo>
                  <a:lnTo>
                    <a:pt x="1334958" y="102561"/>
                  </a:lnTo>
                  <a:lnTo>
                    <a:pt x="1483287" y="68374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68374"/>
                  </a:lnTo>
                  <a:lnTo>
                    <a:pt x="2224930" y="68374"/>
                  </a:lnTo>
                  <a:lnTo>
                    <a:pt x="2373259" y="68374"/>
                  </a:lnTo>
                  <a:lnTo>
                    <a:pt x="2521588" y="68374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70935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170935"/>
                  </a:lnTo>
                  <a:lnTo>
                    <a:pt x="3559889" y="239309"/>
                  </a:lnTo>
                  <a:lnTo>
                    <a:pt x="3708217" y="273496"/>
                  </a:lnTo>
                  <a:lnTo>
                    <a:pt x="3856546" y="34187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70164" y="3089869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926711" y="3500113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70164" y="254287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926711" y="2303568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70164" y="2235194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926711" y="213263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70164" y="1688202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926711" y="124377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25889" y="2993431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271609" y="3035682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0.42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8629870" y="3652301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1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675590" y="3694552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5085589" y="2603586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131309" y="26458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0.58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8349064" y="2457489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394784" y="2499740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0.65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5244291" y="2217388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5290011" y="225963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0.67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8641574" y="2167965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687294" y="2210216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5132461" y="183631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5178181" y="18785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0.83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8637764" y="1396513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683484" y="143876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0.96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160000">
              <a:off x="4807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160000">
              <a:off x="4807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160000">
              <a:off x="4807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160000">
              <a:off x="4807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160000">
              <a:off x="4807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160000">
              <a:off x="4807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160000">
              <a:off x="4807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160000">
              <a:off x="4807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160000">
              <a:off x="4807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160000">
              <a:off x="4807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160000">
              <a:off x="4807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160000">
              <a:off x="5001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160000">
              <a:off x="5743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160000">
              <a:off x="6484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160000">
              <a:off x="7226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160000">
              <a:off x="7968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160000">
              <a:off x="8709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057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933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65056" y="5731513"/>
              <a:ext cx="248386" cy="9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6066141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9097" y="56457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66141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9097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282025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44981" y="56457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282025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44981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333240" y="5625501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333240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49124" y="5625501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549124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8567" y="6341021"/>
              <a:ext cx="1294333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8567" y="6464465"/>
              <a:ext cx="2448191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8567" y="6560591"/>
              <a:ext cx="6697980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8567" y="6684035"/>
              <a:ext cx="6893547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26" y="820373"/>
              <a:ext cx="8032484" cy="5198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89609" y="1663441"/>
              <a:ext cx="2073841" cy="0"/>
            </a:xfrm>
            <a:custGeom>
              <a:avLst/>
              <a:pathLst>
                <a:path w="2073841" h="0">
                  <a:moveTo>
                    <a:pt x="207384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1699" y="1195070"/>
              <a:ext cx="1694123" cy="0"/>
            </a:xfrm>
            <a:custGeom>
              <a:avLst/>
              <a:pathLst>
                <a:path w="1694123" h="0">
                  <a:moveTo>
                    <a:pt x="169412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33423" y="1429255"/>
              <a:ext cx="1533474" cy="0"/>
            </a:xfrm>
            <a:custGeom>
              <a:avLst/>
              <a:pathLst>
                <a:path w="1533474" h="0">
                  <a:moveTo>
                    <a:pt x="1533474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25711" y="2131812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88592" y="1897626"/>
              <a:ext cx="2176072" cy="0"/>
            </a:xfrm>
            <a:custGeom>
              <a:avLst/>
              <a:pathLst>
                <a:path w="2176072" h="0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87575" y="3068553"/>
              <a:ext cx="2424349" cy="0"/>
            </a:xfrm>
            <a:custGeom>
              <a:avLst/>
              <a:pathLst>
                <a:path w="2424349" h="0">
                  <a:moveTo>
                    <a:pt x="2424349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06643" y="2600182"/>
              <a:ext cx="2176072" cy="0"/>
            </a:xfrm>
            <a:custGeom>
              <a:avLst/>
              <a:pathLst>
                <a:path w="2176072" h="0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24694" y="3536924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39299" y="3302739"/>
              <a:ext cx="2482767" cy="0"/>
            </a:xfrm>
            <a:custGeom>
              <a:avLst/>
              <a:pathLst>
                <a:path w="2482767" h="0">
                  <a:moveTo>
                    <a:pt x="248276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59581" y="4239480"/>
              <a:ext cx="2847880" cy="0"/>
            </a:xfrm>
            <a:custGeom>
              <a:avLst/>
              <a:pathLst>
                <a:path w="2847880" h="0">
                  <a:moveTo>
                    <a:pt x="284788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31389" y="2834368"/>
              <a:ext cx="2088445" cy="0"/>
            </a:xfrm>
            <a:custGeom>
              <a:avLst/>
              <a:pathLst>
                <a:path w="2088445" h="0">
                  <a:moveTo>
                    <a:pt x="208844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24694" y="3771110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69723" y="4473666"/>
              <a:ext cx="2497372" cy="0"/>
            </a:xfrm>
            <a:custGeom>
              <a:avLst/>
              <a:pathLst>
                <a:path w="2497372" h="0">
                  <a:moveTo>
                    <a:pt x="249737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09073" y="4707851"/>
              <a:ext cx="2511976" cy="0"/>
            </a:xfrm>
            <a:custGeom>
              <a:avLst/>
              <a:pathLst>
                <a:path w="2511976" h="0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22463" y="4005295"/>
              <a:ext cx="1796355" cy="0"/>
            </a:xfrm>
            <a:custGeom>
              <a:avLst/>
              <a:pathLst>
                <a:path w="1796355" h="0">
                  <a:moveTo>
                    <a:pt x="179635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0796" y="4942037"/>
              <a:ext cx="2103050" cy="0"/>
            </a:xfrm>
            <a:custGeom>
              <a:avLst/>
              <a:pathLst>
                <a:path w="2103050" h="0">
                  <a:moveTo>
                    <a:pt x="210305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59779" y="5410408"/>
              <a:ext cx="2658022" cy="0"/>
            </a:xfrm>
            <a:custGeom>
              <a:avLst/>
              <a:pathLst>
                <a:path w="2658022" h="0">
                  <a:moveTo>
                    <a:pt x="265802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10288" y="5176222"/>
              <a:ext cx="2263700" cy="0"/>
            </a:xfrm>
            <a:custGeom>
              <a:avLst/>
              <a:pathLst>
                <a:path w="2263700" h="0">
                  <a:moveTo>
                    <a:pt x="226370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28339" y="5644593"/>
              <a:ext cx="2365931" cy="0"/>
            </a:xfrm>
            <a:custGeom>
              <a:avLst/>
              <a:pathLst>
                <a:path w="2365931" h="0">
                  <a:moveTo>
                    <a:pt x="236593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15174" y="5878779"/>
              <a:ext cx="1139152" cy="0"/>
            </a:xfrm>
            <a:custGeom>
              <a:avLst/>
              <a:pathLst>
                <a:path w="1139152" h="0">
                  <a:moveTo>
                    <a:pt x="113915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37682" y="1611514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11523" y="161151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29772" y="1143143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23896" y="114314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81495" y="1377328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14970" y="137732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73784" y="2079884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85761" y="207988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36665" y="184569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12738" y="184569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8416" y="231407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35648" y="3016626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59998" y="301662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54716" y="254825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0789" y="254825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72767" y="348499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4744" y="348499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87372" y="325081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70139" y="325081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07654" y="418755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55535" y="418755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79462" y="2782441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67908" y="278244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72767" y="371918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824094" y="371918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917795" y="442173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15168" y="442173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7146" y="4655924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9123" y="465592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0535" y="3953368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6891" y="395336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08869" y="489011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11919" y="489011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07852" y="535848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5874" y="535848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8360" y="5124295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22061" y="512429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76411" y="5592666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42343" y="559266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63246" y="5826851"/>
              <a:ext cx="103854" cy="10385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102399" y="582685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18620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58168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67491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3821" y="3237261"/>
              <a:ext cx="130955" cy="130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25191" y="23208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9089" y="162300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11462" y="115463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02535" y="138881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873326" y="209137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70159" y="1857186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05982" y="232550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0.783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47564" y="3028113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18355" y="255974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72310" y="3496484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57705" y="326229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43101" y="419904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55473" y="279392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11660" y="373066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02733" y="443322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56688" y="466741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54457" y="396485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99485" y="490154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0.673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53440" y="5369915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9481" y="5135782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29909" y="5604100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89964" y="583833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0.912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14874" y="16162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0.709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06964" y="114789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58688" y="138207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750976" y="2084570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0.643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13857" y="18504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312840" y="3021311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31908" y="255300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0.628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049959" y="348974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64564" y="325555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90353" y="419230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356654" y="278718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49959" y="37239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94988" y="442648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0.557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34338" y="466067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947728" y="39581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86061" y="489485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0.529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85044" y="536322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735553" y="512904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253604" y="559741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540439" y="5831537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4285F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0.834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20296" y="837658"/>
              <a:ext cx="43393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EA4335">
                      <a:alpha val="50196"/>
                    </a:srgbClr>
                  </a:solidFill>
                  <a:latin typeface="IBM Plex Sans Bold"/>
                  <a:cs typeface="IBM Plex Sans Bold"/>
                </a:rPr>
                <a:t>Bajo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7574" y="880745"/>
              <a:ext cx="590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BBC04">
                      <a:alpha val="50196"/>
                    </a:srgbClr>
                  </a:solidFill>
                  <a:latin typeface="IBM Plex Sans Bold"/>
                  <a:cs typeface="IBM Plex Sans Bold"/>
                </a:rPr>
                <a:t>Medio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601597" y="880745"/>
              <a:ext cx="37359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34A853">
                      <a:alpha val="50196"/>
                    </a:srgbClr>
                  </a:solidFill>
                  <a:latin typeface="IBM Plex Sans Bold"/>
                  <a:cs typeface="IBM Plex Sans Bold"/>
                </a:rPr>
                <a:t>Alto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827136" y="837658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4285F4">
                      <a:alpha val="50196"/>
                    </a:srgbClr>
                  </a:solidFill>
                  <a:latin typeface="IBM Plex Sans Bold"/>
                  <a:cs typeface="IBM Plex Sans Bold"/>
                </a:rPr>
                <a:t>Muy Alto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41926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64393" y="5833739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90793" y="5599554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30555" y="5365368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73582" y="510883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9267" y="4896998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42787" y="4662812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13257" y="4410969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92855" y="4194441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58271" y="3960256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7438" y="3726070"/>
              <a:ext cx="72185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04316" y="3491885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1510" y="3253341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23788" y="3019155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6343" y="2789329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45718" y="2550785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1913" y="2320958"/>
              <a:ext cx="2573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Cuba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71484" y="2082414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2236" y="1852587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26719" y="1618401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61090" y="1366558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2470" y="1127679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26546" y="999889"/>
              <a:ext cx="527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  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1007132" y="5878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07132" y="5644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07132" y="5410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07132" y="517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07132" y="4942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07132" y="4707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07132" y="4473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07132" y="42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07132" y="4005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7132" y="3771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07132" y="3536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07132" y="3302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007132" y="306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07132" y="28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07132" y="2600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07132" y="236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7132" y="21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07132" y="1897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07132" y="1663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07132" y="1429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07132" y="119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07132" y="960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41926" y="6019290"/>
              <a:ext cx="8032484" cy="0"/>
            </a:xfrm>
            <a:custGeom>
              <a:avLst/>
              <a:pathLst>
                <a:path w="8032484" h="0">
                  <a:moveTo>
                    <a:pt x="0" y="0"/>
                  </a:moveTo>
                  <a:lnTo>
                    <a:pt x="80324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37265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597717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058168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518620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79072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055010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515461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75913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436365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896816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058168" y="63159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140619" y="6332551"/>
              <a:ext cx="1835099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de Desarrollo Humano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41926" y="437297"/>
              <a:ext cx="2173033" cy="132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Corregido por nivel de desigualdad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41926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041926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041926" y="201857"/>
              <a:ext cx="4806071" cy="165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4: Índice de Desarrollo Humano en América Latina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270240" y="6559973"/>
              <a:ext cx="2804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2020. Informe sobre Desarrollo Humano.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825883" y="6658322"/>
              <a:ext cx="324852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 existen datos de desigualdad del desarrollo humano en Cuba.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4217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6328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8440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551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02662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773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68849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8996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1107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3218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5329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7441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548101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496095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444089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392084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340078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8807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236066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84060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32054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048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0273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2384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4495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606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718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08293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2940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5051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27163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9274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1385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800482"/>
              <a:ext cx="591312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566455"/>
              <a:ext cx="3677672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1320541"/>
              <a:ext cx="5552564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1086515"/>
              <a:ext cx="216333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1840601"/>
              <a:ext cx="5192008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1606574"/>
              <a:ext cx="180278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2360661"/>
              <a:ext cx="4543007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2126634"/>
              <a:ext cx="1586447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2880720"/>
              <a:ext cx="432667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2646694"/>
              <a:ext cx="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3400780"/>
              <a:ext cx="425456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3166753"/>
              <a:ext cx="64900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3920840"/>
              <a:ext cx="411034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3686813"/>
              <a:ext cx="187489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02731" y="4440899"/>
              <a:ext cx="3317116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02731" y="4206872"/>
              <a:ext cx="288444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02731" y="4960959"/>
              <a:ext cx="310078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02731" y="4726932"/>
              <a:ext cx="1081668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02731" y="5481019"/>
              <a:ext cx="252389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02731" y="5246992"/>
              <a:ext cx="36055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441165" y="84924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5717" y="61521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0609" y="136930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91381" y="113527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20053" y="188936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330825" y="165533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1052" y="240942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4491" y="217539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4718" y="292948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82607" y="344954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70012" y="3215516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38384" y="396960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02936" y="373557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45161" y="448966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09455" y="425563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28827" y="500972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09713" y="477569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51937" y="552978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81567" y="529575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967" y="5435979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3104" y="4915920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2718" y="43735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4036" y="3871442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1510" y="3334730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1786" y="2835681"/>
              <a:ext cx="41775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4565" y="2315621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6592" y="1795562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5967" y="1271144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1042" y="755443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69203" y="5853002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6788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77900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012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012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349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83461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0457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25686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613270" y="5853002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770428" y="5958373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355949" y="633707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421508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87186" y="63370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52745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35994" y="6367394"/>
              <a:ext cx="2572603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67231" y="6367394"/>
              <a:ext cx="2371994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2175" y="252474"/>
              <a:ext cx="2438044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2175" y="14267"/>
              <a:ext cx="7168621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37332" y="6658322"/>
              <a:ext cx="303707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7339"/>
              <a:ext cx="7689316" cy="18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6: Proporción de ingresos del 1% y el 10% más alto en América Latina 2000-2021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51248"/>
              <a:ext cx="568939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Comparado de América Latina y la OECD sin América Latina. Selección de 10 países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481998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753080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3024162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295244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66326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1369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19334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298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263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846457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4117539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388621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659703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930785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201867"/>
              <a:ext cx="2762595" cy="0"/>
            </a:xfrm>
            <a:custGeom>
              <a:avLst/>
              <a:pathLst>
                <a:path w="2762595" h="0">
                  <a:moveTo>
                    <a:pt x="0" y="0"/>
                  </a:moveTo>
                  <a:lnTo>
                    <a:pt x="2762595" y="0"/>
                  </a:lnTo>
                  <a:lnTo>
                    <a:pt x="2762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2387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20352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1831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16281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14245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2387" y="3899593"/>
              <a:ext cx="2511450" cy="164006"/>
            </a:xfrm>
            <a:custGeom>
              <a:avLst/>
              <a:pathLst>
                <a:path w="2511450" h="164006">
                  <a:moveTo>
                    <a:pt x="0" y="164006"/>
                  </a:moveTo>
                  <a:lnTo>
                    <a:pt x="119592" y="150521"/>
                  </a:lnTo>
                  <a:lnTo>
                    <a:pt x="239185" y="130476"/>
                  </a:lnTo>
                  <a:lnTo>
                    <a:pt x="358778" y="117720"/>
                  </a:lnTo>
                  <a:lnTo>
                    <a:pt x="478371" y="97675"/>
                  </a:lnTo>
                  <a:lnTo>
                    <a:pt x="597964" y="118449"/>
                  </a:lnTo>
                  <a:lnTo>
                    <a:pt x="717557" y="102777"/>
                  </a:lnTo>
                  <a:lnTo>
                    <a:pt x="837150" y="41548"/>
                  </a:lnTo>
                  <a:lnTo>
                    <a:pt x="956743" y="37539"/>
                  </a:lnTo>
                  <a:lnTo>
                    <a:pt x="1076336" y="27698"/>
                  </a:lnTo>
                  <a:lnTo>
                    <a:pt x="1195928" y="54304"/>
                  </a:lnTo>
                  <a:lnTo>
                    <a:pt x="1315521" y="45557"/>
                  </a:lnTo>
                  <a:lnTo>
                    <a:pt x="1435114" y="26605"/>
                  </a:lnTo>
                  <a:lnTo>
                    <a:pt x="1554707" y="49566"/>
                  </a:lnTo>
                  <a:lnTo>
                    <a:pt x="1674300" y="37903"/>
                  </a:lnTo>
                  <a:lnTo>
                    <a:pt x="1793893" y="25512"/>
                  </a:lnTo>
                  <a:lnTo>
                    <a:pt x="1913486" y="0"/>
                  </a:lnTo>
                  <a:lnTo>
                    <a:pt x="2033079" y="26969"/>
                  </a:lnTo>
                  <a:lnTo>
                    <a:pt x="2152672" y="64509"/>
                  </a:lnTo>
                  <a:lnTo>
                    <a:pt x="2272264" y="29885"/>
                  </a:lnTo>
                  <a:lnTo>
                    <a:pt x="2391857" y="32072"/>
                  </a:lnTo>
                  <a:lnTo>
                    <a:pt x="2511450" y="2952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2387" y="2676468"/>
              <a:ext cx="2511450" cy="57584"/>
            </a:xfrm>
            <a:custGeom>
              <a:avLst/>
              <a:pathLst>
                <a:path w="2511450" h="57584">
                  <a:moveTo>
                    <a:pt x="0" y="38997"/>
                  </a:moveTo>
                  <a:lnTo>
                    <a:pt x="119592" y="14578"/>
                  </a:lnTo>
                  <a:lnTo>
                    <a:pt x="239185" y="6560"/>
                  </a:lnTo>
                  <a:lnTo>
                    <a:pt x="358778" y="13484"/>
                  </a:lnTo>
                  <a:lnTo>
                    <a:pt x="478371" y="26605"/>
                  </a:lnTo>
                  <a:lnTo>
                    <a:pt x="597964" y="26605"/>
                  </a:lnTo>
                  <a:lnTo>
                    <a:pt x="717557" y="8018"/>
                  </a:lnTo>
                  <a:lnTo>
                    <a:pt x="837150" y="8382"/>
                  </a:lnTo>
                  <a:lnTo>
                    <a:pt x="956743" y="0"/>
                  </a:lnTo>
                  <a:lnTo>
                    <a:pt x="1076336" y="1093"/>
                  </a:lnTo>
                  <a:lnTo>
                    <a:pt x="1195928" y="2551"/>
                  </a:lnTo>
                  <a:lnTo>
                    <a:pt x="1315521" y="4009"/>
                  </a:lnTo>
                  <a:lnTo>
                    <a:pt x="1435114" y="12756"/>
                  </a:lnTo>
                  <a:lnTo>
                    <a:pt x="1554707" y="34988"/>
                  </a:lnTo>
                  <a:lnTo>
                    <a:pt x="1674300" y="27698"/>
                  </a:lnTo>
                  <a:lnTo>
                    <a:pt x="1793893" y="25147"/>
                  </a:lnTo>
                  <a:lnTo>
                    <a:pt x="1913486" y="30979"/>
                  </a:lnTo>
                  <a:lnTo>
                    <a:pt x="2033079" y="33894"/>
                  </a:lnTo>
                  <a:lnTo>
                    <a:pt x="2152672" y="57584"/>
                  </a:lnTo>
                  <a:lnTo>
                    <a:pt x="2272264" y="45921"/>
                  </a:lnTo>
                  <a:lnTo>
                    <a:pt x="2391857" y="42641"/>
                  </a:lnTo>
                  <a:lnTo>
                    <a:pt x="2511450" y="3972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2387" y="4378127"/>
              <a:ext cx="2511450" cy="53575"/>
            </a:xfrm>
            <a:custGeom>
              <a:avLst/>
              <a:pathLst>
                <a:path w="2511450" h="53575">
                  <a:moveTo>
                    <a:pt x="0" y="41183"/>
                  </a:moveTo>
                  <a:lnTo>
                    <a:pt x="119592" y="46286"/>
                  </a:lnTo>
                  <a:lnTo>
                    <a:pt x="239185" y="44828"/>
                  </a:lnTo>
                  <a:lnTo>
                    <a:pt x="358778" y="39361"/>
                  </a:lnTo>
                  <a:lnTo>
                    <a:pt x="478371" y="24054"/>
                  </a:lnTo>
                  <a:lnTo>
                    <a:pt x="597964" y="12027"/>
                  </a:lnTo>
                  <a:lnTo>
                    <a:pt x="717557" y="13120"/>
                  </a:lnTo>
                  <a:lnTo>
                    <a:pt x="837150" y="0"/>
                  </a:lnTo>
                  <a:lnTo>
                    <a:pt x="956743" y="23689"/>
                  </a:lnTo>
                  <a:lnTo>
                    <a:pt x="1076336" y="53575"/>
                  </a:lnTo>
                  <a:lnTo>
                    <a:pt x="1195928" y="41183"/>
                  </a:lnTo>
                  <a:lnTo>
                    <a:pt x="1315521" y="40454"/>
                  </a:lnTo>
                  <a:lnTo>
                    <a:pt x="1435114" y="42277"/>
                  </a:lnTo>
                  <a:lnTo>
                    <a:pt x="1554707" y="35352"/>
                  </a:lnTo>
                  <a:lnTo>
                    <a:pt x="1674300" y="25147"/>
                  </a:lnTo>
                  <a:lnTo>
                    <a:pt x="1793893" y="29521"/>
                  </a:lnTo>
                  <a:lnTo>
                    <a:pt x="1913486" y="31707"/>
                  </a:lnTo>
                  <a:lnTo>
                    <a:pt x="2033079" y="27698"/>
                  </a:lnTo>
                  <a:lnTo>
                    <a:pt x="2152672" y="32801"/>
                  </a:lnTo>
                  <a:lnTo>
                    <a:pt x="2272264" y="38632"/>
                  </a:lnTo>
                  <a:lnTo>
                    <a:pt x="2391857" y="38997"/>
                  </a:lnTo>
                  <a:lnTo>
                    <a:pt x="2511450" y="3899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2387" y="3493585"/>
              <a:ext cx="2511450" cy="54668"/>
            </a:xfrm>
            <a:custGeom>
              <a:avLst/>
              <a:pathLst>
                <a:path w="2511450" h="54668">
                  <a:moveTo>
                    <a:pt x="0" y="49566"/>
                  </a:moveTo>
                  <a:lnTo>
                    <a:pt x="119592" y="48473"/>
                  </a:lnTo>
                  <a:lnTo>
                    <a:pt x="239185" y="45557"/>
                  </a:lnTo>
                  <a:lnTo>
                    <a:pt x="358778" y="38997"/>
                  </a:lnTo>
                  <a:lnTo>
                    <a:pt x="478371" y="26605"/>
                  </a:lnTo>
                  <a:lnTo>
                    <a:pt x="597964" y="11298"/>
                  </a:lnTo>
                  <a:lnTo>
                    <a:pt x="717557" y="9840"/>
                  </a:lnTo>
                  <a:lnTo>
                    <a:pt x="837150" y="0"/>
                  </a:lnTo>
                  <a:lnTo>
                    <a:pt x="956743" y="29885"/>
                  </a:lnTo>
                  <a:lnTo>
                    <a:pt x="1076336" y="54668"/>
                  </a:lnTo>
                  <a:lnTo>
                    <a:pt x="1195928" y="42277"/>
                  </a:lnTo>
                  <a:lnTo>
                    <a:pt x="1315521" y="44099"/>
                  </a:lnTo>
                  <a:lnTo>
                    <a:pt x="1435114" y="46286"/>
                  </a:lnTo>
                  <a:lnTo>
                    <a:pt x="1554707" y="34988"/>
                  </a:lnTo>
                  <a:lnTo>
                    <a:pt x="1674300" y="28063"/>
                  </a:lnTo>
                  <a:lnTo>
                    <a:pt x="1793893" y="33530"/>
                  </a:lnTo>
                  <a:lnTo>
                    <a:pt x="1913486" y="39726"/>
                  </a:lnTo>
                  <a:lnTo>
                    <a:pt x="2033079" y="33165"/>
                  </a:lnTo>
                  <a:lnTo>
                    <a:pt x="2152672" y="37539"/>
                  </a:lnTo>
                  <a:lnTo>
                    <a:pt x="2272264" y="44828"/>
                  </a:lnTo>
                  <a:lnTo>
                    <a:pt x="2391857" y="45557"/>
                  </a:lnTo>
                  <a:lnTo>
                    <a:pt x="2511450" y="4555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84011" y="402522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70703" y="2655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37480" y="40456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5920" y="26840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57073" y="40255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55512" y="267603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076666" y="40128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75105" y="26829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96259" y="39927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94698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315852" y="401354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314291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35445" y="3997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33884" y="267748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555037" y="39366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553477" y="2677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74630" y="39326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673070" y="26694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94223" y="3922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792663" y="267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79940" y="391552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866632" y="26193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33409" y="394065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031849" y="267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153002" y="392169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151441" y="26822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72595" y="394465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271034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92188" y="393299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390627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11781" y="392060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510220" y="26946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31373" y="38950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629813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50966" y="39220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749406" y="270336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70559" y="39596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868999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90152" y="39249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88592" y="27153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09745" y="39271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08185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95461" y="3890737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82153" y="26565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84011" y="438093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70703" y="348347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37480" y="441991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35920" y="353506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957073" y="441845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955512" y="353214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076666" y="4412989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075105" y="352558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196259" y="439768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194698" y="351319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315852" y="438565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314291" y="349788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35445" y="438674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433884" y="349642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555037" y="4373627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53477" y="34865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674630" y="4397317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673070" y="351647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794223" y="44272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792663" y="3541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879940" y="438093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866632" y="34761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33409" y="441408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031849" y="35306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53002" y="441590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151441" y="353287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72595" y="440898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271034" y="352157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92188" y="439877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390627" y="351465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11781" y="440314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10220" y="35201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1373" y="440533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29813" y="352631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50966" y="440132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749406" y="3519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870559" y="4406429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868999" y="35241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52" y="44122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988592" y="353141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09745" y="441262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108185" y="353214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95461" y="4378748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182153" y="34794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42535" y="407952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688255" y="412264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120" name="pg120"/>
            <p:cNvSpPr/>
            <p:nvPr/>
          </p:nvSpPr>
          <p:spPr>
            <a:xfrm>
              <a:off x="679587" y="280361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25307" y="284673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122" name="pg122"/>
            <p:cNvSpPr/>
            <p:nvPr/>
          </p:nvSpPr>
          <p:spPr>
            <a:xfrm>
              <a:off x="1516487" y="402917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1562207" y="407229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124" name="pg124"/>
            <p:cNvSpPr/>
            <p:nvPr/>
          </p:nvSpPr>
          <p:spPr>
            <a:xfrm>
              <a:off x="1638858" y="276739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1684578" y="281051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126" name="pg126"/>
            <p:cNvSpPr/>
            <p:nvPr/>
          </p:nvSpPr>
          <p:spPr>
            <a:xfrm>
              <a:off x="2991436" y="367390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037156" y="371702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128" name="pg128"/>
            <p:cNvSpPr/>
            <p:nvPr/>
          </p:nvSpPr>
          <p:spPr>
            <a:xfrm>
              <a:off x="2954623" y="246093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3000343" y="250405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130" name="pg130"/>
            <p:cNvSpPr/>
            <p:nvPr/>
          </p:nvSpPr>
          <p:spPr>
            <a:xfrm>
              <a:off x="642535" y="423047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688255" y="427358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132" name="pg132"/>
            <p:cNvSpPr/>
            <p:nvPr/>
          </p:nvSpPr>
          <p:spPr>
            <a:xfrm>
              <a:off x="679491" y="363097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25211" y="36740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36%</a:t>
              </a:r>
            </a:p>
          </p:txBody>
        </p:sp>
        <p:sp>
          <p:nvSpPr>
            <p:cNvPr id="134" name="pg134"/>
            <p:cNvSpPr/>
            <p:nvPr/>
          </p:nvSpPr>
          <p:spPr>
            <a:xfrm>
              <a:off x="1929160" y="415875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1974880" y="420187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136" name="pg136"/>
            <p:cNvSpPr/>
            <p:nvPr/>
          </p:nvSpPr>
          <p:spPr>
            <a:xfrm>
              <a:off x="1745630" y="328100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1791350" y="332412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36%</a:t>
              </a:r>
            </a:p>
          </p:txBody>
        </p:sp>
        <p:sp>
          <p:nvSpPr>
            <p:cNvPr id="138" name="pg138"/>
            <p:cNvSpPr/>
            <p:nvPr/>
          </p:nvSpPr>
          <p:spPr>
            <a:xfrm>
              <a:off x="2991673" y="450457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3037393" y="454769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140" name="pg140"/>
            <p:cNvSpPr/>
            <p:nvPr/>
          </p:nvSpPr>
          <p:spPr>
            <a:xfrm>
              <a:off x="2991673" y="328396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3037393" y="332707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36%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2160000">
              <a:off x="357878" y="4856371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2160000">
              <a:off x="288955" y="4149848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2160000">
              <a:off x="288955" y="3420930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2160000">
              <a:off x="288955" y="2692012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2160000">
              <a:off x="288955" y="19630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2160000">
              <a:off x="220031" y="1256571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2160000">
              <a:off x="595144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2160000">
              <a:off x="1193108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2160000">
              <a:off x="1791073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2160000">
              <a:off x="2389037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160000">
              <a:off x="2987002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978113" y="547449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854548" y="5521993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55" name="pt155"/>
            <p:cNvSpPr/>
            <p:nvPr/>
          </p:nvSpPr>
          <p:spPr>
            <a:xfrm>
              <a:off x="398199" y="5919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1376875" y="59052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602342" y="5894468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589627" y="5894468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2645317" y="5943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08274" y="5919040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645317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708274" y="6138496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2912417" y="589446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912417" y="6118283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3910469" y="286995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910469" y="252503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910469" y="218010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910469" y="1835181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910469" y="1490257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06063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27212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48362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69512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910469" y="304241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910469" y="269749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910469" y="235256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910469" y="200764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910469" y="1662719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10469" y="131779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95488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16638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37787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8937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80087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954883" y="2542966"/>
              <a:ext cx="888288" cy="70364"/>
            </a:xfrm>
            <a:custGeom>
              <a:avLst/>
              <a:pathLst>
                <a:path w="888288" h="70364">
                  <a:moveTo>
                    <a:pt x="0" y="66915"/>
                  </a:moveTo>
                  <a:lnTo>
                    <a:pt x="42299" y="67950"/>
                  </a:lnTo>
                  <a:lnTo>
                    <a:pt x="84598" y="69157"/>
                  </a:lnTo>
                  <a:lnTo>
                    <a:pt x="126898" y="70364"/>
                  </a:lnTo>
                  <a:lnTo>
                    <a:pt x="169197" y="46909"/>
                  </a:lnTo>
                  <a:lnTo>
                    <a:pt x="211497" y="23454"/>
                  </a:lnTo>
                  <a:lnTo>
                    <a:pt x="253796" y="0"/>
                  </a:lnTo>
                  <a:lnTo>
                    <a:pt x="296096" y="17591"/>
                  </a:lnTo>
                  <a:lnTo>
                    <a:pt x="338395" y="35009"/>
                  </a:lnTo>
                  <a:lnTo>
                    <a:pt x="380694" y="52428"/>
                  </a:lnTo>
                  <a:lnTo>
                    <a:pt x="422994" y="51566"/>
                  </a:lnTo>
                  <a:lnTo>
                    <a:pt x="465293" y="50703"/>
                  </a:lnTo>
                  <a:lnTo>
                    <a:pt x="507593" y="53635"/>
                  </a:lnTo>
                  <a:lnTo>
                    <a:pt x="549892" y="56395"/>
                  </a:lnTo>
                  <a:lnTo>
                    <a:pt x="592192" y="44150"/>
                  </a:lnTo>
                  <a:lnTo>
                    <a:pt x="634491" y="32077"/>
                  </a:lnTo>
                  <a:lnTo>
                    <a:pt x="676791" y="32250"/>
                  </a:lnTo>
                  <a:lnTo>
                    <a:pt x="719090" y="32595"/>
                  </a:lnTo>
                  <a:lnTo>
                    <a:pt x="761389" y="32595"/>
                  </a:lnTo>
                  <a:lnTo>
                    <a:pt x="803689" y="32595"/>
                  </a:lnTo>
                  <a:lnTo>
                    <a:pt x="845988" y="32595"/>
                  </a:lnTo>
                  <a:lnTo>
                    <a:pt x="888288" y="3259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954883" y="1898303"/>
              <a:ext cx="888288" cy="103132"/>
            </a:xfrm>
            <a:custGeom>
              <a:avLst/>
              <a:pathLst>
                <a:path w="888288" h="103132">
                  <a:moveTo>
                    <a:pt x="0" y="103132"/>
                  </a:moveTo>
                  <a:lnTo>
                    <a:pt x="42299" y="96578"/>
                  </a:lnTo>
                  <a:lnTo>
                    <a:pt x="84598" y="90025"/>
                  </a:lnTo>
                  <a:lnTo>
                    <a:pt x="126898" y="83644"/>
                  </a:lnTo>
                  <a:lnTo>
                    <a:pt x="169197" y="72261"/>
                  </a:lnTo>
                  <a:lnTo>
                    <a:pt x="211497" y="60879"/>
                  </a:lnTo>
                  <a:lnTo>
                    <a:pt x="253796" y="49669"/>
                  </a:lnTo>
                  <a:lnTo>
                    <a:pt x="296096" y="54498"/>
                  </a:lnTo>
                  <a:lnTo>
                    <a:pt x="338395" y="59499"/>
                  </a:lnTo>
                  <a:lnTo>
                    <a:pt x="380694" y="64328"/>
                  </a:lnTo>
                  <a:lnTo>
                    <a:pt x="422994" y="32250"/>
                  </a:lnTo>
                  <a:lnTo>
                    <a:pt x="465293" y="0"/>
                  </a:lnTo>
                  <a:lnTo>
                    <a:pt x="507593" y="19833"/>
                  </a:lnTo>
                  <a:lnTo>
                    <a:pt x="549892" y="39493"/>
                  </a:lnTo>
                  <a:lnTo>
                    <a:pt x="592192" y="40873"/>
                  </a:lnTo>
                  <a:lnTo>
                    <a:pt x="634491" y="42080"/>
                  </a:lnTo>
                  <a:lnTo>
                    <a:pt x="676791" y="52256"/>
                  </a:lnTo>
                  <a:lnTo>
                    <a:pt x="719090" y="62258"/>
                  </a:lnTo>
                  <a:lnTo>
                    <a:pt x="761389" y="62258"/>
                  </a:lnTo>
                  <a:lnTo>
                    <a:pt x="803689" y="62258"/>
                  </a:lnTo>
                  <a:lnTo>
                    <a:pt x="845988" y="62258"/>
                  </a:lnTo>
                  <a:lnTo>
                    <a:pt x="888288" y="6225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923282" y="2578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923282" y="196983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811570" y="25439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11570" y="19289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956189" y="2692954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4001909" y="273650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193" name="pg193"/>
            <p:cNvSpPr/>
            <p:nvPr/>
          </p:nvSpPr>
          <p:spPr>
            <a:xfrm>
              <a:off x="3959418" y="2081005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005138" y="212455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195" name="pg195"/>
            <p:cNvSpPr/>
            <p:nvPr/>
          </p:nvSpPr>
          <p:spPr>
            <a:xfrm>
              <a:off x="4558278" y="2340972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603998" y="238452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27%</a:t>
              </a:r>
            </a:p>
          </p:txBody>
        </p:sp>
        <p:sp>
          <p:nvSpPr>
            <p:cNvPr id="197" name="pg197"/>
            <p:cNvSpPr/>
            <p:nvPr/>
          </p:nvSpPr>
          <p:spPr>
            <a:xfrm>
              <a:off x="4558278" y="204024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4603998" y="208379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63%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3910469" y="504855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910469" y="470362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910469" y="435870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910469" y="401378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910469" y="366885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06063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27212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48362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69512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910469" y="522101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910469" y="487609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910469" y="453116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910469" y="418624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910469" y="384131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910469" y="3496393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95488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16638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37787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58937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80087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954883" y="4812969"/>
              <a:ext cx="888288" cy="73813"/>
            </a:xfrm>
            <a:custGeom>
              <a:avLst/>
              <a:pathLst>
                <a:path w="888288" h="73813">
                  <a:moveTo>
                    <a:pt x="0" y="73813"/>
                  </a:moveTo>
                  <a:lnTo>
                    <a:pt x="42299" y="55360"/>
                  </a:lnTo>
                  <a:lnTo>
                    <a:pt x="84598" y="61396"/>
                  </a:lnTo>
                  <a:lnTo>
                    <a:pt x="126898" y="46219"/>
                  </a:lnTo>
                  <a:lnTo>
                    <a:pt x="169197" y="48461"/>
                  </a:lnTo>
                  <a:lnTo>
                    <a:pt x="211497" y="50703"/>
                  </a:lnTo>
                  <a:lnTo>
                    <a:pt x="253796" y="43287"/>
                  </a:lnTo>
                  <a:lnTo>
                    <a:pt x="296096" y="0"/>
                  </a:lnTo>
                  <a:lnTo>
                    <a:pt x="338395" y="18280"/>
                  </a:lnTo>
                  <a:lnTo>
                    <a:pt x="380694" y="55877"/>
                  </a:lnTo>
                  <a:lnTo>
                    <a:pt x="422994" y="51221"/>
                  </a:lnTo>
                  <a:lnTo>
                    <a:pt x="465293" y="55015"/>
                  </a:lnTo>
                  <a:lnTo>
                    <a:pt x="507593" y="58292"/>
                  </a:lnTo>
                  <a:lnTo>
                    <a:pt x="549892" y="40528"/>
                  </a:lnTo>
                  <a:lnTo>
                    <a:pt x="592192" y="30525"/>
                  </a:lnTo>
                  <a:lnTo>
                    <a:pt x="634491" y="32767"/>
                  </a:lnTo>
                  <a:lnTo>
                    <a:pt x="676791" y="28283"/>
                  </a:lnTo>
                  <a:lnTo>
                    <a:pt x="719090" y="38286"/>
                  </a:lnTo>
                  <a:lnTo>
                    <a:pt x="761389" y="50531"/>
                  </a:lnTo>
                  <a:lnTo>
                    <a:pt x="803689" y="50186"/>
                  </a:lnTo>
                  <a:lnTo>
                    <a:pt x="845988" y="50186"/>
                  </a:lnTo>
                  <a:lnTo>
                    <a:pt x="888288" y="501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954883" y="4248845"/>
              <a:ext cx="888288" cy="78297"/>
            </a:xfrm>
            <a:custGeom>
              <a:avLst/>
              <a:pathLst>
                <a:path w="888288" h="78297">
                  <a:moveTo>
                    <a:pt x="0" y="43632"/>
                  </a:moveTo>
                  <a:lnTo>
                    <a:pt x="42299" y="22592"/>
                  </a:lnTo>
                  <a:lnTo>
                    <a:pt x="84598" y="22247"/>
                  </a:lnTo>
                  <a:lnTo>
                    <a:pt x="126898" y="19833"/>
                  </a:lnTo>
                  <a:lnTo>
                    <a:pt x="169197" y="30870"/>
                  </a:lnTo>
                  <a:lnTo>
                    <a:pt x="211497" y="30353"/>
                  </a:lnTo>
                  <a:lnTo>
                    <a:pt x="253796" y="23282"/>
                  </a:lnTo>
                  <a:lnTo>
                    <a:pt x="296096" y="0"/>
                  </a:lnTo>
                  <a:lnTo>
                    <a:pt x="338395" y="15694"/>
                  </a:lnTo>
                  <a:lnTo>
                    <a:pt x="380694" y="41390"/>
                  </a:lnTo>
                  <a:lnTo>
                    <a:pt x="422994" y="41563"/>
                  </a:lnTo>
                  <a:lnTo>
                    <a:pt x="465293" y="52600"/>
                  </a:lnTo>
                  <a:lnTo>
                    <a:pt x="507593" y="68467"/>
                  </a:lnTo>
                  <a:lnTo>
                    <a:pt x="549892" y="54498"/>
                  </a:lnTo>
                  <a:lnTo>
                    <a:pt x="592192" y="54842"/>
                  </a:lnTo>
                  <a:lnTo>
                    <a:pt x="634491" y="55532"/>
                  </a:lnTo>
                  <a:lnTo>
                    <a:pt x="676791" y="63121"/>
                  </a:lnTo>
                  <a:lnTo>
                    <a:pt x="719090" y="62086"/>
                  </a:lnTo>
                  <a:lnTo>
                    <a:pt x="761389" y="71571"/>
                  </a:lnTo>
                  <a:lnTo>
                    <a:pt x="803689" y="78297"/>
                  </a:lnTo>
                  <a:lnTo>
                    <a:pt x="845988" y="78297"/>
                  </a:lnTo>
                  <a:lnTo>
                    <a:pt x="888288" y="7829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923282" y="48551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923282" y="426087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11570" y="48315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11570" y="429554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956349" y="4967474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4002069" y="501102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227" name="pg227"/>
            <p:cNvSpPr/>
            <p:nvPr/>
          </p:nvSpPr>
          <p:spPr>
            <a:xfrm>
              <a:off x="3956410" y="4373284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4002130" y="441683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229" name="pg229"/>
            <p:cNvSpPr/>
            <p:nvPr/>
          </p:nvSpPr>
          <p:spPr>
            <a:xfrm>
              <a:off x="4558085" y="4944527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4603805" y="498807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31" name="pg231"/>
            <p:cNvSpPr/>
            <p:nvPr/>
          </p:nvSpPr>
          <p:spPr>
            <a:xfrm>
              <a:off x="4558278" y="4407459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4603998" y="445101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52%</a:t>
              </a:r>
            </a:p>
          </p:txBody>
        </p:sp>
        <p:sp>
          <p:nvSpPr>
            <p:cNvPr id="233" name="pl233"/>
            <p:cNvSpPr/>
            <p:nvPr/>
          </p:nvSpPr>
          <p:spPr>
            <a:xfrm>
              <a:off x="4957175" y="286995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957175" y="252503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957175" y="218010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57175" y="1835181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957175" y="1490257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10733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31883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53033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74183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957175" y="304241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4957175" y="269749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4957175" y="235256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4957175" y="200764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957175" y="1662719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957175" y="131779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00158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1308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42458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63608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84757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001589" y="2531238"/>
              <a:ext cx="888288" cy="107443"/>
            </a:xfrm>
            <a:custGeom>
              <a:avLst/>
              <a:pathLst>
                <a:path w="888288" h="107443">
                  <a:moveTo>
                    <a:pt x="0" y="88817"/>
                  </a:moveTo>
                  <a:lnTo>
                    <a:pt x="42299" y="88817"/>
                  </a:lnTo>
                  <a:lnTo>
                    <a:pt x="84598" y="66052"/>
                  </a:lnTo>
                  <a:lnTo>
                    <a:pt x="126898" y="91577"/>
                  </a:lnTo>
                  <a:lnTo>
                    <a:pt x="169197" y="72606"/>
                  </a:lnTo>
                  <a:lnTo>
                    <a:pt x="211497" y="75193"/>
                  </a:lnTo>
                  <a:lnTo>
                    <a:pt x="253796" y="60879"/>
                  </a:lnTo>
                  <a:lnTo>
                    <a:pt x="296096" y="73123"/>
                  </a:lnTo>
                  <a:lnTo>
                    <a:pt x="338395" y="67087"/>
                  </a:lnTo>
                  <a:lnTo>
                    <a:pt x="380694" y="22592"/>
                  </a:lnTo>
                  <a:lnTo>
                    <a:pt x="422994" y="28801"/>
                  </a:lnTo>
                  <a:lnTo>
                    <a:pt x="465293" y="35182"/>
                  </a:lnTo>
                  <a:lnTo>
                    <a:pt x="507593" y="0"/>
                  </a:lnTo>
                  <a:lnTo>
                    <a:pt x="549892" y="60879"/>
                  </a:lnTo>
                  <a:lnTo>
                    <a:pt x="592192" y="57084"/>
                  </a:lnTo>
                  <a:lnTo>
                    <a:pt x="634491" y="76228"/>
                  </a:lnTo>
                  <a:lnTo>
                    <a:pt x="676791" y="37941"/>
                  </a:lnTo>
                  <a:lnTo>
                    <a:pt x="719090" y="51738"/>
                  </a:lnTo>
                  <a:lnTo>
                    <a:pt x="761389" y="107443"/>
                  </a:lnTo>
                  <a:lnTo>
                    <a:pt x="803689" y="68122"/>
                  </a:lnTo>
                  <a:lnTo>
                    <a:pt x="845988" y="68122"/>
                  </a:lnTo>
                  <a:lnTo>
                    <a:pt x="888288" y="6812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001589" y="1978842"/>
              <a:ext cx="888288" cy="57429"/>
            </a:xfrm>
            <a:custGeom>
              <a:avLst/>
              <a:pathLst>
                <a:path w="888288" h="57429">
                  <a:moveTo>
                    <a:pt x="0" y="30698"/>
                  </a:moveTo>
                  <a:lnTo>
                    <a:pt x="42299" y="30698"/>
                  </a:lnTo>
                  <a:lnTo>
                    <a:pt x="84598" y="14659"/>
                  </a:lnTo>
                  <a:lnTo>
                    <a:pt x="126898" y="27249"/>
                  </a:lnTo>
                  <a:lnTo>
                    <a:pt x="169197" y="33457"/>
                  </a:lnTo>
                  <a:lnTo>
                    <a:pt x="211497" y="30525"/>
                  </a:lnTo>
                  <a:lnTo>
                    <a:pt x="253796" y="16728"/>
                  </a:lnTo>
                  <a:lnTo>
                    <a:pt x="296096" y="57429"/>
                  </a:lnTo>
                  <a:lnTo>
                    <a:pt x="338395" y="34319"/>
                  </a:lnTo>
                  <a:lnTo>
                    <a:pt x="380694" y="10520"/>
                  </a:lnTo>
                  <a:lnTo>
                    <a:pt x="422994" y="7588"/>
                  </a:lnTo>
                  <a:lnTo>
                    <a:pt x="465293" y="4484"/>
                  </a:lnTo>
                  <a:lnTo>
                    <a:pt x="507593" y="23282"/>
                  </a:lnTo>
                  <a:lnTo>
                    <a:pt x="549892" y="40701"/>
                  </a:lnTo>
                  <a:lnTo>
                    <a:pt x="592192" y="37079"/>
                  </a:lnTo>
                  <a:lnTo>
                    <a:pt x="634491" y="20350"/>
                  </a:lnTo>
                  <a:lnTo>
                    <a:pt x="676791" y="0"/>
                  </a:lnTo>
                  <a:lnTo>
                    <a:pt x="719090" y="10865"/>
                  </a:lnTo>
                  <a:lnTo>
                    <a:pt x="761389" y="50186"/>
                  </a:lnTo>
                  <a:lnTo>
                    <a:pt x="803689" y="31905"/>
                  </a:lnTo>
                  <a:lnTo>
                    <a:pt x="845988" y="31905"/>
                  </a:lnTo>
                  <a:lnTo>
                    <a:pt x="888288" y="3190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969988" y="25884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69988" y="197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58276" y="25677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58276" y="1979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02966" y="270351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5048686" y="274706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61" name="pg261"/>
            <p:cNvSpPr/>
            <p:nvPr/>
          </p:nvSpPr>
          <p:spPr>
            <a:xfrm>
              <a:off x="5002895" y="2116968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048615" y="216052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63" name="pg263"/>
            <p:cNvSpPr/>
            <p:nvPr/>
          </p:nvSpPr>
          <p:spPr>
            <a:xfrm>
              <a:off x="5601605" y="2524122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5647325" y="256767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26%</a:t>
              </a:r>
            </a:p>
          </p:txBody>
        </p:sp>
        <p:sp>
          <p:nvSpPr>
            <p:cNvPr id="265" name="pg265"/>
            <p:cNvSpPr/>
            <p:nvPr/>
          </p:nvSpPr>
          <p:spPr>
            <a:xfrm>
              <a:off x="5604984" y="1743998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650704" y="178755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67" name="pl267"/>
            <p:cNvSpPr/>
            <p:nvPr/>
          </p:nvSpPr>
          <p:spPr>
            <a:xfrm>
              <a:off x="4957175" y="504855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957175" y="470362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957175" y="435870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957175" y="401378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957175" y="366885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10733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1883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53033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74183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957175" y="522101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957175" y="487609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957175" y="453116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957175" y="418624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957175" y="384131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57175" y="3496393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00158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21308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42458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63608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84757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001589" y="4859878"/>
              <a:ext cx="888288" cy="108651"/>
            </a:xfrm>
            <a:custGeom>
              <a:avLst/>
              <a:pathLst>
                <a:path w="888288" h="108651">
                  <a:moveTo>
                    <a:pt x="0" y="33975"/>
                  </a:moveTo>
                  <a:lnTo>
                    <a:pt x="42299" y="33975"/>
                  </a:lnTo>
                  <a:lnTo>
                    <a:pt x="84598" y="33975"/>
                  </a:lnTo>
                  <a:lnTo>
                    <a:pt x="126898" y="33975"/>
                  </a:lnTo>
                  <a:lnTo>
                    <a:pt x="169197" y="33975"/>
                  </a:lnTo>
                  <a:lnTo>
                    <a:pt x="211497" y="33975"/>
                  </a:lnTo>
                  <a:lnTo>
                    <a:pt x="253796" y="33975"/>
                  </a:lnTo>
                  <a:lnTo>
                    <a:pt x="296096" y="33975"/>
                  </a:lnTo>
                  <a:lnTo>
                    <a:pt x="338395" y="33975"/>
                  </a:lnTo>
                  <a:lnTo>
                    <a:pt x="380694" y="33975"/>
                  </a:lnTo>
                  <a:lnTo>
                    <a:pt x="422994" y="33975"/>
                  </a:lnTo>
                  <a:lnTo>
                    <a:pt x="465293" y="31905"/>
                  </a:lnTo>
                  <a:lnTo>
                    <a:pt x="507593" y="65018"/>
                  </a:lnTo>
                  <a:lnTo>
                    <a:pt x="549892" y="62086"/>
                  </a:lnTo>
                  <a:lnTo>
                    <a:pt x="592192" y="108651"/>
                  </a:lnTo>
                  <a:lnTo>
                    <a:pt x="634491" y="62776"/>
                  </a:lnTo>
                  <a:lnTo>
                    <a:pt x="676791" y="0"/>
                  </a:lnTo>
                  <a:lnTo>
                    <a:pt x="719090" y="71054"/>
                  </a:lnTo>
                  <a:lnTo>
                    <a:pt x="761389" y="862"/>
                  </a:lnTo>
                  <a:lnTo>
                    <a:pt x="803689" y="31215"/>
                  </a:lnTo>
                  <a:lnTo>
                    <a:pt x="845988" y="31215"/>
                  </a:lnTo>
                  <a:lnTo>
                    <a:pt x="888288" y="3121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001589" y="4283683"/>
              <a:ext cx="888288" cy="50013"/>
            </a:xfrm>
            <a:custGeom>
              <a:avLst/>
              <a:pathLst>
                <a:path w="888288" h="50013">
                  <a:moveTo>
                    <a:pt x="0" y="50013"/>
                  </a:moveTo>
                  <a:lnTo>
                    <a:pt x="42299" y="50013"/>
                  </a:lnTo>
                  <a:lnTo>
                    <a:pt x="84598" y="50013"/>
                  </a:lnTo>
                  <a:lnTo>
                    <a:pt x="126898" y="50013"/>
                  </a:lnTo>
                  <a:lnTo>
                    <a:pt x="169197" y="50013"/>
                  </a:lnTo>
                  <a:lnTo>
                    <a:pt x="211497" y="50013"/>
                  </a:lnTo>
                  <a:lnTo>
                    <a:pt x="253796" y="50013"/>
                  </a:lnTo>
                  <a:lnTo>
                    <a:pt x="296096" y="50013"/>
                  </a:lnTo>
                  <a:lnTo>
                    <a:pt x="338395" y="50013"/>
                  </a:lnTo>
                  <a:lnTo>
                    <a:pt x="380694" y="50013"/>
                  </a:lnTo>
                  <a:lnTo>
                    <a:pt x="422994" y="50013"/>
                  </a:lnTo>
                  <a:lnTo>
                    <a:pt x="465293" y="38459"/>
                  </a:lnTo>
                  <a:lnTo>
                    <a:pt x="507593" y="31215"/>
                  </a:lnTo>
                  <a:lnTo>
                    <a:pt x="549892" y="30525"/>
                  </a:lnTo>
                  <a:lnTo>
                    <a:pt x="592192" y="33802"/>
                  </a:lnTo>
                  <a:lnTo>
                    <a:pt x="634491" y="17591"/>
                  </a:lnTo>
                  <a:lnTo>
                    <a:pt x="676791" y="0"/>
                  </a:lnTo>
                  <a:lnTo>
                    <a:pt x="719090" y="33975"/>
                  </a:lnTo>
                  <a:lnTo>
                    <a:pt x="761389" y="7933"/>
                  </a:lnTo>
                  <a:lnTo>
                    <a:pt x="803689" y="27593"/>
                  </a:lnTo>
                  <a:lnTo>
                    <a:pt x="845988" y="27593"/>
                  </a:lnTo>
                  <a:lnTo>
                    <a:pt x="888288" y="2759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969988" y="4862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69988" y="430209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858276" y="48594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858276" y="42796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002895" y="4658682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5048615" y="470223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295" name="pg295"/>
            <p:cNvSpPr/>
            <p:nvPr/>
          </p:nvSpPr>
          <p:spPr>
            <a:xfrm>
              <a:off x="5002895" y="409834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5048615" y="414189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51%</a:t>
              </a:r>
            </a:p>
          </p:txBody>
        </p:sp>
        <p:sp>
          <p:nvSpPr>
            <p:cNvPr id="297" name="pg297"/>
            <p:cNvSpPr/>
            <p:nvPr/>
          </p:nvSpPr>
          <p:spPr>
            <a:xfrm>
              <a:off x="5600728" y="4822683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5646448" y="4866235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299" name="pg299"/>
            <p:cNvSpPr/>
            <p:nvPr/>
          </p:nvSpPr>
          <p:spPr>
            <a:xfrm>
              <a:off x="5604984" y="439794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5650704" y="444149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53%</a:t>
              </a:r>
            </a:p>
          </p:txBody>
        </p:sp>
        <p:sp>
          <p:nvSpPr>
            <p:cNvPr id="301" name="pl301"/>
            <p:cNvSpPr/>
            <p:nvPr/>
          </p:nvSpPr>
          <p:spPr>
            <a:xfrm>
              <a:off x="6003881" y="286995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003881" y="252503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003881" y="218010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003881" y="1835181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003881" y="1490257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15404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36554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657703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78853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6003881" y="304241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003881" y="269749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003881" y="235256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003881" y="200764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003881" y="1662719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003881" y="131779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04829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25979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7129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68278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89428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048295" y="2498643"/>
              <a:ext cx="888288" cy="228339"/>
            </a:xfrm>
            <a:custGeom>
              <a:avLst/>
              <a:pathLst>
                <a:path w="888288" h="228339">
                  <a:moveTo>
                    <a:pt x="0" y="228339"/>
                  </a:moveTo>
                  <a:lnTo>
                    <a:pt x="42299" y="228339"/>
                  </a:lnTo>
                  <a:lnTo>
                    <a:pt x="84598" y="228339"/>
                  </a:lnTo>
                  <a:lnTo>
                    <a:pt x="126898" y="195054"/>
                  </a:lnTo>
                  <a:lnTo>
                    <a:pt x="169197" y="161769"/>
                  </a:lnTo>
                  <a:lnTo>
                    <a:pt x="211497" y="180567"/>
                  </a:lnTo>
                  <a:lnTo>
                    <a:pt x="253796" y="199366"/>
                  </a:lnTo>
                  <a:lnTo>
                    <a:pt x="296096" y="130553"/>
                  </a:lnTo>
                  <a:lnTo>
                    <a:pt x="338395" y="61568"/>
                  </a:lnTo>
                  <a:lnTo>
                    <a:pt x="380694" y="81747"/>
                  </a:lnTo>
                  <a:lnTo>
                    <a:pt x="422994" y="102097"/>
                  </a:lnTo>
                  <a:lnTo>
                    <a:pt x="465293" y="67777"/>
                  </a:lnTo>
                  <a:lnTo>
                    <a:pt x="507593" y="33630"/>
                  </a:lnTo>
                  <a:lnTo>
                    <a:pt x="549892" y="16728"/>
                  </a:lnTo>
                  <a:lnTo>
                    <a:pt x="592192" y="0"/>
                  </a:lnTo>
                  <a:lnTo>
                    <a:pt x="634491" y="1034"/>
                  </a:lnTo>
                  <a:lnTo>
                    <a:pt x="676791" y="2069"/>
                  </a:lnTo>
                  <a:lnTo>
                    <a:pt x="719090" y="27938"/>
                  </a:lnTo>
                  <a:lnTo>
                    <a:pt x="761389" y="53635"/>
                  </a:lnTo>
                  <a:lnTo>
                    <a:pt x="803689" y="53635"/>
                  </a:lnTo>
                  <a:lnTo>
                    <a:pt x="845988" y="53635"/>
                  </a:lnTo>
                  <a:lnTo>
                    <a:pt x="888288" y="5363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048295" y="1950386"/>
              <a:ext cx="888288" cy="132105"/>
            </a:xfrm>
            <a:custGeom>
              <a:avLst/>
              <a:pathLst>
                <a:path w="888288" h="132105">
                  <a:moveTo>
                    <a:pt x="0" y="132105"/>
                  </a:moveTo>
                  <a:lnTo>
                    <a:pt x="42299" y="132105"/>
                  </a:lnTo>
                  <a:lnTo>
                    <a:pt x="84598" y="132105"/>
                  </a:lnTo>
                  <a:lnTo>
                    <a:pt x="126898" y="112272"/>
                  </a:lnTo>
                  <a:lnTo>
                    <a:pt x="169197" y="92439"/>
                  </a:lnTo>
                  <a:lnTo>
                    <a:pt x="211497" y="79160"/>
                  </a:lnTo>
                  <a:lnTo>
                    <a:pt x="253796" y="65880"/>
                  </a:lnTo>
                  <a:lnTo>
                    <a:pt x="296096" y="42770"/>
                  </a:lnTo>
                  <a:lnTo>
                    <a:pt x="338395" y="19660"/>
                  </a:lnTo>
                  <a:lnTo>
                    <a:pt x="380694" y="31043"/>
                  </a:lnTo>
                  <a:lnTo>
                    <a:pt x="422994" y="42425"/>
                  </a:lnTo>
                  <a:lnTo>
                    <a:pt x="465293" y="21212"/>
                  </a:lnTo>
                  <a:lnTo>
                    <a:pt x="507593" y="0"/>
                  </a:lnTo>
                  <a:lnTo>
                    <a:pt x="549892" y="5518"/>
                  </a:lnTo>
                  <a:lnTo>
                    <a:pt x="592192" y="11037"/>
                  </a:lnTo>
                  <a:lnTo>
                    <a:pt x="634491" y="21902"/>
                  </a:lnTo>
                  <a:lnTo>
                    <a:pt x="676791" y="32767"/>
                  </a:lnTo>
                  <a:lnTo>
                    <a:pt x="719090" y="35527"/>
                  </a:lnTo>
                  <a:lnTo>
                    <a:pt x="761389" y="38459"/>
                  </a:lnTo>
                  <a:lnTo>
                    <a:pt x="803689" y="38459"/>
                  </a:lnTo>
                  <a:lnTo>
                    <a:pt x="845988" y="38459"/>
                  </a:lnTo>
                  <a:lnTo>
                    <a:pt x="888288" y="3845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016694" y="269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016694" y="205089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904982" y="25206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904982" y="19572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049723" y="2807630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6095443" y="285118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18%</a:t>
              </a:r>
            </a:p>
          </p:txBody>
        </p:sp>
        <p:sp>
          <p:nvSpPr>
            <p:cNvPr id="329" name="pg329"/>
            <p:cNvSpPr/>
            <p:nvPr/>
          </p:nvSpPr>
          <p:spPr>
            <a:xfrm>
              <a:off x="6049967" y="2163511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30"/>
            <p:cNvSpPr/>
            <p:nvPr/>
          </p:nvSpPr>
          <p:spPr>
            <a:xfrm>
              <a:off x="6095687" y="220706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56%</a:t>
              </a:r>
            </a:p>
          </p:txBody>
        </p:sp>
        <p:sp>
          <p:nvSpPr>
            <p:cNvPr id="331" name="pg331"/>
            <p:cNvSpPr/>
            <p:nvPr/>
          </p:nvSpPr>
          <p:spPr>
            <a:xfrm>
              <a:off x="6651690" y="2632988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6697410" y="267654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28%</a:t>
              </a:r>
            </a:p>
          </p:txBody>
        </p:sp>
        <p:sp>
          <p:nvSpPr>
            <p:cNvPr id="333" name="pg333"/>
            <p:cNvSpPr/>
            <p:nvPr/>
          </p:nvSpPr>
          <p:spPr>
            <a:xfrm>
              <a:off x="6651532" y="2069569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6697252" y="211312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61%</a:t>
              </a:r>
            </a:p>
          </p:txBody>
        </p:sp>
        <p:sp>
          <p:nvSpPr>
            <p:cNvPr id="335" name="pl335"/>
            <p:cNvSpPr/>
            <p:nvPr/>
          </p:nvSpPr>
          <p:spPr>
            <a:xfrm>
              <a:off x="6003881" y="504855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6003881" y="470362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6003881" y="435870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6003881" y="401378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003881" y="366885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15404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36554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57703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78853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003881" y="522101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003881" y="487609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003881" y="453116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003881" y="418624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003881" y="384131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003881" y="3496393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04829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625979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47129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68278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89428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048295" y="4840908"/>
              <a:ext cx="888288" cy="156423"/>
            </a:xfrm>
            <a:custGeom>
              <a:avLst/>
              <a:pathLst>
                <a:path w="888288" h="156423">
                  <a:moveTo>
                    <a:pt x="0" y="40356"/>
                  </a:moveTo>
                  <a:lnTo>
                    <a:pt x="42299" y="40356"/>
                  </a:lnTo>
                  <a:lnTo>
                    <a:pt x="84598" y="48116"/>
                  </a:lnTo>
                  <a:lnTo>
                    <a:pt x="126898" y="55877"/>
                  </a:lnTo>
                  <a:lnTo>
                    <a:pt x="169197" y="63638"/>
                  </a:lnTo>
                  <a:lnTo>
                    <a:pt x="211497" y="71571"/>
                  </a:lnTo>
                  <a:lnTo>
                    <a:pt x="253796" y="35699"/>
                  </a:lnTo>
                  <a:lnTo>
                    <a:pt x="296096" y="0"/>
                  </a:lnTo>
                  <a:lnTo>
                    <a:pt x="338395" y="49151"/>
                  </a:lnTo>
                  <a:lnTo>
                    <a:pt x="380694" y="120378"/>
                  </a:lnTo>
                  <a:lnTo>
                    <a:pt x="422994" y="9485"/>
                  </a:lnTo>
                  <a:lnTo>
                    <a:pt x="465293" y="138659"/>
                  </a:lnTo>
                  <a:lnTo>
                    <a:pt x="507593" y="82091"/>
                  </a:lnTo>
                  <a:lnTo>
                    <a:pt x="549892" y="87783"/>
                  </a:lnTo>
                  <a:lnTo>
                    <a:pt x="592192" y="60534"/>
                  </a:lnTo>
                  <a:lnTo>
                    <a:pt x="634491" y="82436"/>
                  </a:lnTo>
                  <a:lnTo>
                    <a:pt x="676791" y="126587"/>
                  </a:lnTo>
                  <a:lnTo>
                    <a:pt x="719090" y="120206"/>
                  </a:lnTo>
                  <a:lnTo>
                    <a:pt x="761389" y="156423"/>
                  </a:lnTo>
                  <a:lnTo>
                    <a:pt x="803689" y="144350"/>
                  </a:lnTo>
                  <a:lnTo>
                    <a:pt x="845988" y="144350"/>
                  </a:lnTo>
                  <a:lnTo>
                    <a:pt x="888288" y="1443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048295" y="4275922"/>
              <a:ext cx="888288" cy="230581"/>
            </a:xfrm>
            <a:custGeom>
              <a:avLst/>
              <a:pathLst>
                <a:path w="888288" h="230581">
                  <a:moveTo>
                    <a:pt x="0" y="13796"/>
                  </a:moveTo>
                  <a:lnTo>
                    <a:pt x="42299" y="13796"/>
                  </a:lnTo>
                  <a:lnTo>
                    <a:pt x="84598" y="28973"/>
                  </a:lnTo>
                  <a:lnTo>
                    <a:pt x="126898" y="44150"/>
                  </a:lnTo>
                  <a:lnTo>
                    <a:pt x="169197" y="59326"/>
                  </a:lnTo>
                  <a:lnTo>
                    <a:pt x="211497" y="74676"/>
                  </a:lnTo>
                  <a:lnTo>
                    <a:pt x="253796" y="37424"/>
                  </a:lnTo>
                  <a:lnTo>
                    <a:pt x="296096" y="0"/>
                  </a:lnTo>
                  <a:lnTo>
                    <a:pt x="338395" y="78815"/>
                  </a:lnTo>
                  <a:lnTo>
                    <a:pt x="380694" y="134865"/>
                  </a:lnTo>
                  <a:lnTo>
                    <a:pt x="422994" y="66570"/>
                  </a:lnTo>
                  <a:lnTo>
                    <a:pt x="465293" y="191950"/>
                  </a:lnTo>
                  <a:lnTo>
                    <a:pt x="507593" y="170737"/>
                  </a:lnTo>
                  <a:lnTo>
                    <a:pt x="549892" y="145040"/>
                  </a:lnTo>
                  <a:lnTo>
                    <a:pt x="592192" y="145902"/>
                  </a:lnTo>
                  <a:lnTo>
                    <a:pt x="634491" y="159354"/>
                  </a:lnTo>
                  <a:lnTo>
                    <a:pt x="676791" y="211955"/>
                  </a:lnTo>
                  <a:lnTo>
                    <a:pt x="719090" y="210058"/>
                  </a:lnTo>
                  <a:lnTo>
                    <a:pt x="761389" y="230581"/>
                  </a:lnTo>
                  <a:lnTo>
                    <a:pt x="803689" y="227994"/>
                  </a:lnTo>
                  <a:lnTo>
                    <a:pt x="845988" y="227994"/>
                  </a:lnTo>
                  <a:lnTo>
                    <a:pt x="888288" y="2279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16694" y="48496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16694" y="425811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904982" y="49536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904982" y="44723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049601" y="460593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6095321" y="464948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363" name="pg363"/>
            <p:cNvSpPr/>
            <p:nvPr/>
          </p:nvSpPr>
          <p:spPr>
            <a:xfrm>
              <a:off x="6049601" y="404056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64"/>
            <p:cNvSpPr/>
            <p:nvPr/>
          </p:nvSpPr>
          <p:spPr>
            <a:xfrm>
              <a:off x="6095321" y="408411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365" name="pg365"/>
            <p:cNvSpPr/>
            <p:nvPr/>
          </p:nvSpPr>
          <p:spPr>
            <a:xfrm>
              <a:off x="6651619" y="5077944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>
              <a:off x="6697339" y="512149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14%</a:t>
              </a:r>
            </a:p>
          </p:txBody>
        </p:sp>
        <p:sp>
          <p:nvSpPr>
            <p:cNvPr id="367" name="pg367"/>
            <p:cNvSpPr/>
            <p:nvPr/>
          </p:nvSpPr>
          <p:spPr>
            <a:xfrm>
              <a:off x="6651619" y="458731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8"/>
            <p:cNvSpPr/>
            <p:nvPr/>
          </p:nvSpPr>
          <p:spPr>
            <a:xfrm>
              <a:off x="6697339" y="463086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42%</a:t>
              </a:r>
            </a:p>
          </p:txBody>
        </p:sp>
        <p:sp>
          <p:nvSpPr>
            <p:cNvPr id="369" name="pl369"/>
            <p:cNvSpPr/>
            <p:nvPr/>
          </p:nvSpPr>
          <p:spPr>
            <a:xfrm>
              <a:off x="7050587" y="286995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7050587" y="252503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7050587" y="218010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7050587" y="1835181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7050587" y="1490257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720075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741224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762374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783524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7050587" y="304241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050587" y="269749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7050587" y="235256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7050587" y="200764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7050587" y="1662719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7050587" y="131779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709500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730649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751799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772949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794099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095002" y="2512612"/>
              <a:ext cx="888288" cy="187466"/>
            </a:xfrm>
            <a:custGeom>
              <a:avLst/>
              <a:pathLst>
                <a:path w="888288" h="187466">
                  <a:moveTo>
                    <a:pt x="0" y="187466"/>
                  </a:moveTo>
                  <a:lnTo>
                    <a:pt x="42299" y="33457"/>
                  </a:lnTo>
                  <a:lnTo>
                    <a:pt x="84598" y="107271"/>
                  </a:lnTo>
                  <a:lnTo>
                    <a:pt x="126898" y="0"/>
                  </a:lnTo>
                  <a:lnTo>
                    <a:pt x="169197" y="82954"/>
                  </a:lnTo>
                  <a:lnTo>
                    <a:pt x="211497" y="47771"/>
                  </a:lnTo>
                  <a:lnTo>
                    <a:pt x="253796" y="89852"/>
                  </a:lnTo>
                  <a:lnTo>
                    <a:pt x="296096" y="31043"/>
                  </a:lnTo>
                  <a:lnTo>
                    <a:pt x="338395" y="118136"/>
                  </a:lnTo>
                  <a:lnTo>
                    <a:pt x="380694" y="168150"/>
                  </a:lnTo>
                  <a:lnTo>
                    <a:pt x="422994" y="108651"/>
                  </a:lnTo>
                  <a:lnTo>
                    <a:pt x="465293" y="116066"/>
                  </a:lnTo>
                  <a:lnTo>
                    <a:pt x="507593" y="150386"/>
                  </a:lnTo>
                  <a:lnTo>
                    <a:pt x="549892" y="125552"/>
                  </a:lnTo>
                  <a:lnTo>
                    <a:pt x="592192" y="110720"/>
                  </a:lnTo>
                  <a:lnTo>
                    <a:pt x="634491" y="101580"/>
                  </a:lnTo>
                  <a:lnTo>
                    <a:pt x="676791" y="109168"/>
                  </a:lnTo>
                  <a:lnTo>
                    <a:pt x="719090" y="121930"/>
                  </a:lnTo>
                  <a:lnTo>
                    <a:pt x="761389" y="97958"/>
                  </a:lnTo>
                  <a:lnTo>
                    <a:pt x="803689" y="164011"/>
                  </a:lnTo>
                  <a:lnTo>
                    <a:pt x="845988" y="164011"/>
                  </a:lnTo>
                  <a:lnTo>
                    <a:pt x="888288" y="16401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7095002" y="1937624"/>
              <a:ext cx="888288" cy="174186"/>
            </a:xfrm>
            <a:custGeom>
              <a:avLst/>
              <a:pathLst>
                <a:path w="888288" h="174186">
                  <a:moveTo>
                    <a:pt x="0" y="170737"/>
                  </a:moveTo>
                  <a:lnTo>
                    <a:pt x="42299" y="18625"/>
                  </a:lnTo>
                  <a:lnTo>
                    <a:pt x="84598" y="6726"/>
                  </a:lnTo>
                  <a:lnTo>
                    <a:pt x="126898" y="0"/>
                  </a:lnTo>
                  <a:lnTo>
                    <a:pt x="169197" y="56740"/>
                  </a:lnTo>
                  <a:lnTo>
                    <a:pt x="211497" y="33457"/>
                  </a:lnTo>
                  <a:lnTo>
                    <a:pt x="253796" y="80194"/>
                  </a:lnTo>
                  <a:lnTo>
                    <a:pt x="296096" y="48116"/>
                  </a:lnTo>
                  <a:lnTo>
                    <a:pt x="338395" y="86748"/>
                  </a:lnTo>
                  <a:lnTo>
                    <a:pt x="380694" y="111065"/>
                  </a:lnTo>
                  <a:lnTo>
                    <a:pt x="422994" y="111065"/>
                  </a:lnTo>
                  <a:lnTo>
                    <a:pt x="465293" y="114169"/>
                  </a:lnTo>
                  <a:lnTo>
                    <a:pt x="507593" y="136417"/>
                  </a:lnTo>
                  <a:lnTo>
                    <a:pt x="549892" y="125207"/>
                  </a:lnTo>
                  <a:lnTo>
                    <a:pt x="592192" y="144178"/>
                  </a:lnTo>
                  <a:lnTo>
                    <a:pt x="634491" y="116411"/>
                  </a:lnTo>
                  <a:lnTo>
                    <a:pt x="676791" y="112790"/>
                  </a:lnTo>
                  <a:lnTo>
                    <a:pt x="719090" y="63466"/>
                  </a:lnTo>
                  <a:lnTo>
                    <a:pt x="761389" y="61224"/>
                  </a:lnTo>
                  <a:lnTo>
                    <a:pt x="803689" y="174186"/>
                  </a:lnTo>
                  <a:lnTo>
                    <a:pt x="845988" y="174186"/>
                  </a:lnTo>
                  <a:lnTo>
                    <a:pt x="888288" y="17418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7063400" y="26684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7063400" y="20767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7951689" y="26450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7951689" y="20802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096548" y="2780924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7142268" y="282447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397" name="pg397"/>
            <p:cNvSpPr/>
            <p:nvPr/>
          </p:nvSpPr>
          <p:spPr>
            <a:xfrm>
              <a:off x="7096468" y="2189038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7142188" y="223259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399" name="pg399"/>
            <p:cNvSpPr/>
            <p:nvPr/>
          </p:nvSpPr>
          <p:spPr>
            <a:xfrm>
              <a:off x="7698152" y="2757433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400"/>
            <p:cNvSpPr/>
            <p:nvPr/>
          </p:nvSpPr>
          <p:spPr>
            <a:xfrm>
              <a:off x="7743872" y="2800985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401" name="pg401"/>
            <p:cNvSpPr/>
            <p:nvPr/>
          </p:nvSpPr>
          <p:spPr>
            <a:xfrm>
              <a:off x="7698396" y="2192251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7744116" y="223580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403" name="pl403"/>
            <p:cNvSpPr/>
            <p:nvPr/>
          </p:nvSpPr>
          <p:spPr>
            <a:xfrm>
              <a:off x="7050587" y="504855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7050587" y="470362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7050587" y="435870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050587" y="401378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7050587" y="366885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20075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41224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62374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783524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7050587" y="522101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7050587" y="487609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7050587" y="453116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7050587" y="418624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050587" y="384131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7050587" y="3496393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09500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730649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51799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772949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94099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095002" y="4771750"/>
              <a:ext cx="888288" cy="231961"/>
            </a:xfrm>
            <a:custGeom>
              <a:avLst/>
              <a:pathLst>
                <a:path w="888288" h="231961">
                  <a:moveTo>
                    <a:pt x="0" y="147110"/>
                  </a:moveTo>
                  <a:lnTo>
                    <a:pt x="42299" y="133313"/>
                  </a:lnTo>
                  <a:lnTo>
                    <a:pt x="84598" y="146075"/>
                  </a:lnTo>
                  <a:lnTo>
                    <a:pt x="126898" y="108306"/>
                  </a:lnTo>
                  <a:lnTo>
                    <a:pt x="169197" y="113824"/>
                  </a:lnTo>
                  <a:lnTo>
                    <a:pt x="211497" y="160389"/>
                  </a:lnTo>
                  <a:lnTo>
                    <a:pt x="253796" y="80194"/>
                  </a:lnTo>
                  <a:lnTo>
                    <a:pt x="296096" y="0"/>
                  </a:lnTo>
                  <a:lnTo>
                    <a:pt x="338395" y="3449"/>
                  </a:lnTo>
                  <a:lnTo>
                    <a:pt x="380694" y="150386"/>
                  </a:lnTo>
                  <a:lnTo>
                    <a:pt x="422994" y="169012"/>
                  </a:lnTo>
                  <a:lnTo>
                    <a:pt x="465293" y="171599"/>
                  </a:lnTo>
                  <a:lnTo>
                    <a:pt x="507593" y="231961"/>
                  </a:lnTo>
                  <a:lnTo>
                    <a:pt x="549892" y="193502"/>
                  </a:lnTo>
                  <a:lnTo>
                    <a:pt x="592192" y="171944"/>
                  </a:lnTo>
                  <a:lnTo>
                    <a:pt x="634491" y="115377"/>
                  </a:lnTo>
                  <a:lnTo>
                    <a:pt x="676791" y="179877"/>
                  </a:lnTo>
                  <a:lnTo>
                    <a:pt x="719090" y="126414"/>
                  </a:lnTo>
                  <a:lnTo>
                    <a:pt x="761389" y="158665"/>
                  </a:lnTo>
                  <a:lnTo>
                    <a:pt x="803689" y="196434"/>
                  </a:lnTo>
                  <a:lnTo>
                    <a:pt x="845988" y="196434"/>
                  </a:lnTo>
                  <a:lnTo>
                    <a:pt x="888288" y="1964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095002" y="4294375"/>
              <a:ext cx="888288" cy="223855"/>
            </a:xfrm>
            <a:custGeom>
              <a:avLst/>
              <a:pathLst>
                <a:path w="888288" h="223855">
                  <a:moveTo>
                    <a:pt x="0" y="98303"/>
                  </a:moveTo>
                  <a:lnTo>
                    <a:pt x="42299" y="77435"/>
                  </a:lnTo>
                  <a:lnTo>
                    <a:pt x="84598" y="80194"/>
                  </a:lnTo>
                  <a:lnTo>
                    <a:pt x="126898" y="46737"/>
                  </a:lnTo>
                  <a:lnTo>
                    <a:pt x="169197" y="65190"/>
                  </a:lnTo>
                  <a:lnTo>
                    <a:pt x="211497" y="92784"/>
                  </a:lnTo>
                  <a:lnTo>
                    <a:pt x="253796" y="46392"/>
                  </a:lnTo>
                  <a:lnTo>
                    <a:pt x="296096" y="0"/>
                  </a:lnTo>
                  <a:lnTo>
                    <a:pt x="338395" y="5691"/>
                  </a:lnTo>
                  <a:lnTo>
                    <a:pt x="380694" y="120033"/>
                  </a:lnTo>
                  <a:lnTo>
                    <a:pt x="422994" y="145730"/>
                  </a:lnTo>
                  <a:lnTo>
                    <a:pt x="465293" y="173151"/>
                  </a:lnTo>
                  <a:lnTo>
                    <a:pt x="507593" y="223855"/>
                  </a:lnTo>
                  <a:lnTo>
                    <a:pt x="549892" y="194882"/>
                  </a:lnTo>
                  <a:lnTo>
                    <a:pt x="592192" y="180222"/>
                  </a:lnTo>
                  <a:lnTo>
                    <a:pt x="634491" y="146247"/>
                  </a:lnTo>
                  <a:lnTo>
                    <a:pt x="676791" y="199538"/>
                  </a:lnTo>
                  <a:lnTo>
                    <a:pt x="719090" y="167978"/>
                  </a:lnTo>
                  <a:lnTo>
                    <a:pt x="761389" y="192122"/>
                  </a:lnTo>
                  <a:lnTo>
                    <a:pt x="803689" y="214370"/>
                  </a:lnTo>
                  <a:lnTo>
                    <a:pt x="845988" y="214370"/>
                  </a:lnTo>
                  <a:lnTo>
                    <a:pt x="888288" y="21437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063400" y="48872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7063400" y="436107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951689" y="49365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7951689" y="44771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096307" y="5011821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30"/>
            <p:cNvSpPr/>
            <p:nvPr/>
          </p:nvSpPr>
          <p:spPr>
            <a:xfrm>
              <a:off x="7142027" y="505537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18%</a:t>
              </a:r>
            </a:p>
          </p:txBody>
        </p:sp>
        <p:sp>
          <p:nvSpPr>
            <p:cNvPr id="431" name="pg431"/>
            <p:cNvSpPr/>
            <p:nvPr/>
          </p:nvSpPr>
          <p:spPr>
            <a:xfrm>
              <a:off x="7096307" y="447240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32"/>
            <p:cNvSpPr/>
            <p:nvPr/>
          </p:nvSpPr>
          <p:spPr>
            <a:xfrm>
              <a:off x="7142027" y="451595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433" name="pg433"/>
            <p:cNvSpPr/>
            <p:nvPr/>
          </p:nvSpPr>
          <p:spPr>
            <a:xfrm>
              <a:off x="7698396" y="504809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7744116" y="509164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15%</a:t>
              </a:r>
            </a:p>
          </p:txBody>
        </p:sp>
        <p:sp>
          <p:nvSpPr>
            <p:cNvPr id="435" name="pg435"/>
            <p:cNvSpPr/>
            <p:nvPr/>
          </p:nvSpPr>
          <p:spPr>
            <a:xfrm>
              <a:off x="7698396" y="4588462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6"/>
            <p:cNvSpPr/>
            <p:nvPr/>
          </p:nvSpPr>
          <p:spPr>
            <a:xfrm>
              <a:off x="7744116" y="463201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41%</a:t>
              </a:r>
            </a:p>
          </p:txBody>
        </p:sp>
        <p:sp>
          <p:nvSpPr>
            <p:cNvPr id="437" name="pl437"/>
            <p:cNvSpPr/>
            <p:nvPr/>
          </p:nvSpPr>
          <p:spPr>
            <a:xfrm>
              <a:off x="8097293" y="286995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8097293" y="252503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8097293" y="218010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8097293" y="1835181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8097293" y="1490257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824745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845895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867045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888194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8097293" y="304241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8097293" y="269749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8097293" y="235256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8097293" y="200764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8097293" y="1662719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8097293" y="131779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814170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835320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56470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77619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898769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8141708" y="2683177"/>
              <a:ext cx="888288" cy="50703"/>
            </a:xfrm>
            <a:custGeom>
              <a:avLst/>
              <a:pathLst>
                <a:path w="888288" h="50703">
                  <a:moveTo>
                    <a:pt x="0" y="24317"/>
                  </a:moveTo>
                  <a:lnTo>
                    <a:pt x="42299" y="24317"/>
                  </a:lnTo>
                  <a:lnTo>
                    <a:pt x="84598" y="24317"/>
                  </a:lnTo>
                  <a:lnTo>
                    <a:pt x="126898" y="6553"/>
                  </a:lnTo>
                  <a:lnTo>
                    <a:pt x="169197" y="11210"/>
                  </a:lnTo>
                  <a:lnTo>
                    <a:pt x="211497" y="27766"/>
                  </a:lnTo>
                  <a:lnTo>
                    <a:pt x="253796" y="22937"/>
                  </a:lnTo>
                  <a:lnTo>
                    <a:pt x="296096" y="18108"/>
                  </a:lnTo>
                  <a:lnTo>
                    <a:pt x="338395" y="13107"/>
                  </a:lnTo>
                  <a:lnTo>
                    <a:pt x="380694" y="29835"/>
                  </a:lnTo>
                  <a:lnTo>
                    <a:pt x="422994" y="31560"/>
                  </a:lnTo>
                  <a:lnTo>
                    <a:pt x="465293" y="0"/>
                  </a:lnTo>
                  <a:lnTo>
                    <a:pt x="507593" y="42253"/>
                  </a:lnTo>
                  <a:lnTo>
                    <a:pt x="549892" y="28801"/>
                  </a:lnTo>
                  <a:lnTo>
                    <a:pt x="592192" y="23627"/>
                  </a:lnTo>
                  <a:lnTo>
                    <a:pt x="634491" y="38114"/>
                  </a:lnTo>
                  <a:lnTo>
                    <a:pt x="676791" y="33457"/>
                  </a:lnTo>
                  <a:lnTo>
                    <a:pt x="719090" y="50703"/>
                  </a:lnTo>
                  <a:lnTo>
                    <a:pt x="761389" y="16211"/>
                  </a:lnTo>
                  <a:lnTo>
                    <a:pt x="803689" y="16211"/>
                  </a:lnTo>
                  <a:lnTo>
                    <a:pt x="845988" y="16211"/>
                  </a:lnTo>
                  <a:lnTo>
                    <a:pt x="888288" y="1621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8141708" y="2045930"/>
              <a:ext cx="888288" cy="76400"/>
            </a:xfrm>
            <a:custGeom>
              <a:avLst/>
              <a:pathLst>
                <a:path w="888288" h="76400">
                  <a:moveTo>
                    <a:pt x="0" y="19660"/>
                  </a:moveTo>
                  <a:lnTo>
                    <a:pt x="42299" y="19660"/>
                  </a:lnTo>
                  <a:lnTo>
                    <a:pt x="84598" y="19660"/>
                  </a:lnTo>
                  <a:lnTo>
                    <a:pt x="126898" y="0"/>
                  </a:lnTo>
                  <a:lnTo>
                    <a:pt x="169197" y="19833"/>
                  </a:lnTo>
                  <a:lnTo>
                    <a:pt x="211497" y="36044"/>
                  </a:lnTo>
                  <a:lnTo>
                    <a:pt x="253796" y="28801"/>
                  </a:lnTo>
                  <a:lnTo>
                    <a:pt x="296096" y="21557"/>
                  </a:lnTo>
                  <a:lnTo>
                    <a:pt x="338395" y="14486"/>
                  </a:lnTo>
                  <a:lnTo>
                    <a:pt x="380694" y="21040"/>
                  </a:lnTo>
                  <a:lnTo>
                    <a:pt x="422994" y="28456"/>
                  </a:lnTo>
                  <a:lnTo>
                    <a:pt x="465293" y="31215"/>
                  </a:lnTo>
                  <a:lnTo>
                    <a:pt x="507593" y="68639"/>
                  </a:lnTo>
                  <a:lnTo>
                    <a:pt x="549892" y="56912"/>
                  </a:lnTo>
                  <a:lnTo>
                    <a:pt x="592192" y="56740"/>
                  </a:lnTo>
                  <a:lnTo>
                    <a:pt x="634491" y="76400"/>
                  </a:lnTo>
                  <a:lnTo>
                    <a:pt x="676791" y="75883"/>
                  </a:lnTo>
                  <a:lnTo>
                    <a:pt x="719090" y="70709"/>
                  </a:lnTo>
                  <a:lnTo>
                    <a:pt x="761389" y="53290"/>
                  </a:lnTo>
                  <a:lnTo>
                    <a:pt x="803689" y="53290"/>
                  </a:lnTo>
                  <a:lnTo>
                    <a:pt x="845988" y="53290"/>
                  </a:lnTo>
                  <a:lnTo>
                    <a:pt x="888288" y="5329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8110107" y="26758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8110107" y="203399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8998395" y="2667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8998395" y="206762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8143013" y="2791001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64"/>
            <p:cNvSpPr/>
            <p:nvPr/>
          </p:nvSpPr>
          <p:spPr>
            <a:xfrm>
              <a:off x="8188733" y="283455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465" name="pg465"/>
            <p:cNvSpPr/>
            <p:nvPr/>
          </p:nvSpPr>
          <p:spPr>
            <a:xfrm>
              <a:off x="8143013" y="2161901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>
              <a:off x="8188733" y="220545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57%</a:t>
              </a:r>
            </a:p>
          </p:txBody>
        </p:sp>
        <p:sp>
          <p:nvSpPr>
            <p:cNvPr id="467" name="pg467"/>
            <p:cNvSpPr/>
            <p:nvPr/>
          </p:nvSpPr>
          <p:spPr>
            <a:xfrm>
              <a:off x="8745103" y="2464506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8790823" y="250805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469" name="pg469"/>
            <p:cNvSpPr/>
            <p:nvPr/>
          </p:nvSpPr>
          <p:spPr>
            <a:xfrm>
              <a:off x="8745103" y="186467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70"/>
            <p:cNvSpPr/>
            <p:nvPr/>
          </p:nvSpPr>
          <p:spPr>
            <a:xfrm>
              <a:off x="8790823" y="190822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55%</a:t>
              </a:r>
            </a:p>
          </p:txBody>
        </p:sp>
        <p:sp>
          <p:nvSpPr>
            <p:cNvPr id="471" name="pl471"/>
            <p:cNvSpPr/>
            <p:nvPr/>
          </p:nvSpPr>
          <p:spPr>
            <a:xfrm>
              <a:off x="8097293" y="504855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8097293" y="470362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8097293" y="435870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8097293" y="401378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8097293" y="3668855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824745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45895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867045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888194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8097293" y="5221014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8097293" y="4876090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8097293" y="4531166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8097293" y="4186242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097293" y="3841318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8097293" y="3496393"/>
              <a:ext cx="977117" cy="0"/>
            </a:xfrm>
            <a:custGeom>
              <a:avLst/>
              <a:pathLst>
                <a:path w="977117" h="0">
                  <a:moveTo>
                    <a:pt x="0" y="0"/>
                  </a:moveTo>
                  <a:lnTo>
                    <a:pt x="977117" y="0"/>
                  </a:lnTo>
                  <a:lnTo>
                    <a:pt x="977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14170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835320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56470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877619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898769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8141708" y="4846771"/>
              <a:ext cx="888288" cy="230754"/>
            </a:xfrm>
            <a:custGeom>
              <a:avLst/>
              <a:pathLst>
                <a:path w="888288" h="230754">
                  <a:moveTo>
                    <a:pt x="0" y="150904"/>
                  </a:moveTo>
                  <a:lnTo>
                    <a:pt x="42299" y="151249"/>
                  </a:lnTo>
                  <a:lnTo>
                    <a:pt x="84598" y="143660"/>
                  </a:lnTo>
                  <a:lnTo>
                    <a:pt x="126898" y="147627"/>
                  </a:lnTo>
                  <a:lnTo>
                    <a:pt x="169197" y="151594"/>
                  </a:lnTo>
                  <a:lnTo>
                    <a:pt x="211497" y="189880"/>
                  </a:lnTo>
                  <a:lnTo>
                    <a:pt x="253796" y="161596"/>
                  </a:lnTo>
                  <a:lnTo>
                    <a:pt x="296096" y="71226"/>
                  </a:lnTo>
                  <a:lnTo>
                    <a:pt x="338395" y="134347"/>
                  </a:lnTo>
                  <a:lnTo>
                    <a:pt x="380694" y="170047"/>
                  </a:lnTo>
                  <a:lnTo>
                    <a:pt x="422994" y="172634"/>
                  </a:lnTo>
                  <a:lnTo>
                    <a:pt x="465293" y="171944"/>
                  </a:lnTo>
                  <a:lnTo>
                    <a:pt x="507593" y="230754"/>
                  </a:lnTo>
                  <a:lnTo>
                    <a:pt x="549892" y="202815"/>
                  </a:lnTo>
                  <a:lnTo>
                    <a:pt x="592192" y="195227"/>
                  </a:lnTo>
                  <a:lnTo>
                    <a:pt x="634491" y="142108"/>
                  </a:lnTo>
                  <a:lnTo>
                    <a:pt x="676791" y="88990"/>
                  </a:lnTo>
                  <a:lnTo>
                    <a:pt x="719090" y="112962"/>
                  </a:lnTo>
                  <a:lnTo>
                    <a:pt x="761389" y="56395"/>
                  </a:lnTo>
                  <a:lnTo>
                    <a:pt x="803689" y="0"/>
                  </a:lnTo>
                  <a:lnTo>
                    <a:pt x="845988" y="0"/>
                  </a:lnTo>
                  <a:lnTo>
                    <a:pt x="88828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8141708" y="4392334"/>
              <a:ext cx="888288" cy="164701"/>
            </a:xfrm>
            <a:custGeom>
              <a:avLst/>
              <a:pathLst>
                <a:path w="888288" h="164701">
                  <a:moveTo>
                    <a:pt x="0" y="48289"/>
                  </a:moveTo>
                  <a:lnTo>
                    <a:pt x="42299" y="37941"/>
                  </a:lnTo>
                  <a:lnTo>
                    <a:pt x="84598" y="42770"/>
                  </a:lnTo>
                  <a:lnTo>
                    <a:pt x="126898" y="67432"/>
                  </a:lnTo>
                  <a:lnTo>
                    <a:pt x="169197" y="92094"/>
                  </a:lnTo>
                  <a:lnTo>
                    <a:pt x="211497" y="112617"/>
                  </a:lnTo>
                  <a:lnTo>
                    <a:pt x="253796" y="101062"/>
                  </a:lnTo>
                  <a:lnTo>
                    <a:pt x="296096" y="37941"/>
                  </a:lnTo>
                  <a:lnTo>
                    <a:pt x="338395" y="88473"/>
                  </a:lnTo>
                  <a:lnTo>
                    <a:pt x="380694" y="110375"/>
                  </a:lnTo>
                  <a:lnTo>
                    <a:pt x="422994" y="98993"/>
                  </a:lnTo>
                  <a:lnTo>
                    <a:pt x="465293" y="111755"/>
                  </a:lnTo>
                  <a:lnTo>
                    <a:pt x="507593" y="164701"/>
                  </a:lnTo>
                  <a:lnTo>
                    <a:pt x="549892" y="149524"/>
                  </a:lnTo>
                  <a:lnTo>
                    <a:pt x="592192" y="131761"/>
                  </a:lnTo>
                  <a:lnTo>
                    <a:pt x="634491" y="112617"/>
                  </a:lnTo>
                  <a:lnTo>
                    <a:pt x="676791" y="93301"/>
                  </a:lnTo>
                  <a:lnTo>
                    <a:pt x="719090" y="98475"/>
                  </a:lnTo>
                  <a:lnTo>
                    <a:pt x="761389" y="49324"/>
                  </a:lnTo>
                  <a:lnTo>
                    <a:pt x="803689" y="0"/>
                  </a:lnTo>
                  <a:lnTo>
                    <a:pt x="845988" y="0"/>
                  </a:lnTo>
                  <a:lnTo>
                    <a:pt x="888288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110107" y="49660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110107" y="44090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998395" y="481517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998395" y="43607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143013" y="5107029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8188733" y="515058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13%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8143024" y="419538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8188744" y="423893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45%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8625225" y="4637941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8670945" y="4681493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22%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8744859" y="4156866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8790579" y="420041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4195121" y="3254801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5182203" y="3259160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6285963" y="325916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7330043" y="3241502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8342439" y="32368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4272739" y="1080562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5302513" y="1080562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6314685" y="1076203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7422357" y="1076203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8348362" y="1080562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515" name="tx515"/>
            <p:cNvSpPr/>
            <p:nvPr/>
          </p:nvSpPr>
          <p:spPr>
            <a:xfrm rot="-2160000">
              <a:off x="3853088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16" name="tx516"/>
            <p:cNvSpPr/>
            <p:nvPr/>
          </p:nvSpPr>
          <p:spPr>
            <a:xfrm rot="-2160000">
              <a:off x="406458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517" name="tx517"/>
            <p:cNvSpPr/>
            <p:nvPr/>
          </p:nvSpPr>
          <p:spPr>
            <a:xfrm rot="-2160000">
              <a:off x="427608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18" name="tx518"/>
            <p:cNvSpPr/>
            <p:nvPr/>
          </p:nvSpPr>
          <p:spPr>
            <a:xfrm rot="-2160000">
              <a:off x="448758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519" name="tx519"/>
            <p:cNvSpPr/>
            <p:nvPr/>
          </p:nvSpPr>
          <p:spPr>
            <a:xfrm rot="-2160000">
              <a:off x="469907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20" name="tx520"/>
            <p:cNvSpPr/>
            <p:nvPr/>
          </p:nvSpPr>
          <p:spPr>
            <a:xfrm rot="-2160000">
              <a:off x="489979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21" name="tx521"/>
            <p:cNvSpPr/>
            <p:nvPr/>
          </p:nvSpPr>
          <p:spPr>
            <a:xfrm rot="-2160000">
              <a:off x="511129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522" name="tx522"/>
            <p:cNvSpPr/>
            <p:nvPr/>
          </p:nvSpPr>
          <p:spPr>
            <a:xfrm rot="-2160000">
              <a:off x="532278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23" name="tx523"/>
            <p:cNvSpPr/>
            <p:nvPr/>
          </p:nvSpPr>
          <p:spPr>
            <a:xfrm rot="-2160000">
              <a:off x="553428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524" name="tx524"/>
            <p:cNvSpPr/>
            <p:nvPr/>
          </p:nvSpPr>
          <p:spPr>
            <a:xfrm rot="-2160000">
              <a:off x="574578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25" name="tx525"/>
            <p:cNvSpPr/>
            <p:nvPr/>
          </p:nvSpPr>
          <p:spPr>
            <a:xfrm rot="-2160000">
              <a:off x="594650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26" name="tx526"/>
            <p:cNvSpPr/>
            <p:nvPr/>
          </p:nvSpPr>
          <p:spPr>
            <a:xfrm rot="-2160000">
              <a:off x="6157998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527" name="tx527"/>
            <p:cNvSpPr/>
            <p:nvPr/>
          </p:nvSpPr>
          <p:spPr>
            <a:xfrm rot="-2160000">
              <a:off x="636949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28" name="tx528"/>
            <p:cNvSpPr/>
            <p:nvPr/>
          </p:nvSpPr>
          <p:spPr>
            <a:xfrm rot="-2160000">
              <a:off x="658099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529" name="tx529"/>
            <p:cNvSpPr/>
            <p:nvPr/>
          </p:nvSpPr>
          <p:spPr>
            <a:xfrm rot="-2160000">
              <a:off x="679249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30" name="tx530"/>
            <p:cNvSpPr/>
            <p:nvPr/>
          </p:nvSpPr>
          <p:spPr>
            <a:xfrm rot="-2160000">
              <a:off x="699320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2160000">
              <a:off x="720470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532" name="tx532"/>
            <p:cNvSpPr/>
            <p:nvPr/>
          </p:nvSpPr>
          <p:spPr>
            <a:xfrm rot="-2160000">
              <a:off x="741620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2160000">
              <a:off x="762769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534" name="tx534"/>
            <p:cNvSpPr/>
            <p:nvPr/>
          </p:nvSpPr>
          <p:spPr>
            <a:xfrm rot="-2160000">
              <a:off x="783919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35" name="tx535"/>
            <p:cNvSpPr/>
            <p:nvPr/>
          </p:nvSpPr>
          <p:spPr>
            <a:xfrm rot="-2160000">
              <a:off x="803991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2160000">
              <a:off x="825141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537" name="tx537"/>
            <p:cNvSpPr/>
            <p:nvPr/>
          </p:nvSpPr>
          <p:spPr>
            <a:xfrm rot="-2160000">
              <a:off x="846290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38" name="tx538"/>
            <p:cNvSpPr/>
            <p:nvPr/>
          </p:nvSpPr>
          <p:spPr>
            <a:xfrm rot="-2160000">
              <a:off x="867440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2160000">
              <a:off x="888590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2160000">
              <a:off x="3706794" y="3050347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2160000">
              <a:off x="3651655" y="272333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2160000">
              <a:off x="3651655" y="237841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160000">
              <a:off x="3651655" y="2033491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160000">
              <a:off x="3651655" y="168856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160000">
              <a:off x="3596516" y="1361558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160000">
              <a:off x="3706794" y="5228946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160000">
              <a:off x="3651655" y="490193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160000">
              <a:off x="3651655" y="4557013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160000">
              <a:off x="3651655" y="421208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60000">
              <a:off x="3651655" y="386716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160000">
              <a:off x="3596516" y="3540156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52" name="tx552"/>
            <p:cNvSpPr/>
            <p:nvPr/>
          </p:nvSpPr>
          <p:spPr>
            <a:xfrm>
              <a:off x="6492440" y="569395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53" name="tx553"/>
            <p:cNvSpPr/>
            <p:nvPr/>
          </p:nvSpPr>
          <p:spPr>
            <a:xfrm>
              <a:off x="6368875" y="5741449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554" name="pl554"/>
            <p:cNvSpPr/>
            <p:nvPr/>
          </p:nvSpPr>
          <p:spPr>
            <a:xfrm>
              <a:off x="5568115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631072" y="6138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5546170" y="6053594"/>
              <a:ext cx="219455" cy="219455"/>
            </a:xfrm>
            <a:prstGeom prst="rect">
              <a:avLst/>
            </a:prstGeom>
            <a:solidFill>
              <a:srgbClr val="FFFFFF">
                <a:alpha val="67058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5631777" y="6146068"/>
              <a:ext cx="48240" cy="4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a</a:t>
              </a:r>
            </a:p>
          </p:txBody>
        </p:sp>
        <p:sp>
          <p:nvSpPr>
            <p:cNvPr id="558" name="pl558"/>
            <p:cNvSpPr/>
            <p:nvPr/>
          </p:nvSpPr>
          <p:spPr>
            <a:xfrm>
              <a:off x="6555399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618356" y="6138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6533454" y="6053594"/>
              <a:ext cx="219455" cy="219455"/>
            </a:xfrm>
            <a:prstGeom prst="rect">
              <a:avLst/>
            </a:prstGeom>
            <a:solidFill>
              <a:srgbClr val="FFFFFF">
                <a:alpha val="67058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6619062" y="6146068"/>
              <a:ext cx="48240" cy="4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a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5835215" y="6113924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6822499" y="6113924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7971108" y="6641361"/>
              <a:ext cx="1785937" cy="10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World Inequality Database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575307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2612"/>
              <a:ext cx="598398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24255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55881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287507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19133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0759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528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346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6164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0982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5844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390068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21694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53320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84946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1657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1192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3937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8755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3573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83918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91192" y="3696247"/>
              <a:ext cx="3887544" cy="168200"/>
            </a:xfrm>
            <a:custGeom>
              <a:avLst/>
              <a:pathLst>
                <a:path w="3887544" h="168200">
                  <a:moveTo>
                    <a:pt x="0" y="164439"/>
                  </a:moveTo>
                  <a:lnTo>
                    <a:pt x="94818" y="156918"/>
                  </a:lnTo>
                  <a:lnTo>
                    <a:pt x="189636" y="158285"/>
                  </a:lnTo>
                  <a:lnTo>
                    <a:pt x="284454" y="168200"/>
                  </a:lnTo>
                  <a:lnTo>
                    <a:pt x="379272" y="160337"/>
                  </a:lnTo>
                  <a:lnTo>
                    <a:pt x="474090" y="158285"/>
                  </a:lnTo>
                  <a:lnTo>
                    <a:pt x="568908" y="163413"/>
                  </a:lnTo>
                  <a:lnTo>
                    <a:pt x="663727" y="165123"/>
                  </a:lnTo>
                  <a:lnTo>
                    <a:pt x="758545" y="167516"/>
                  </a:lnTo>
                  <a:lnTo>
                    <a:pt x="853363" y="155209"/>
                  </a:lnTo>
                  <a:lnTo>
                    <a:pt x="948181" y="163072"/>
                  </a:lnTo>
                  <a:lnTo>
                    <a:pt x="1042999" y="162388"/>
                  </a:lnTo>
                  <a:lnTo>
                    <a:pt x="1137817" y="163072"/>
                  </a:lnTo>
                  <a:lnTo>
                    <a:pt x="1232635" y="138457"/>
                  </a:lnTo>
                  <a:lnTo>
                    <a:pt x="1327454" y="138457"/>
                  </a:lnTo>
                  <a:lnTo>
                    <a:pt x="1422272" y="146320"/>
                  </a:lnTo>
                  <a:lnTo>
                    <a:pt x="1517090" y="139482"/>
                  </a:lnTo>
                  <a:lnTo>
                    <a:pt x="1611908" y="132645"/>
                  </a:lnTo>
                  <a:lnTo>
                    <a:pt x="1706726" y="135380"/>
                  </a:lnTo>
                  <a:lnTo>
                    <a:pt x="1801544" y="151106"/>
                  </a:lnTo>
                  <a:lnTo>
                    <a:pt x="1896362" y="153841"/>
                  </a:lnTo>
                  <a:lnTo>
                    <a:pt x="1991181" y="141192"/>
                  </a:lnTo>
                  <a:lnTo>
                    <a:pt x="2085999" y="122389"/>
                  </a:lnTo>
                  <a:lnTo>
                    <a:pt x="2180817" y="110424"/>
                  </a:lnTo>
                  <a:lnTo>
                    <a:pt x="2275635" y="91621"/>
                  </a:lnTo>
                  <a:lnTo>
                    <a:pt x="2370453" y="111107"/>
                  </a:lnTo>
                  <a:lnTo>
                    <a:pt x="2465271" y="96407"/>
                  </a:lnTo>
                  <a:lnTo>
                    <a:pt x="2560090" y="38973"/>
                  </a:lnTo>
                  <a:lnTo>
                    <a:pt x="2654908" y="35212"/>
                  </a:lnTo>
                  <a:lnTo>
                    <a:pt x="2749726" y="25982"/>
                  </a:lnTo>
                  <a:lnTo>
                    <a:pt x="2844544" y="50938"/>
                  </a:lnTo>
                  <a:lnTo>
                    <a:pt x="2939362" y="42733"/>
                  </a:lnTo>
                  <a:lnTo>
                    <a:pt x="3034180" y="24956"/>
                  </a:lnTo>
                  <a:lnTo>
                    <a:pt x="3128998" y="46494"/>
                  </a:lnTo>
                  <a:lnTo>
                    <a:pt x="3223817" y="35554"/>
                  </a:lnTo>
                  <a:lnTo>
                    <a:pt x="3318635" y="23930"/>
                  </a:lnTo>
                  <a:lnTo>
                    <a:pt x="3413453" y="0"/>
                  </a:lnTo>
                  <a:lnTo>
                    <a:pt x="3508271" y="25298"/>
                  </a:lnTo>
                  <a:lnTo>
                    <a:pt x="3603089" y="60510"/>
                  </a:lnTo>
                  <a:lnTo>
                    <a:pt x="3697907" y="28033"/>
                  </a:lnTo>
                  <a:lnTo>
                    <a:pt x="3792725" y="30084"/>
                  </a:lnTo>
                  <a:lnTo>
                    <a:pt x="3887544" y="2769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1192" y="2548931"/>
              <a:ext cx="3887544" cy="64271"/>
            </a:xfrm>
            <a:custGeom>
              <a:avLst/>
              <a:pathLst>
                <a:path w="3887544" h="64271">
                  <a:moveTo>
                    <a:pt x="0" y="64271"/>
                  </a:moveTo>
                  <a:lnTo>
                    <a:pt x="94818" y="57434"/>
                  </a:lnTo>
                  <a:lnTo>
                    <a:pt x="189636" y="51964"/>
                  </a:lnTo>
                  <a:lnTo>
                    <a:pt x="284454" y="57092"/>
                  </a:lnTo>
                  <a:lnTo>
                    <a:pt x="379272" y="57092"/>
                  </a:lnTo>
                  <a:lnTo>
                    <a:pt x="474090" y="50596"/>
                  </a:lnTo>
                  <a:lnTo>
                    <a:pt x="568908" y="38631"/>
                  </a:lnTo>
                  <a:lnTo>
                    <a:pt x="663727" y="39998"/>
                  </a:lnTo>
                  <a:lnTo>
                    <a:pt x="758545" y="54015"/>
                  </a:lnTo>
                  <a:lnTo>
                    <a:pt x="853363" y="42733"/>
                  </a:lnTo>
                  <a:lnTo>
                    <a:pt x="948181" y="52989"/>
                  </a:lnTo>
                  <a:lnTo>
                    <a:pt x="1042999" y="56066"/>
                  </a:lnTo>
                  <a:lnTo>
                    <a:pt x="1137817" y="52306"/>
                  </a:lnTo>
                  <a:lnTo>
                    <a:pt x="1232635" y="25640"/>
                  </a:lnTo>
                  <a:lnTo>
                    <a:pt x="1327454" y="25982"/>
                  </a:lnTo>
                  <a:lnTo>
                    <a:pt x="1422272" y="41366"/>
                  </a:lnTo>
                  <a:lnTo>
                    <a:pt x="1517090" y="38973"/>
                  </a:lnTo>
                  <a:lnTo>
                    <a:pt x="1611908" y="29058"/>
                  </a:lnTo>
                  <a:lnTo>
                    <a:pt x="1706726" y="27007"/>
                  </a:lnTo>
                  <a:lnTo>
                    <a:pt x="1801544" y="32819"/>
                  </a:lnTo>
                  <a:lnTo>
                    <a:pt x="1896362" y="36580"/>
                  </a:lnTo>
                  <a:lnTo>
                    <a:pt x="1991181" y="13674"/>
                  </a:lnTo>
                  <a:lnTo>
                    <a:pt x="2085999" y="6153"/>
                  </a:lnTo>
                  <a:lnTo>
                    <a:pt x="2180817" y="12649"/>
                  </a:lnTo>
                  <a:lnTo>
                    <a:pt x="2275635" y="24956"/>
                  </a:lnTo>
                  <a:lnTo>
                    <a:pt x="2370453" y="24956"/>
                  </a:lnTo>
                  <a:lnTo>
                    <a:pt x="2465271" y="7521"/>
                  </a:lnTo>
                  <a:lnTo>
                    <a:pt x="2560090" y="7863"/>
                  </a:lnTo>
                  <a:lnTo>
                    <a:pt x="2654908" y="0"/>
                  </a:lnTo>
                  <a:lnTo>
                    <a:pt x="2749726" y="1025"/>
                  </a:lnTo>
                  <a:lnTo>
                    <a:pt x="2844544" y="2393"/>
                  </a:lnTo>
                  <a:lnTo>
                    <a:pt x="2939362" y="3760"/>
                  </a:lnTo>
                  <a:lnTo>
                    <a:pt x="3034180" y="11965"/>
                  </a:lnTo>
                  <a:lnTo>
                    <a:pt x="3128998" y="32819"/>
                  </a:lnTo>
                  <a:lnTo>
                    <a:pt x="3223817" y="25982"/>
                  </a:lnTo>
                  <a:lnTo>
                    <a:pt x="3318635" y="23589"/>
                  </a:lnTo>
                  <a:lnTo>
                    <a:pt x="3413453" y="29058"/>
                  </a:lnTo>
                  <a:lnTo>
                    <a:pt x="3508271" y="31793"/>
                  </a:lnTo>
                  <a:lnTo>
                    <a:pt x="3603089" y="54015"/>
                  </a:lnTo>
                  <a:lnTo>
                    <a:pt x="3697907" y="43075"/>
                  </a:lnTo>
                  <a:lnTo>
                    <a:pt x="3792725" y="39998"/>
                  </a:lnTo>
                  <a:lnTo>
                    <a:pt x="3887544" y="3726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91192" y="4139994"/>
              <a:ext cx="3887544" cy="136748"/>
            </a:xfrm>
            <a:custGeom>
              <a:avLst/>
              <a:pathLst>
                <a:path w="3887544" h="136748">
                  <a:moveTo>
                    <a:pt x="0" y="136748"/>
                  </a:moveTo>
                  <a:lnTo>
                    <a:pt x="94818" y="136748"/>
                  </a:lnTo>
                  <a:lnTo>
                    <a:pt x="189636" y="136748"/>
                  </a:lnTo>
                  <a:lnTo>
                    <a:pt x="284454" y="136748"/>
                  </a:lnTo>
                  <a:lnTo>
                    <a:pt x="379272" y="136748"/>
                  </a:lnTo>
                  <a:lnTo>
                    <a:pt x="474090" y="136748"/>
                  </a:lnTo>
                  <a:lnTo>
                    <a:pt x="568908" y="136748"/>
                  </a:lnTo>
                  <a:lnTo>
                    <a:pt x="663727" y="102561"/>
                  </a:lnTo>
                  <a:lnTo>
                    <a:pt x="758545" y="102561"/>
                  </a:lnTo>
                  <a:lnTo>
                    <a:pt x="853363" y="102561"/>
                  </a:lnTo>
                  <a:lnTo>
                    <a:pt x="948181" y="102561"/>
                  </a:lnTo>
                  <a:lnTo>
                    <a:pt x="1042999" y="102561"/>
                  </a:lnTo>
                  <a:lnTo>
                    <a:pt x="1137817" y="102561"/>
                  </a:lnTo>
                  <a:lnTo>
                    <a:pt x="1232635" y="102561"/>
                  </a:lnTo>
                  <a:lnTo>
                    <a:pt x="1327454" y="68374"/>
                  </a:lnTo>
                  <a:lnTo>
                    <a:pt x="1422272" y="68374"/>
                  </a:lnTo>
                  <a:lnTo>
                    <a:pt x="1517090" y="68374"/>
                  </a:lnTo>
                  <a:lnTo>
                    <a:pt x="1611908" y="34187"/>
                  </a:lnTo>
                  <a:lnTo>
                    <a:pt x="1706726" y="34187"/>
                  </a:lnTo>
                  <a:lnTo>
                    <a:pt x="1801544" y="34187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0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0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0"/>
                  </a:lnTo>
                  <a:lnTo>
                    <a:pt x="3318635" y="0"/>
                  </a:lnTo>
                  <a:lnTo>
                    <a:pt x="3413453" y="0"/>
                  </a:lnTo>
                  <a:lnTo>
                    <a:pt x="3508271" y="0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91192" y="3285319"/>
              <a:ext cx="3887544" cy="205122"/>
            </a:xfrm>
            <a:custGeom>
              <a:avLst/>
              <a:pathLst>
                <a:path w="3887544" h="205122">
                  <a:moveTo>
                    <a:pt x="0" y="205122"/>
                  </a:moveTo>
                  <a:lnTo>
                    <a:pt x="94818" y="205122"/>
                  </a:lnTo>
                  <a:lnTo>
                    <a:pt x="189636" y="205122"/>
                  </a:lnTo>
                  <a:lnTo>
                    <a:pt x="284454" y="205122"/>
                  </a:lnTo>
                  <a:lnTo>
                    <a:pt x="379272" y="205122"/>
                  </a:lnTo>
                  <a:lnTo>
                    <a:pt x="474090" y="205122"/>
                  </a:lnTo>
                  <a:lnTo>
                    <a:pt x="568908" y="205122"/>
                  </a:lnTo>
                  <a:lnTo>
                    <a:pt x="663727" y="205122"/>
                  </a:lnTo>
                  <a:lnTo>
                    <a:pt x="758545" y="170935"/>
                  </a:lnTo>
                  <a:lnTo>
                    <a:pt x="853363" y="170935"/>
                  </a:lnTo>
                  <a:lnTo>
                    <a:pt x="948181" y="170935"/>
                  </a:lnTo>
                  <a:lnTo>
                    <a:pt x="1042999" y="170935"/>
                  </a:lnTo>
                  <a:lnTo>
                    <a:pt x="1137817" y="136748"/>
                  </a:lnTo>
                  <a:lnTo>
                    <a:pt x="1232635" y="136748"/>
                  </a:lnTo>
                  <a:lnTo>
                    <a:pt x="1327454" y="102561"/>
                  </a:lnTo>
                  <a:lnTo>
                    <a:pt x="1422272" y="102561"/>
                  </a:lnTo>
                  <a:lnTo>
                    <a:pt x="1517090" y="102561"/>
                  </a:lnTo>
                  <a:lnTo>
                    <a:pt x="1611908" y="68374"/>
                  </a:lnTo>
                  <a:lnTo>
                    <a:pt x="1706726" y="68374"/>
                  </a:lnTo>
                  <a:lnTo>
                    <a:pt x="1801544" y="68374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34187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34187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34187"/>
                  </a:lnTo>
                  <a:lnTo>
                    <a:pt x="3318635" y="34187"/>
                  </a:lnTo>
                  <a:lnTo>
                    <a:pt x="3413453" y="34187"/>
                  </a:lnTo>
                  <a:lnTo>
                    <a:pt x="3508271" y="34187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52815" y="382231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9507" y="255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81510" y="38486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79950" y="25993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76328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74768" y="25938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071146" y="38599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69586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65964" y="38520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64404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0783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259222" y="259253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55601" y="385516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354040" y="258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50419" y="3856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448858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545237" y="38592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543677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40055" y="38469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8495" y="25846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00997" y="382094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687689" y="254224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29691" y="385413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28131" y="259800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24510" y="385481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22949" y="259423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9328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17767" y="256757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14146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12585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08964" y="383806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07404" y="25832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03782" y="383123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02222" y="25809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98600" y="38243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97040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93419" y="382712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91858" y="256894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88237" y="38428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86676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49178" y="381171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35870" y="2525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77873" y="383293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776313" y="25556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72691" y="38141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871131" y="25480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67509" y="38021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65949" y="25545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2327" y="37833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60767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146" y="380285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55585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51964" y="37881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50403" y="25494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6782" y="373072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45221" y="25497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41600" y="372696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40040" y="25419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6418" y="37177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34858" y="254295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97360" y="3708809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84052" y="2491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26054" y="37344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24494" y="254569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20873" y="37167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9312" y="25538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15691" y="37382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14130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10509" y="37273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08948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05327" y="3715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3767" y="256552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00145" y="36917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98585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94963" y="37170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93403" y="25737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89782" y="375225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88221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84600" y="371978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83039" y="258500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79418" y="37218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77857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40359" y="368556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27051" y="252651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2815" y="4238366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39507" y="34307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1510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7995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6328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7476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71146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069586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165964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164404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260783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259222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355601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35404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50419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44885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545237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543677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640055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638495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700997" y="4204179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87689" y="33965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29691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828131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24510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22949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19328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17767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4146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12585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08964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207404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03782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02222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98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97040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9341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491858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88237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86676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9178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35870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77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7631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72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7113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6750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6594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62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060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57146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155585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51964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50403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46782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45221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41600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44004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36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3485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97360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84052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26054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724494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20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9312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5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91413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10509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0894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05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103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00145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98585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94963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9340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389782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8822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84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8303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9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57785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40359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627051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87590" y="394726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33310" y="399038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823605" y="269971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869325" y="274283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15651" y="3947100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661371" y="399021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479411" y="269146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525131" y="273458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2748768" y="391822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794488" y="396134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720060" y="267231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765780" y="271543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3349274" y="3833370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94994" y="387648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3573335" y="229654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3619055" y="233966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4505376" y="351144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551096" y="35545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4369426" y="233291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415146" y="237603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609" y="4363244"/>
              <a:ext cx="256974" cy="167106"/>
            </a:xfrm>
            <a:custGeom>
              <a:avLst/>
              <a:pathLst>
                <a:path w="256974" h="167106">
                  <a:moveTo>
                    <a:pt x="27431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2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329" y="4406362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577769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62088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578361" y="433026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624081" y="437337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77332" y="354285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723052" y="358597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2526539" y="426188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2572259" y="430500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333351" y="306591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2379071" y="310903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3376142" y="426088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421862" y="430400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3474729" y="306424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520449" y="310735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4505376" y="392105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551096" y="396416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4505376" y="336559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4551096" y="340871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594340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39329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24925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56551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88177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20429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6394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1213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56031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3508493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445667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734964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611399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1155051" y="56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33726" y="5631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1359194" y="562114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46478" y="562114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402169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65125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40216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65125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669268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669268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5595816" y="4281618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595816" y="2907833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595816" y="1534049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95816" y="4968510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595816" y="3594725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595816" y="2220941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95816" y="847156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248052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35113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422174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932997" y="2591863"/>
              <a:ext cx="489177" cy="2376647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8422174" y="1410408"/>
              <a:ext cx="489177" cy="355810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45936" y="3704628"/>
              <a:ext cx="489177" cy="1263881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335113" y="1740116"/>
              <a:ext cx="489177" cy="3228393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758875" y="1176865"/>
              <a:ext cx="489177" cy="3791645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248052" y="2179727"/>
              <a:ext cx="489177" cy="278878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5820180" y="990923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82181" y="199378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942410" y="3518686"/>
              <a:ext cx="323406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69241" y="1554174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994301" y="2405921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456302" y="122446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362528" y="4926824"/>
              <a:ext cx="170657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295472" y="3553039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295472" y="2179254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295472" y="805470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801683" y="5210162"/>
              <a:ext cx="89273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6008495" y="5329522"/>
              <a:ext cx="479115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828952" y="5210162"/>
              <a:ext cx="1012322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975749" y="5330863"/>
              <a:ext cx="71872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941941" y="5231173"/>
              <a:ext cx="96046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8004583" y="5329522"/>
              <a:ext cx="835182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335113" y="556822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307690" y="5582332"/>
              <a:ext cx="2054847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3972714" y="2839450"/>
              <a:ext cx="2137409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5260678" y="290783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052554" y="5947906"/>
              <a:ext cx="432371" cy="138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6550243" y="59368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08977" y="5936865"/>
              <a:ext cx="201455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6830288" y="5988195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989022" y="5992554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95765" y="6376796"/>
              <a:ext cx="4690529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95765" y="6500241"/>
              <a:ext cx="2658503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95765" y="6625856"/>
              <a:ext cx="4549254" cy="109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12789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139273"/>
              <a:ext cx="4104157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8567" y="332612"/>
              <a:ext cx="4174540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52446" y="434163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446" y="3437079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446" y="2532527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2446" y="162797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2446" y="479390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2446" y="3889355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2446" y="2984803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2446" y="2080252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446" y="117570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4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3343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03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6413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31248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9835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499" y="3043056"/>
              <a:ext cx="3641858" cy="225052"/>
            </a:xfrm>
            <a:custGeom>
              <a:avLst/>
              <a:pathLst>
                <a:path w="3641858" h="225052">
                  <a:moveTo>
                    <a:pt x="0" y="63680"/>
                  </a:moveTo>
                  <a:lnTo>
                    <a:pt x="173421" y="0"/>
                  </a:lnTo>
                  <a:lnTo>
                    <a:pt x="346843" y="42694"/>
                  </a:lnTo>
                  <a:lnTo>
                    <a:pt x="520265" y="141833"/>
                  </a:lnTo>
                  <a:lnTo>
                    <a:pt x="693687" y="70916"/>
                  </a:lnTo>
                  <a:lnTo>
                    <a:pt x="867109" y="187423"/>
                  </a:lnTo>
                  <a:lnTo>
                    <a:pt x="1040530" y="199001"/>
                  </a:lnTo>
                  <a:lnTo>
                    <a:pt x="1213952" y="225052"/>
                  </a:lnTo>
                  <a:lnTo>
                    <a:pt x="1387374" y="168970"/>
                  </a:lnTo>
                  <a:lnTo>
                    <a:pt x="1560796" y="159201"/>
                  </a:lnTo>
                  <a:lnTo>
                    <a:pt x="1734218" y="153411"/>
                  </a:lnTo>
                  <a:lnTo>
                    <a:pt x="1907640" y="103480"/>
                  </a:lnTo>
                  <a:lnTo>
                    <a:pt x="2081061" y="74173"/>
                  </a:lnTo>
                  <a:lnTo>
                    <a:pt x="2254483" y="54273"/>
                  </a:lnTo>
                  <a:lnTo>
                    <a:pt x="2427905" y="61871"/>
                  </a:lnTo>
                  <a:lnTo>
                    <a:pt x="2601327" y="113611"/>
                  </a:lnTo>
                  <a:lnTo>
                    <a:pt x="2774749" y="101309"/>
                  </a:lnTo>
                  <a:lnTo>
                    <a:pt x="2948171" y="86836"/>
                  </a:lnTo>
                  <a:lnTo>
                    <a:pt x="3121592" y="107098"/>
                  </a:lnTo>
                  <a:lnTo>
                    <a:pt x="3295014" y="154497"/>
                  </a:lnTo>
                  <a:lnTo>
                    <a:pt x="3468436" y="160286"/>
                  </a:lnTo>
                  <a:lnTo>
                    <a:pt x="3641858" y="174759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499" y="1630147"/>
              <a:ext cx="3641858" cy="94435"/>
            </a:xfrm>
            <a:custGeom>
              <a:avLst/>
              <a:pathLst>
                <a:path w="3641858" h="94435">
                  <a:moveTo>
                    <a:pt x="0" y="94435"/>
                  </a:moveTo>
                  <a:lnTo>
                    <a:pt x="173421" y="75258"/>
                  </a:lnTo>
                  <a:lnTo>
                    <a:pt x="346843" y="52102"/>
                  </a:lnTo>
                  <a:lnTo>
                    <a:pt x="520265" y="16281"/>
                  </a:lnTo>
                  <a:lnTo>
                    <a:pt x="693687" y="0"/>
                  </a:lnTo>
                  <a:lnTo>
                    <a:pt x="867109" y="9407"/>
                  </a:lnTo>
                  <a:lnTo>
                    <a:pt x="1040530" y="40162"/>
                  </a:lnTo>
                  <a:lnTo>
                    <a:pt x="1213952" y="42694"/>
                  </a:lnTo>
                  <a:lnTo>
                    <a:pt x="1387374" y="56805"/>
                  </a:lnTo>
                  <a:lnTo>
                    <a:pt x="1560796" y="46674"/>
                  </a:lnTo>
                  <a:lnTo>
                    <a:pt x="1734218" y="52825"/>
                  </a:lnTo>
                  <a:lnTo>
                    <a:pt x="1907640" y="40885"/>
                  </a:lnTo>
                  <a:lnTo>
                    <a:pt x="2081061" y="47760"/>
                  </a:lnTo>
                  <a:lnTo>
                    <a:pt x="2254483" y="52463"/>
                  </a:lnTo>
                  <a:lnTo>
                    <a:pt x="2427905" y="47036"/>
                  </a:lnTo>
                  <a:lnTo>
                    <a:pt x="2601327" y="24603"/>
                  </a:lnTo>
                  <a:lnTo>
                    <a:pt x="2774749" y="19900"/>
                  </a:lnTo>
                  <a:lnTo>
                    <a:pt x="2948171" y="35820"/>
                  </a:lnTo>
                  <a:lnTo>
                    <a:pt x="3121592" y="40162"/>
                  </a:lnTo>
                  <a:lnTo>
                    <a:pt x="3295014" y="45951"/>
                  </a:lnTo>
                  <a:lnTo>
                    <a:pt x="3468436" y="42333"/>
                  </a:lnTo>
                  <a:lnTo>
                    <a:pt x="3641858" y="6078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7796" y="3048034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39655" y="3159113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7796" y="166588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39655" y="163223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1089" y="3200105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46809" y="3242356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76183" y="3311013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21903" y="3353264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3354" y="1817824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9074" y="1860075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3976319" y="1784153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022039" y="1826404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519996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451073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451073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451521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382149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629256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976099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669787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53689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3404005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4271114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53864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77428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67099" y="298480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55409" y="2916420"/>
              <a:ext cx="2010003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494" y="5938751"/>
              <a:ext cx="329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3087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3835" y="5865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961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52569" y="58651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897978" y="584059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56712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073570" y="434163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73570" y="3437079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73570" y="2532527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73570" y="162797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73570" y="479390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73570" y="3889355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73570" y="2984803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73570" y="2080252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73570" y="117570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81701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4213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6300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40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6518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96628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81701" y="2159852"/>
              <a:ext cx="3784578" cy="268832"/>
            </a:xfrm>
            <a:custGeom>
              <a:avLst/>
              <a:pathLst>
                <a:path w="3784578" h="268832">
                  <a:moveTo>
                    <a:pt x="0" y="43780"/>
                  </a:moveTo>
                  <a:lnTo>
                    <a:pt x="180218" y="0"/>
                  </a:lnTo>
                  <a:lnTo>
                    <a:pt x="360436" y="78153"/>
                  </a:lnTo>
                  <a:lnTo>
                    <a:pt x="540654" y="72725"/>
                  </a:lnTo>
                  <a:lnTo>
                    <a:pt x="720872" y="109631"/>
                  </a:lnTo>
                  <a:lnTo>
                    <a:pt x="901090" y="178739"/>
                  </a:lnTo>
                  <a:lnTo>
                    <a:pt x="1081308" y="177653"/>
                  </a:lnTo>
                  <a:lnTo>
                    <a:pt x="1261526" y="268832"/>
                  </a:lnTo>
                  <a:lnTo>
                    <a:pt x="1441744" y="126637"/>
                  </a:lnTo>
                  <a:lnTo>
                    <a:pt x="1621962" y="148708"/>
                  </a:lnTo>
                  <a:lnTo>
                    <a:pt x="1802180" y="106375"/>
                  </a:lnTo>
                  <a:lnTo>
                    <a:pt x="1982398" y="85027"/>
                  </a:lnTo>
                  <a:lnTo>
                    <a:pt x="2162616" y="121933"/>
                  </a:lnTo>
                  <a:lnTo>
                    <a:pt x="2342834" y="61871"/>
                  </a:lnTo>
                  <a:lnTo>
                    <a:pt x="2523052" y="61871"/>
                  </a:lnTo>
                  <a:lnTo>
                    <a:pt x="2703270" y="37991"/>
                  </a:lnTo>
                  <a:lnTo>
                    <a:pt x="2883488" y="37991"/>
                  </a:lnTo>
                  <a:lnTo>
                    <a:pt x="3063706" y="94435"/>
                  </a:lnTo>
                  <a:lnTo>
                    <a:pt x="3243924" y="189955"/>
                  </a:lnTo>
                  <a:lnTo>
                    <a:pt x="3424142" y="155221"/>
                  </a:lnTo>
                  <a:lnTo>
                    <a:pt x="3604360" y="116144"/>
                  </a:lnTo>
                  <a:lnTo>
                    <a:pt x="3784578" y="1248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181701" y="3742094"/>
              <a:ext cx="3784578" cy="356755"/>
            </a:xfrm>
            <a:custGeom>
              <a:avLst/>
              <a:pathLst>
                <a:path w="3784578" h="356755">
                  <a:moveTo>
                    <a:pt x="0" y="0"/>
                  </a:moveTo>
                  <a:lnTo>
                    <a:pt x="180218" y="151964"/>
                  </a:lnTo>
                  <a:lnTo>
                    <a:pt x="360436" y="179824"/>
                  </a:lnTo>
                  <a:lnTo>
                    <a:pt x="540654" y="317316"/>
                  </a:lnTo>
                  <a:lnTo>
                    <a:pt x="720872" y="265214"/>
                  </a:lnTo>
                  <a:lnTo>
                    <a:pt x="901090" y="356755"/>
                  </a:lnTo>
                  <a:lnTo>
                    <a:pt x="1081308" y="232288"/>
                  </a:lnTo>
                  <a:lnTo>
                    <a:pt x="1261526" y="331789"/>
                  </a:lnTo>
                  <a:lnTo>
                    <a:pt x="1441744" y="307185"/>
                  </a:lnTo>
                  <a:lnTo>
                    <a:pt x="1621962" y="338664"/>
                  </a:lnTo>
                  <a:lnTo>
                    <a:pt x="1802180" y="307547"/>
                  </a:lnTo>
                  <a:lnTo>
                    <a:pt x="1982398" y="279687"/>
                  </a:lnTo>
                  <a:lnTo>
                    <a:pt x="2162616" y="184166"/>
                  </a:lnTo>
                  <a:lnTo>
                    <a:pt x="2342834" y="180548"/>
                  </a:lnTo>
                  <a:lnTo>
                    <a:pt x="2523052" y="194297"/>
                  </a:lnTo>
                  <a:lnTo>
                    <a:pt x="2703270" y="296692"/>
                  </a:lnTo>
                  <a:lnTo>
                    <a:pt x="2883488" y="276069"/>
                  </a:lnTo>
                  <a:lnTo>
                    <a:pt x="3063706" y="227223"/>
                  </a:lnTo>
                  <a:lnTo>
                    <a:pt x="3243924" y="129893"/>
                  </a:lnTo>
                  <a:lnTo>
                    <a:pt x="3424142" y="123019"/>
                  </a:lnTo>
                  <a:lnTo>
                    <a:pt x="3604360" y="136768"/>
                  </a:lnTo>
                  <a:lnTo>
                    <a:pt x="3784578" y="123019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1701" y="3185252"/>
              <a:ext cx="3784578" cy="331789"/>
            </a:xfrm>
            <a:custGeom>
              <a:avLst/>
              <a:pathLst>
                <a:path w="3784578" h="331789">
                  <a:moveTo>
                    <a:pt x="0" y="177292"/>
                  </a:moveTo>
                  <a:lnTo>
                    <a:pt x="180218" y="30031"/>
                  </a:lnTo>
                  <a:lnTo>
                    <a:pt x="360436" y="16643"/>
                  </a:lnTo>
                  <a:lnTo>
                    <a:pt x="540654" y="131702"/>
                  </a:lnTo>
                  <a:lnTo>
                    <a:pt x="720872" y="83942"/>
                  </a:lnTo>
                  <a:lnTo>
                    <a:pt x="901090" y="278963"/>
                  </a:lnTo>
                  <a:lnTo>
                    <a:pt x="1081308" y="331789"/>
                  </a:lnTo>
                  <a:lnTo>
                    <a:pt x="1261526" y="228308"/>
                  </a:lnTo>
                  <a:lnTo>
                    <a:pt x="1441744" y="203343"/>
                  </a:lnTo>
                  <a:lnTo>
                    <a:pt x="1621962" y="157753"/>
                  </a:lnTo>
                  <a:lnTo>
                    <a:pt x="1802180" y="119762"/>
                  </a:lnTo>
                  <a:lnTo>
                    <a:pt x="1982398" y="43780"/>
                  </a:lnTo>
                  <a:lnTo>
                    <a:pt x="2162616" y="44865"/>
                  </a:lnTo>
                  <a:lnTo>
                    <a:pt x="2342834" y="0"/>
                  </a:lnTo>
                  <a:lnTo>
                    <a:pt x="2523052" y="13749"/>
                  </a:lnTo>
                  <a:lnTo>
                    <a:pt x="2703270" y="32563"/>
                  </a:lnTo>
                  <a:lnTo>
                    <a:pt x="2883488" y="56805"/>
                  </a:lnTo>
                  <a:lnTo>
                    <a:pt x="3063706" y="60424"/>
                  </a:lnTo>
                  <a:lnTo>
                    <a:pt x="3243924" y="77791"/>
                  </a:lnTo>
                  <a:lnTo>
                    <a:pt x="3424142" y="140386"/>
                  </a:lnTo>
                  <a:lnTo>
                    <a:pt x="3604360" y="213474"/>
                  </a:lnTo>
                  <a:lnTo>
                    <a:pt x="3784578" y="18235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81701" y="2647225"/>
              <a:ext cx="3784578" cy="507272"/>
            </a:xfrm>
            <a:custGeom>
              <a:avLst/>
              <a:pathLst>
                <a:path w="3784578" h="507272">
                  <a:moveTo>
                    <a:pt x="0" y="248570"/>
                  </a:moveTo>
                  <a:lnTo>
                    <a:pt x="180218" y="0"/>
                  </a:lnTo>
                  <a:lnTo>
                    <a:pt x="360436" y="96244"/>
                  </a:lnTo>
                  <a:lnTo>
                    <a:pt x="540654" y="231203"/>
                  </a:lnTo>
                  <a:lnTo>
                    <a:pt x="720872" y="723"/>
                  </a:lnTo>
                  <a:lnTo>
                    <a:pt x="901090" y="96967"/>
                  </a:lnTo>
                  <a:lnTo>
                    <a:pt x="1081308" y="239887"/>
                  </a:lnTo>
                  <a:lnTo>
                    <a:pt x="1261526" y="271365"/>
                  </a:lnTo>
                  <a:lnTo>
                    <a:pt x="1441744" y="223243"/>
                  </a:lnTo>
                  <a:lnTo>
                    <a:pt x="1621962" y="175121"/>
                  </a:lnTo>
                  <a:lnTo>
                    <a:pt x="1802180" y="277154"/>
                  </a:lnTo>
                  <a:lnTo>
                    <a:pt x="1982398" y="203343"/>
                  </a:lnTo>
                  <a:lnTo>
                    <a:pt x="2162616" y="153411"/>
                  </a:lnTo>
                  <a:lnTo>
                    <a:pt x="2342834" y="183081"/>
                  </a:lnTo>
                  <a:lnTo>
                    <a:pt x="2523052" y="183443"/>
                  </a:lnTo>
                  <a:lnTo>
                    <a:pt x="2703270" y="289818"/>
                  </a:lnTo>
                  <a:lnTo>
                    <a:pt x="2883488" y="228670"/>
                  </a:lnTo>
                  <a:lnTo>
                    <a:pt x="3063706" y="163542"/>
                  </a:lnTo>
                  <a:lnTo>
                    <a:pt x="3243924" y="259425"/>
                  </a:lnTo>
                  <a:lnTo>
                    <a:pt x="3424142" y="437441"/>
                  </a:lnTo>
                  <a:lnTo>
                    <a:pt x="3604360" y="394022"/>
                  </a:lnTo>
                  <a:lnTo>
                    <a:pt x="3784578" y="50727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22998" y="3683391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907577" y="3806410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22998" y="3303841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907577" y="330890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2998" y="283709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907577" y="3095795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22998" y="214493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907577" y="2225978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52006" y="3773012"/>
              <a:ext cx="135528" cy="8909"/>
            </a:xfrm>
            <a:custGeom>
              <a:avLst/>
              <a:pathLst>
                <a:path w="135528" h="8909">
                  <a:moveTo>
                    <a:pt x="135528" y="8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7534" y="3684557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5833254" y="3728089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29.07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8575548" y="3616231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621268" y="3659763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25.67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5243213" y="3454774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288933" y="3498235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39.56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8575548" y="3432242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621268" y="347570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39.42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5135385" y="2925243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5181105" y="2968775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52.46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8501791" y="3108914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47511" y="3152376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45.31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5119290" y="2332963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165010" y="2376495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71.59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8575548" y="2409750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621268" y="2453212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69.35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160000">
              <a:off x="4941120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160000">
              <a:off x="4872197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160000">
              <a:off x="4872197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160000">
              <a:off x="4872645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160000">
              <a:off x="4803273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160000">
              <a:off x="5054457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160000">
              <a:off x="5414893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160000">
              <a:off x="613576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160000">
              <a:off x="703685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160000">
              <a:off x="793794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160000">
              <a:off x="883903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0426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073990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4819482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82438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78216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72" y="58651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136950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199906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52834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415790" y="58651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086581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245315" y="5844957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04049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19933" y="5844957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8567" y="6386169"/>
              <a:ext cx="2967456" cy="102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8567" y="6498869"/>
              <a:ext cx="8289721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8567" y="6622313"/>
              <a:ext cx="5084178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28651" y="4821890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28651" y="3699622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651" y="2577353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651" y="1455085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651" y="5383024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651" y="4260756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651" y="3138488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651" y="2016219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651" y="893951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1978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05001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90220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75438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6065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45875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31094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1631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01531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86749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71968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5718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42405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27624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81284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298061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83279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60657" y="2976881"/>
              <a:ext cx="0" cy="300767"/>
            </a:xfrm>
            <a:custGeom>
              <a:avLst/>
              <a:pathLst>
                <a:path w="0" h="300767">
                  <a:moveTo>
                    <a:pt x="0" y="30076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8061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05001" y="2770384"/>
              <a:ext cx="0" cy="453396"/>
            </a:xfrm>
            <a:custGeom>
              <a:avLst/>
              <a:pathLst>
                <a:path w="0" h="453396">
                  <a:moveTo>
                    <a:pt x="0" y="45339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86749" y="319235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31094" y="2747938"/>
              <a:ext cx="0" cy="103248"/>
            </a:xfrm>
            <a:custGeom>
              <a:avLst/>
              <a:pathLst>
                <a:path w="0" h="103248">
                  <a:moveTo>
                    <a:pt x="0" y="1032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90220" y="2797318"/>
              <a:ext cx="0" cy="354636"/>
            </a:xfrm>
            <a:custGeom>
              <a:avLst/>
              <a:pathLst>
                <a:path w="0" h="354636">
                  <a:moveTo>
                    <a:pt x="0" y="35463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16312" y="3466190"/>
              <a:ext cx="0" cy="98759"/>
            </a:xfrm>
            <a:custGeom>
              <a:avLst/>
              <a:pathLst>
                <a:path w="0" h="98759">
                  <a:moveTo>
                    <a:pt x="0" y="98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12842" y="3250714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42405" y="339885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327624" y="3452723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71968" y="3295605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45875" y="2931990"/>
              <a:ext cx="0" cy="188541"/>
            </a:xfrm>
            <a:custGeom>
              <a:avLst/>
              <a:pathLst>
                <a:path w="0" h="188541">
                  <a:moveTo>
                    <a:pt x="0" y="18854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83279" y="3327029"/>
              <a:ext cx="0" cy="26934"/>
            </a:xfrm>
            <a:custGeom>
              <a:avLst/>
              <a:pathLst>
                <a:path w="0" h="26934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57187" y="324173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475438" y="3367430"/>
              <a:ext cx="0" cy="305256"/>
            </a:xfrm>
            <a:custGeom>
              <a:avLst/>
              <a:pathLst>
                <a:path w="0" h="305256">
                  <a:moveTo>
                    <a:pt x="0" y="30525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01531" y="3618818"/>
              <a:ext cx="0" cy="62847"/>
            </a:xfrm>
            <a:custGeom>
              <a:avLst/>
              <a:pathLst>
                <a:path w="0" h="62847">
                  <a:moveTo>
                    <a:pt x="0" y="6284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19782" y="3291116"/>
              <a:ext cx="0" cy="727229"/>
            </a:xfrm>
            <a:custGeom>
              <a:avLst/>
              <a:pathLst>
                <a:path w="0" h="727229">
                  <a:moveTo>
                    <a:pt x="0" y="72722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15505" y="2931729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252909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59849" y="272523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1598" y="314720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85942" y="270278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45068" y="27521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371160" y="34210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767690" y="320556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797253" y="335370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282472" y="3407571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26816" y="3250453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00723" y="28868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38127" y="3281877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12035" y="319658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430286" y="332227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56379" y="35736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74631" y="324596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08972" y="3247809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246376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453316" y="319394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35065" y="322087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879409" y="2821347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938535" y="3122115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64628" y="3535109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761158" y="326127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790721" y="342288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275939" y="347675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20283" y="33241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94191" y="309069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731595" y="33241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305502" y="327025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423754" y="3642847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49846" y="3651825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968098" y="398850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802412" y="2658044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0.536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139816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346756" y="24516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228504" y="287358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72849" y="242916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831975" y="24785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58067" y="31474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654597" y="293193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684160" y="308007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04548" y="3133886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713723" y="297683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87630" y="26132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25034" y="300825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198942" y="29229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17193" y="304865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43286" y="3299982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0.393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61537" y="297234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802412" y="350206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39816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46756" y="344819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228504" y="34751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772849" y="307560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831975" y="337636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258067" y="378936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654597" y="351553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719329" y="3677075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169379" y="373100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13723" y="357837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287630" y="33449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625034" y="357837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198942" y="35245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17193" y="3897040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0.381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743286" y="3906018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0.379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61537" y="4242699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1980000">
              <a:off x="423274" y="5407558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1980000">
              <a:off x="423274" y="4285290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1980000">
              <a:off x="423274" y="3163022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1980000">
              <a:off x="423274" y="2040753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1980000">
              <a:off x="423274" y="91848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1980000">
              <a:off x="692678" y="5656653"/>
              <a:ext cx="69875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1980000">
              <a:off x="1364523" y="5656653"/>
              <a:ext cx="325501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1980000">
              <a:off x="1713026" y="5656653"/>
              <a:ext cx="598932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1980000">
              <a:off x="2254629" y="5638205"/>
              <a:ext cx="475234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1980000">
              <a:off x="2699406" y="5633301"/>
              <a:ext cx="553212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1980000">
              <a:off x="3235087" y="5652099"/>
              <a:ext cx="463422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1980000">
              <a:off x="3683491" y="5656653"/>
              <a:ext cx="53975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980000">
              <a:off x="4028438" y="5656653"/>
              <a:ext cx="820293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1980000">
              <a:off x="4627766" y="5656653"/>
              <a:ext cx="59207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1980000">
              <a:off x="5265512" y="5656653"/>
              <a:ext cx="28702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1980000">
              <a:off x="5599986" y="5633301"/>
              <a:ext cx="574675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1980000">
              <a:off x="6245395" y="5652099"/>
              <a:ext cx="265430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980000">
              <a:off x="6546479" y="5656653"/>
              <a:ext cx="636396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1980000">
              <a:off x="7146554" y="5652099"/>
              <a:ext cx="403987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1980000">
              <a:off x="7600482" y="5656653"/>
              <a:ext cx="469265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1980000">
              <a:off x="8129135" y="5656653"/>
              <a:ext cx="382397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1980000">
              <a:off x="8535292" y="5638205"/>
              <a:ext cx="529590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-238728" y="3071362"/>
              <a:ext cx="677405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317975" y="31384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28651" y="433525"/>
              <a:ext cx="4511890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16 países de América Latina y media de OECD (sin AL). Década de 2010.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28651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28651" y="195319"/>
              <a:ext cx="5591799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Reducción de desigualdad por impuestos y transferencias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349507" y="6429102"/>
              <a:ext cx="1724903" cy="94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009644" y="6533262"/>
              <a:ext cx="2064765" cy="11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60542" y="6655304"/>
              <a:ext cx="2713868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2022-06-07T16:27:50Z</dcterms:modified>
  <cp:category/>
</cp:coreProperties>
</file>