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2" r:id="rId8"/>
    <p:sldId id="263" r:id="rId9"/>
    <p:sldId id="264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4708" y="1801958"/>
            <a:ext cx="4608512" cy="3456384"/>
            <a:chOff x="0" y="-1"/>
            <a:chExt cx="9144001" cy="6858001"/>
          </a:xfrm>
        </p:grpSpPr>
        <p:sp>
          <p:nvSpPr>
            <p:cNvPr id="3" name="rc3"/>
            <p:cNvSpPr/>
            <p:nvPr/>
          </p:nvSpPr>
          <p:spPr>
            <a:xfrm>
              <a:off x="0" y="-1"/>
              <a:ext cx="9144001" cy="68580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521725" y="5172859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521725" y="3996512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21725" y="2820164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1725" y="1643817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88000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243034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798068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53101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908135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21725" y="5761033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21725" y="4584686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21725" y="3408338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21725" y="2231990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1725" y="1055643"/>
              <a:ext cx="8552685" cy="0"/>
            </a:xfrm>
            <a:custGeom>
              <a:avLst/>
              <a:gdLst/>
              <a:ahLst/>
              <a:cxnLst/>
              <a:rect l="0" t="0" r="0" b="0"/>
              <a:pathLst>
                <a:path w="8552685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10483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465517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020551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575584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130618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685652" y="820373"/>
              <a:ext cx="0" cy="5175929"/>
            </a:xfrm>
            <a:custGeom>
              <a:avLst/>
              <a:gdLst/>
              <a:ahLst/>
              <a:cxnLst/>
              <a:rect l="0" t="0" r="0" b="0"/>
              <a:pathLst>
                <a:path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10483" y="2702529"/>
              <a:ext cx="7775168" cy="799916"/>
            </a:xfrm>
            <a:custGeom>
              <a:avLst/>
              <a:gdLst/>
              <a:ahLst/>
              <a:cxnLst/>
              <a:rect l="0" t="0" r="0" b="0"/>
              <a:pathLst>
                <a:path w="7775168" h="799916">
                  <a:moveTo>
                    <a:pt x="0" y="329377"/>
                  </a:moveTo>
                  <a:lnTo>
                    <a:pt x="311006" y="564646"/>
                  </a:lnTo>
                  <a:lnTo>
                    <a:pt x="622013" y="0"/>
                  </a:lnTo>
                  <a:lnTo>
                    <a:pt x="933020" y="0"/>
                  </a:lnTo>
                  <a:lnTo>
                    <a:pt x="1555033" y="235269"/>
                  </a:lnTo>
                  <a:lnTo>
                    <a:pt x="1866040" y="611700"/>
                  </a:lnTo>
                  <a:lnTo>
                    <a:pt x="2177047" y="282323"/>
                  </a:lnTo>
                  <a:lnTo>
                    <a:pt x="2488054" y="376431"/>
                  </a:lnTo>
                  <a:lnTo>
                    <a:pt x="2799060" y="376431"/>
                  </a:lnTo>
                  <a:lnTo>
                    <a:pt x="3110067" y="564646"/>
                  </a:lnTo>
                  <a:lnTo>
                    <a:pt x="3421074" y="235269"/>
                  </a:lnTo>
                  <a:lnTo>
                    <a:pt x="3732081" y="376431"/>
                  </a:lnTo>
                  <a:lnTo>
                    <a:pt x="4043087" y="282323"/>
                  </a:lnTo>
                  <a:lnTo>
                    <a:pt x="4354094" y="188215"/>
                  </a:lnTo>
                  <a:lnTo>
                    <a:pt x="4665101" y="94107"/>
                  </a:lnTo>
                  <a:lnTo>
                    <a:pt x="4976108" y="329377"/>
                  </a:lnTo>
                  <a:lnTo>
                    <a:pt x="5598121" y="329377"/>
                  </a:lnTo>
                  <a:lnTo>
                    <a:pt x="6220135" y="376431"/>
                  </a:lnTo>
                  <a:lnTo>
                    <a:pt x="6531141" y="517592"/>
                  </a:lnTo>
                  <a:lnTo>
                    <a:pt x="6842148" y="423485"/>
                  </a:lnTo>
                  <a:lnTo>
                    <a:pt x="7153155" y="799916"/>
                  </a:lnTo>
                  <a:lnTo>
                    <a:pt x="7775168" y="752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851781" y="297320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216990" y="32626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527997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839003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406814" y="2879096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772024" y="33097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083030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394037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70504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961848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327057" y="29332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63806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49071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260078" y="28862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516882" y="2737935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882091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504105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071916" y="3020258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437125" y="32156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748132" y="31215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8059139" y="349794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8626950" y="3396689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656376" y="3181397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801914" y="3311278"/>
              <a:ext cx="145409" cy="907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58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2053657" y="3031119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2183927" y="3156199"/>
              <a:ext cx="140675" cy="92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60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3810682" y="3362128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3952583" y="3494523"/>
              <a:ext cx="140675" cy="92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53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5339419" y="2409176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5476586" y="2531493"/>
              <a:ext cx="140675" cy="92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63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6899766" y="2671482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7043717" y="2819251"/>
              <a:ext cx="140675" cy="909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57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8570014" y="3606074"/>
              <a:ext cx="428577" cy="285718"/>
            </a:xfrm>
            <a:custGeom>
              <a:avLst/>
              <a:gdLst/>
              <a:ahLst/>
              <a:cxnLst/>
              <a:rect l="0" t="0" r="0" b="0"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12575" y="3746522"/>
              <a:ext cx="140675" cy="92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dirty="0">
                  <a:solidFill>
                    <a:srgbClr val="000000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49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396257" y="5738816"/>
              <a:ext cx="6858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334226" y="4582624"/>
              <a:ext cx="13716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334226" y="3406276"/>
              <a:ext cx="13716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334629" y="2231169"/>
              <a:ext cx="137160" cy="81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272195" y="1073736"/>
              <a:ext cx="20574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795964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350998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3906032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5461065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7016099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2160000">
              <a:off x="8571133" y="6048833"/>
              <a:ext cx="274320" cy="825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98068" y="6436627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4658018" y="6484125"/>
              <a:ext cx="280098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236423" y="3342679"/>
              <a:ext cx="675728" cy="131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1725" y="57029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521725" y="721168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5" name="tx75"/>
            <p:cNvSpPr/>
            <p:nvPr/>
          </p:nvSpPr>
          <p:spPr>
            <a:xfrm>
              <a:off x="521725" y="18660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521725" y="36765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graphicFrame>
        <p:nvGraphicFramePr>
          <p:cNvPr id="80" name="Tabla 79">
            <a:extLst>
              <a:ext uri="{FF2B5EF4-FFF2-40B4-BE49-F238E27FC236}">
                <a16:creationId xmlns:a16="http://schemas.microsoft.com/office/drawing/2014/main" id="{A7938262-E27B-81A7-BBCA-976C71A0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28350"/>
              </p:ext>
            </p:extLst>
          </p:nvPr>
        </p:nvGraphicFramePr>
        <p:xfrm>
          <a:off x="5166334" y="1360080"/>
          <a:ext cx="3656806" cy="384048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59744916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34642664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1918913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728158217"/>
                    </a:ext>
                  </a:extLst>
                </a:gridCol>
                <a:gridCol w="951706">
                  <a:extLst>
                    <a:ext uri="{9D8B030D-6E8A-4147-A177-3AD203B41FA5}">
                      <a16:colId xmlns:a16="http://schemas.microsoft.com/office/drawing/2014/main" val="20046880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País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Diferencia (2010 a 2020)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20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Uruguay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87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Venezuela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123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Costa Rica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30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Chile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06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Argentina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91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Bolivia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72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Rep Dom. (2004)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88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América Latina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7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Nicaragua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10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Perú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93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El Salvador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79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Paraguay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92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Colombia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63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México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73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Brasil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20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Guatemala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60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Panamá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29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Ecuador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18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Honduras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9C0006"/>
                          </a:solidFill>
                          <a:effectLst/>
                          <a:latin typeface="IBM Plex Sans" panose="020B050305020300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-23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62377"/>
                  </a:ext>
                </a:extLst>
              </a:tr>
            </a:tbl>
          </a:graphicData>
        </a:graphic>
      </p:graphicFrame>
      <p:sp>
        <p:nvSpPr>
          <p:cNvPr id="81" name="tx4">
            <a:extLst>
              <a:ext uri="{FF2B5EF4-FFF2-40B4-BE49-F238E27FC236}">
                <a16:creationId xmlns:a16="http://schemas.microsoft.com/office/drawing/2014/main" id="{09F3D850-7B39-8828-63B3-92B36189B938}"/>
              </a:ext>
            </a:extLst>
          </p:cNvPr>
          <p:cNvSpPr/>
          <p:nvPr/>
        </p:nvSpPr>
        <p:spPr>
          <a:xfrm>
            <a:off x="251520" y="908720"/>
            <a:ext cx="5319772" cy="35254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Gráfica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 N° </a:t>
            </a:r>
            <a:r>
              <a:rPr lang="es-MX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1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: </a:t>
            </a:r>
            <a:r>
              <a:rPr lang="es-MX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Satisfacción con la democracia en América Latina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IBM Plex Sans"/>
              <a:cs typeface="IBM Plex Sans"/>
            </a:endParaRPr>
          </a:p>
        </p:txBody>
      </p:sp>
      <p:sp>
        <p:nvSpPr>
          <p:cNvPr id="82" name="tx5">
            <a:extLst>
              <a:ext uri="{FF2B5EF4-FFF2-40B4-BE49-F238E27FC236}">
                <a16:creationId xmlns:a16="http://schemas.microsoft.com/office/drawing/2014/main" id="{54E5FFCC-FF09-470F-9D0B-442476AA8403}"/>
              </a:ext>
            </a:extLst>
          </p:cNvPr>
          <p:cNvSpPr/>
          <p:nvPr/>
        </p:nvSpPr>
        <p:spPr>
          <a:xfrm>
            <a:off x="251520" y="1333734"/>
            <a:ext cx="852779" cy="1345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Porcentaje</a:t>
            </a:r>
            <a:endParaRPr sz="1200" dirty="0">
              <a:solidFill>
                <a:srgbClr val="000000">
                  <a:alpha val="100000"/>
                </a:srgbClr>
              </a:solidFill>
              <a:latin typeface="IBM Plex Sans"/>
              <a:cs typeface="IBM Plex Sans"/>
            </a:endParaRPr>
          </a:p>
        </p:txBody>
      </p:sp>
      <p:sp>
        <p:nvSpPr>
          <p:cNvPr id="83" name="tx179">
            <a:extLst>
              <a:ext uri="{FF2B5EF4-FFF2-40B4-BE49-F238E27FC236}">
                <a16:creationId xmlns:a16="http://schemas.microsoft.com/office/drawing/2014/main" id="{6AB7AB08-7856-8EFC-76D0-0DF9DE656AE2}"/>
              </a:ext>
            </a:extLst>
          </p:cNvPr>
          <p:cNvSpPr/>
          <p:nvPr/>
        </p:nvSpPr>
        <p:spPr>
          <a:xfrm>
            <a:off x="6507396" y="5474366"/>
            <a:ext cx="2804170" cy="840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Fuente: </a:t>
            </a:r>
            <a:r>
              <a:rPr lang="es-MX"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Latinobarómetro 2020</a:t>
            </a:r>
            <a:r>
              <a:rPr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31684" y="1845305"/>
            <a:ext cx="5088566" cy="3816710"/>
            <a:chOff x="-28475" y="65565"/>
            <a:chExt cx="9144000" cy="6858510"/>
          </a:xfrm>
        </p:grpSpPr>
        <p:sp>
          <p:nvSpPr>
            <p:cNvPr id="3" name="rc3"/>
            <p:cNvSpPr/>
            <p:nvPr/>
          </p:nvSpPr>
          <p:spPr>
            <a:xfrm>
              <a:off x="-28475" y="66075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2404122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4206902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09683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812464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42175" y="6269331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42175" y="5947955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42175" y="562657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42175" y="5305202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42175" y="4983826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42175" y="466244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42175" y="4341073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142175" y="4019696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142175" y="3698320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142175" y="3376944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142175" y="3055567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142175" y="2734191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142175" y="2412814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142175" y="2091438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42175" y="1770062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42175" y="1448685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42175" y="112730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42175" y="805932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42175" y="484556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502731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305512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108293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911074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713854" y="291730"/>
              <a:ext cx="0" cy="6170427"/>
            </a:xfrm>
            <a:custGeom>
              <a:avLst/>
              <a:gdLst/>
              <a:ahLst/>
              <a:cxnLst/>
              <a:rect l="0" t="0" r="0" b="0"/>
              <a:pathLst>
                <a:path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502731" y="339936"/>
              <a:ext cx="331711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502731" y="661313"/>
              <a:ext cx="396611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502731" y="982689"/>
              <a:ext cx="418245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502731" y="1304066"/>
              <a:ext cx="454300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502731" y="1625442"/>
              <a:ext cx="504778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502731" y="1946819"/>
              <a:ext cx="5192008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502731" y="2589571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502731" y="2268195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502731" y="2910948"/>
              <a:ext cx="5552564" cy="2892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502731" y="3875077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502731" y="3232324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502731" y="3553701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502731" y="4196453"/>
              <a:ext cx="6057343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502731" y="4517830"/>
              <a:ext cx="6129454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502731" y="4839206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502731" y="5160583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502731" y="5803336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1502731" y="5481959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1502731" y="6124712"/>
              <a:ext cx="685056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4953536" y="456279"/>
              <a:ext cx="168243" cy="9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02537" y="777656"/>
              <a:ext cx="168243" cy="9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18871" y="1097352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79427" y="1418727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684205" y="1740102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28428" y="2063161"/>
              <a:ext cx="168243" cy="9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2649" y="2707598"/>
              <a:ext cx="168243" cy="97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2649" y="2386221"/>
              <a:ext cx="168243" cy="97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188985" y="3028975"/>
              <a:ext cx="168243" cy="97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77429" y="3989739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77429" y="3346986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77429" y="3668362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93763" y="4311116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65873" y="4632491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054319" y="4953869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54319" y="5275244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198540" y="5919678"/>
              <a:ext cx="168243" cy="9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98540" y="5598303"/>
              <a:ext cx="168243" cy="9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486986" y="6239374"/>
              <a:ext cx="168243" cy="101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3506" y="6206634"/>
              <a:ext cx="466039" cy="101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6967" y="5902916"/>
              <a:ext cx="252577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85" y="5581539"/>
              <a:ext cx="527060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592" y="5260163"/>
              <a:ext cx="412953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5967" y="4934428"/>
              <a:ext cx="233578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2718" y="4595058"/>
              <a:ext cx="486826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8520" y="4296034"/>
              <a:ext cx="521025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4565" y="3974657"/>
              <a:ext cx="474980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1042" y="3653281"/>
              <a:ext cx="488502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733" y="3327546"/>
              <a:ext cx="407812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1759" y="3006169"/>
              <a:ext cx="747786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3036" y="2689151"/>
              <a:ext cx="336509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104" y="2367775"/>
              <a:ext cx="286440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803" y="2046399"/>
              <a:ext cx="548741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6" y="1720664"/>
              <a:ext cx="355508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510" y="1382635"/>
              <a:ext cx="848034" cy="105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339" y="1064611"/>
              <a:ext cx="418205" cy="101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3831" y="738541"/>
              <a:ext cx="505714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9516" y="439517"/>
              <a:ext cx="560029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469203" y="6522105"/>
              <a:ext cx="67056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38456" y="6522105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6522105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44018" y="6523446"/>
              <a:ext cx="134112" cy="79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13270" y="6522105"/>
              <a:ext cx="201168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67457" y="6708897"/>
              <a:ext cx="675727" cy="131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L"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42175" y="65565"/>
              <a:ext cx="402335" cy="1210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  <p:graphicFrame>
        <p:nvGraphicFramePr>
          <p:cNvPr id="96" name="Tabla 95">
            <a:extLst>
              <a:ext uri="{FF2B5EF4-FFF2-40B4-BE49-F238E27FC236}">
                <a16:creationId xmlns:a16="http://schemas.microsoft.com/office/drawing/2014/main" id="{872A7D77-9D75-0E85-CC4E-F40DEAD61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19486"/>
              </p:ext>
            </p:extLst>
          </p:nvPr>
        </p:nvGraphicFramePr>
        <p:xfrm>
          <a:off x="5718376" y="1842583"/>
          <a:ext cx="2717800" cy="36576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1527675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92154018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8159818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1253667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País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384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El Salvador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80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Nicaragua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37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Uruguay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79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Rep. Dominicana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091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México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87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Guatemala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85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Bolivia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898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Brasil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767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América Latina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30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Colombia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01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Panamá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68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Honduras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52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Venezuela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89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Argentina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200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Perú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71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Ecuador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39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Chile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96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Costa Rica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714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Paraguay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39818"/>
                  </a:ext>
                </a:extLst>
              </a:tr>
            </a:tbl>
          </a:graphicData>
        </a:graphic>
      </p:graphicFrame>
      <p:sp>
        <p:nvSpPr>
          <p:cNvPr id="97" name="tx4">
            <a:extLst>
              <a:ext uri="{FF2B5EF4-FFF2-40B4-BE49-F238E27FC236}">
                <a16:creationId xmlns:a16="http://schemas.microsoft.com/office/drawing/2014/main" id="{8DB72D4B-46A1-DDD4-1A80-138427886441}"/>
              </a:ext>
            </a:extLst>
          </p:cNvPr>
          <p:cNvSpPr/>
          <p:nvPr/>
        </p:nvSpPr>
        <p:spPr>
          <a:xfrm>
            <a:off x="476364" y="735562"/>
            <a:ext cx="6975956" cy="35254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Gráfica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 N° </a:t>
            </a:r>
            <a:r>
              <a:rPr lang="es-MX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: </a:t>
            </a:r>
            <a:r>
              <a:rPr lang="es-MX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Personas que creen que sus países están gobernados en beneficio de </a:t>
            </a:r>
          </a:p>
          <a:p>
            <a:pPr marL="0" marR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b="1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los intereses de unos pocos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IBM Plex Sans"/>
              <a:cs typeface="IBM Plex Sans"/>
            </a:endParaRPr>
          </a:p>
        </p:txBody>
      </p:sp>
      <p:sp>
        <p:nvSpPr>
          <p:cNvPr id="98" name="tx5">
            <a:extLst>
              <a:ext uri="{FF2B5EF4-FFF2-40B4-BE49-F238E27FC236}">
                <a16:creationId xmlns:a16="http://schemas.microsoft.com/office/drawing/2014/main" id="{804C53D6-56A9-58D9-8948-4962B8BEF125}"/>
              </a:ext>
            </a:extLst>
          </p:cNvPr>
          <p:cNvSpPr/>
          <p:nvPr/>
        </p:nvSpPr>
        <p:spPr>
          <a:xfrm>
            <a:off x="476364" y="1160576"/>
            <a:ext cx="852779" cy="1345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Porcentaje</a:t>
            </a:r>
            <a:endParaRPr sz="1200" dirty="0">
              <a:solidFill>
                <a:srgbClr val="000000">
                  <a:alpha val="100000"/>
                </a:srgbClr>
              </a:solidFill>
              <a:latin typeface="IBM Plex Sans"/>
              <a:cs typeface="IBM Plex Sans"/>
            </a:endParaRPr>
          </a:p>
        </p:txBody>
      </p:sp>
      <p:sp>
        <p:nvSpPr>
          <p:cNvPr id="99" name="tx179">
            <a:extLst>
              <a:ext uri="{FF2B5EF4-FFF2-40B4-BE49-F238E27FC236}">
                <a16:creationId xmlns:a16="http://schemas.microsoft.com/office/drawing/2014/main" id="{9F48EB88-C3EC-6177-B708-65FD659B0146}"/>
              </a:ext>
            </a:extLst>
          </p:cNvPr>
          <p:cNvSpPr/>
          <p:nvPr/>
        </p:nvSpPr>
        <p:spPr>
          <a:xfrm>
            <a:off x="6228184" y="5877272"/>
            <a:ext cx="2804170" cy="840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Fuente: </a:t>
            </a:r>
            <a:r>
              <a:rPr lang="es-MX"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Latinobarómetro 2020</a:t>
            </a:r>
            <a:r>
              <a:rPr sz="880" dirty="0">
                <a:solidFill>
                  <a:srgbClr val="000000">
                    <a:alpha val="100000"/>
                  </a:srgbClr>
                </a:solidFill>
                <a:latin typeface="IBM Plex Sans"/>
                <a:cs typeface="IBM Plex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5782" y="-242209"/>
            <a:ext cx="9315120" cy="7039515"/>
            <a:chOff x="35782" y="-242209"/>
            <a:chExt cx="9315120" cy="7039515"/>
          </a:xfrm>
        </p:grpSpPr>
        <p:sp>
          <p:nvSpPr>
            <p:cNvPr id="3" name="rc3"/>
            <p:cNvSpPr/>
            <p:nvPr/>
          </p:nvSpPr>
          <p:spPr>
            <a:xfrm>
              <a:off x="206902" y="-242209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3395624" cy="180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CL" sz="1400" b="1" dirty="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5356"/>
              <a:ext cx="2665933" cy="1464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467869" y="475536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67869" y="441349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67869" y="407162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67869" y="372975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869" y="338788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7869" y="304601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67869" y="270414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67869" y="236227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67869" y="202040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67869" y="167853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67869" y="133666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67869" y="99479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67869" y="458442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67869" y="424255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67869" y="390068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67869" y="355881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67869" y="321694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67869" y="287507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67869" y="253320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67869" y="219133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67869" y="184946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67869" y="150759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67869" y="116572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56867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298510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040154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781797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523441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265085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56867" y="2122961"/>
              <a:ext cx="3856546" cy="376057"/>
            </a:xfrm>
            <a:custGeom>
              <a:avLst/>
              <a:gdLst/>
              <a:ahLst/>
              <a:cxnLst/>
              <a:rect l="0" t="0" r="0" b="0"/>
              <a:pathLst>
                <a:path w="3856546" h="376057">
                  <a:moveTo>
                    <a:pt x="0" y="376057"/>
                  </a:moveTo>
                  <a:lnTo>
                    <a:pt x="148328" y="205122"/>
                  </a:lnTo>
                  <a:lnTo>
                    <a:pt x="296657" y="205122"/>
                  </a:lnTo>
                  <a:lnTo>
                    <a:pt x="444986" y="170935"/>
                  </a:lnTo>
                  <a:lnTo>
                    <a:pt x="593314" y="205122"/>
                  </a:lnTo>
                  <a:lnTo>
                    <a:pt x="741643" y="102561"/>
                  </a:lnTo>
                  <a:lnTo>
                    <a:pt x="889972" y="102561"/>
                  </a:lnTo>
                  <a:lnTo>
                    <a:pt x="1038300" y="68374"/>
                  </a:lnTo>
                  <a:lnTo>
                    <a:pt x="1186629" y="34187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68374"/>
                  </a:lnTo>
                  <a:lnTo>
                    <a:pt x="2224930" y="102561"/>
                  </a:lnTo>
                  <a:lnTo>
                    <a:pt x="2373259" y="102561"/>
                  </a:lnTo>
                  <a:lnTo>
                    <a:pt x="2521588" y="102561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36748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205122"/>
                  </a:lnTo>
                  <a:lnTo>
                    <a:pt x="3559889" y="239309"/>
                  </a:lnTo>
                  <a:lnTo>
                    <a:pt x="3708217" y="307683"/>
                  </a:lnTo>
                  <a:lnTo>
                    <a:pt x="3856546" y="27349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56867" y="1234099"/>
              <a:ext cx="3856546" cy="205122"/>
            </a:xfrm>
            <a:custGeom>
              <a:avLst/>
              <a:gdLst/>
              <a:ahLst/>
              <a:cxnLst/>
              <a:rect l="0" t="0" r="0" b="0"/>
              <a:pathLst>
                <a:path w="3856546" h="205122">
                  <a:moveTo>
                    <a:pt x="0" y="205122"/>
                  </a:moveTo>
                  <a:lnTo>
                    <a:pt x="148328" y="205122"/>
                  </a:lnTo>
                  <a:lnTo>
                    <a:pt x="296657" y="170935"/>
                  </a:lnTo>
                  <a:lnTo>
                    <a:pt x="444986" y="170935"/>
                  </a:lnTo>
                  <a:lnTo>
                    <a:pt x="593314" y="136748"/>
                  </a:lnTo>
                  <a:lnTo>
                    <a:pt x="741643" y="170935"/>
                  </a:lnTo>
                  <a:lnTo>
                    <a:pt x="889972" y="170935"/>
                  </a:lnTo>
                  <a:lnTo>
                    <a:pt x="1038300" y="68374"/>
                  </a:lnTo>
                  <a:lnTo>
                    <a:pt x="1186629" y="68374"/>
                  </a:lnTo>
                  <a:lnTo>
                    <a:pt x="1334958" y="34187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34187"/>
                  </a:lnTo>
                  <a:lnTo>
                    <a:pt x="2373259" y="34187"/>
                  </a:lnTo>
                  <a:lnTo>
                    <a:pt x="2521588" y="34187"/>
                  </a:lnTo>
                  <a:lnTo>
                    <a:pt x="2669916" y="34187"/>
                  </a:lnTo>
                  <a:lnTo>
                    <a:pt x="2818245" y="34187"/>
                  </a:lnTo>
                  <a:lnTo>
                    <a:pt x="2966574" y="34187"/>
                  </a:lnTo>
                  <a:lnTo>
                    <a:pt x="3114902" y="68374"/>
                  </a:lnTo>
                  <a:lnTo>
                    <a:pt x="3263231" y="136748"/>
                  </a:lnTo>
                  <a:lnTo>
                    <a:pt x="3411560" y="136748"/>
                  </a:lnTo>
                  <a:lnTo>
                    <a:pt x="3559889" y="136748"/>
                  </a:lnTo>
                  <a:lnTo>
                    <a:pt x="3708217" y="136748"/>
                  </a:lnTo>
                  <a:lnTo>
                    <a:pt x="3856546" y="17093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8164" y="2440316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239808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981451" y="2064259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723095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464738" y="2201007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354711" y="2337755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98164" y="1380519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239808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981451" y="1175396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723095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464738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354711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565489" y="2593010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611209" y="2635261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0.61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899305" y="1939436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945025" y="1981687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1844252" y="2217586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1889972" y="2259837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0.72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2382473" y="2319335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2428193" y="2361586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3124033" y="2353567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3169753" y="2395818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0.68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4065764" y="2076442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4111484" y="2118693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0.64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13589" y="1533244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559309" y="1575495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0.92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1046840" y="1500173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092560" y="1542424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844690" y="978541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1890410" y="1020792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0.98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2573223" y="1362918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2618943" y="1405169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346729" y="998482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3392449" y="1040733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13397" y="1499359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4059117" y="1541610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160000">
              <a:off x="235251" y="459228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160000">
              <a:off x="235251" y="425041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 rot="-2160000">
              <a:off x="235251" y="390854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160000">
              <a:off x="235251" y="356667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2160000">
              <a:off x="235251" y="322480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160000">
              <a:off x="235251" y="288293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160000">
              <a:off x="235251" y="254106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160000">
              <a:off x="235251" y="219919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160000">
              <a:off x="235251" y="185732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160000">
              <a:off x="235251" y="151545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160000">
              <a:off x="235251" y="1173586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160000">
              <a:off x="429623" y="4806769"/>
              <a:ext cx="3048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160000">
              <a:off x="1171267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1912910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2654554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396198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4137841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85140" y="5201169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1" name="tx91"/>
            <p:cNvSpPr/>
            <p:nvPr/>
          </p:nvSpPr>
          <p:spPr>
            <a:xfrm>
              <a:off x="2361575" y="5248667"/>
              <a:ext cx="247129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585394" y="2809416"/>
              <a:ext cx="1373670" cy="131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740133" y="56705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803089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740133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803089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7"/>
            <p:cNvSpPr/>
            <p:nvPr/>
          </p:nvSpPr>
          <p:spPr>
            <a:xfrm>
              <a:off x="2007232" y="5621142"/>
              <a:ext cx="747786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7232" y="5840598"/>
              <a:ext cx="1235059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9869" y="475536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039869" y="441349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039869" y="407162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039869" y="372975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039869" y="338788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039869" y="304601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039869" y="270414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039869" y="236227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039869" y="202040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039869" y="167853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039869" y="133666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039869" y="994790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039869" y="458442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039869" y="424255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039869" y="390068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039869" y="355881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5039869" y="321694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5039869" y="287507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039869" y="253320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039869" y="219133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039869" y="184946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5039869" y="150759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039869" y="1165725"/>
              <a:ext cx="4034540" cy="0"/>
            </a:xfrm>
            <a:custGeom>
              <a:avLst/>
              <a:gdLst/>
              <a:ahLst/>
              <a:cxnLst/>
              <a:rect l="0" t="0" r="0" b="0"/>
              <a:pathLst>
                <a:path w="403454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128867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870510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6612154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7353797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8095441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8837085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5128867" y="1234099"/>
              <a:ext cx="3856546" cy="512805"/>
            </a:xfrm>
            <a:custGeom>
              <a:avLst/>
              <a:gdLst/>
              <a:ahLst/>
              <a:cxnLst/>
              <a:rect l="0" t="0" r="0" b="0"/>
              <a:pathLst>
                <a:path w="3856546" h="512805">
                  <a:moveTo>
                    <a:pt x="0" y="512805"/>
                  </a:moveTo>
                  <a:lnTo>
                    <a:pt x="148328" y="410244"/>
                  </a:lnTo>
                  <a:lnTo>
                    <a:pt x="296657" y="410244"/>
                  </a:lnTo>
                  <a:lnTo>
                    <a:pt x="444986" y="478618"/>
                  </a:lnTo>
                  <a:lnTo>
                    <a:pt x="593314" y="273496"/>
                  </a:lnTo>
                  <a:lnTo>
                    <a:pt x="741643" y="205122"/>
                  </a:lnTo>
                  <a:lnTo>
                    <a:pt x="889972" y="205122"/>
                  </a:lnTo>
                  <a:lnTo>
                    <a:pt x="1038300" y="136748"/>
                  </a:lnTo>
                  <a:lnTo>
                    <a:pt x="1186629" y="68374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0"/>
                  </a:lnTo>
                  <a:lnTo>
                    <a:pt x="2373259" y="0"/>
                  </a:lnTo>
                  <a:lnTo>
                    <a:pt x="2521588" y="0"/>
                  </a:lnTo>
                  <a:lnTo>
                    <a:pt x="2669916" y="68374"/>
                  </a:lnTo>
                  <a:lnTo>
                    <a:pt x="2818245" y="68374"/>
                  </a:lnTo>
                  <a:lnTo>
                    <a:pt x="2966574" y="68374"/>
                  </a:lnTo>
                  <a:lnTo>
                    <a:pt x="3114902" y="68374"/>
                  </a:lnTo>
                  <a:lnTo>
                    <a:pt x="3263231" y="68374"/>
                  </a:lnTo>
                  <a:lnTo>
                    <a:pt x="3411560" y="0"/>
                  </a:lnTo>
                  <a:lnTo>
                    <a:pt x="3559889" y="68374"/>
                  </a:lnTo>
                  <a:lnTo>
                    <a:pt x="3708217" y="68374"/>
                  </a:lnTo>
                  <a:lnTo>
                    <a:pt x="3856546" y="68374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128867" y="2772514"/>
              <a:ext cx="3856546" cy="786301"/>
            </a:xfrm>
            <a:custGeom>
              <a:avLst/>
              <a:gdLst/>
              <a:ahLst/>
              <a:cxnLst/>
              <a:rect l="0" t="0" r="0" b="0"/>
              <a:pathLst>
                <a:path w="3856546" h="786301">
                  <a:moveTo>
                    <a:pt x="0" y="376057"/>
                  </a:moveTo>
                  <a:lnTo>
                    <a:pt x="148328" y="102561"/>
                  </a:lnTo>
                  <a:lnTo>
                    <a:pt x="296657" y="102561"/>
                  </a:lnTo>
                  <a:lnTo>
                    <a:pt x="444986" y="0"/>
                  </a:lnTo>
                  <a:lnTo>
                    <a:pt x="593314" y="273496"/>
                  </a:lnTo>
                  <a:lnTo>
                    <a:pt x="741643" y="273496"/>
                  </a:lnTo>
                  <a:lnTo>
                    <a:pt x="889972" y="273496"/>
                  </a:lnTo>
                  <a:lnTo>
                    <a:pt x="1038300" y="273496"/>
                  </a:lnTo>
                  <a:lnTo>
                    <a:pt x="1186629" y="273496"/>
                  </a:lnTo>
                  <a:lnTo>
                    <a:pt x="1334958" y="273496"/>
                  </a:lnTo>
                  <a:lnTo>
                    <a:pt x="1483287" y="205122"/>
                  </a:lnTo>
                  <a:lnTo>
                    <a:pt x="1631615" y="170935"/>
                  </a:lnTo>
                  <a:lnTo>
                    <a:pt x="1779944" y="170935"/>
                  </a:lnTo>
                  <a:lnTo>
                    <a:pt x="1928273" y="239309"/>
                  </a:lnTo>
                  <a:lnTo>
                    <a:pt x="2076601" y="376057"/>
                  </a:lnTo>
                  <a:lnTo>
                    <a:pt x="2224930" y="444431"/>
                  </a:lnTo>
                  <a:lnTo>
                    <a:pt x="2373259" y="444431"/>
                  </a:lnTo>
                  <a:lnTo>
                    <a:pt x="2521588" y="444431"/>
                  </a:lnTo>
                  <a:lnTo>
                    <a:pt x="2669916" y="341870"/>
                  </a:lnTo>
                  <a:lnTo>
                    <a:pt x="2818245" y="341870"/>
                  </a:lnTo>
                  <a:lnTo>
                    <a:pt x="2966574" y="410244"/>
                  </a:lnTo>
                  <a:lnTo>
                    <a:pt x="3114902" y="512805"/>
                  </a:lnTo>
                  <a:lnTo>
                    <a:pt x="3263231" y="512805"/>
                  </a:lnTo>
                  <a:lnTo>
                    <a:pt x="3411560" y="717927"/>
                  </a:lnTo>
                  <a:lnTo>
                    <a:pt x="3559889" y="717927"/>
                  </a:lnTo>
                  <a:lnTo>
                    <a:pt x="3708217" y="717927"/>
                  </a:lnTo>
                  <a:lnTo>
                    <a:pt x="3856546" y="78630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128867" y="2122961"/>
              <a:ext cx="3856546" cy="478618"/>
            </a:xfrm>
            <a:custGeom>
              <a:avLst/>
              <a:gdLst/>
              <a:ahLst/>
              <a:cxnLst/>
              <a:rect l="0" t="0" r="0" b="0"/>
              <a:pathLst>
                <a:path w="3856546" h="478618">
                  <a:moveTo>
                    <a:pt x="0" y="478618"/>
                  </a:moveTo>
                  <a:lnTo>
                    <a:pt x="148328" y="341870"/>
                  </a:lnTo>
                  <a:lnTo>
                    <a:pt x="296657" y="410244"/>
                  </a:lnTo>
                  <a:lnTo>
                    <a:pt x="444986" y="341870"/>
                  </a:lnTo>
                  <a:lnTo>
                    <a:pt x="593314" y="410244"/>
                  </a:lnTo>
                  <a:lnTo>
                    <a:pt x="741643" y="239309"/>
                  </a:lnTo>
                  <a:lnTo>
                    <a:pt x="889972" y="68374"/>
                  </a:lnTo>
                  <a:lnTo>
                    <a:pt x="1038300" y="68374"/>
                  </a:lnTo>
                  <a:lnTo>
                    <a:pt x="1186629" y="0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170935"/>
                  </a:lnTo>
                  <a:lnTo>
                    <a:pt x="2224930" y="239309"/>
                  </a:lnTo>
                  <a:lnTo>
                    <a:pt x="2373259" y="239309"/>
                  </a:lnTo>
                  <a:lnTo>
                    <a:pt x="2521588" y="239309"/>
                  </a:lnTo>
                  <a:lnTo>
                    <a:pt x="2669916" y="239309"/>
                  </a:lnTo>
                  <a:lnTo>
                    <a:pt x="2818245" y="239309"/>
                  </a:lnTo>
                  <a:lnTo>
                    <a:pt x="2966574" y="239309"/>
                  </a:lnTo>
                  <a:lnTo>
                    <a:pt x="3114902" y="307683"/>
                  </a:lnTo>
                  <a:lnTo>
                    <a:pt x="3263231" y="239309"/>
                  </a:lnTo>
                  <a:lnTo>
                    <a:pt x="3411560" y="239309"/>
                  </a:lnTo>
                  <a:lnTo>
                    <a:pt x="3559889" y="239309"/>
                  </a:lnTo>
                  <a:lnTo>
                    <a:pt x="3708217" y="410244"/>
                  </a:lnTo>
                  <a:lnTo>
                    <a:pt x="3856546" y="23930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128867" y="1849465"/>
              <a:ext cx="3856546" cy="444431"/>
            </a:xfrm>
            <a:custGeom>
              <a:avLst/>
              <a:gdLst/>
              <a:ahLst/>
              <a:cxnLst/>
              <a:rect l="0" t="0" r="0" b="0"/>
              <a:pathLst>
                <a:path w="3856546" h="444431">
                  <a:moveTo>
                    <a:pt x="0" y="444431"/>
                  </a:moveTo>
                  <a:lnTo>
                    <a:pt x="148328" y="341870"/>
                  </a:lnTo>
                  <a:lnTo>
                    <a:pt x="296657" y="273496"/>
                  </a:lnTo>
                  <a:lnTo>
                    <a:pt x="444986" y="273496"/>
                  </a:lnTo>
                  <a:lnTo>
                    <a:pt x="593314" y="239309"/>
                  </a:lnTo>
                  <a:lnTo>
                    <a:pt x="741643" y="0"/>
                  </a:lnTo>
                  <a:lnTo>
                    <a:pt x="889972" y="170935"/>
                  </a:lnTo>
                  <a:lnTo>
                    <a:pt x="1038300" y="170935"/>
                  </a:lnTo>
                  <a:lnTo>
                    <a:pt x="1186629" y="170935"/>
                  </a:lnTo>
                  <a:lnTo>
                    <a:pt x="1334958" y="102561"/>
                  </a:lnTo>
                  <a:lnTo>
                    <a:pt x="1483287" y="68374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68374"/>
                  </a:lnTo>
                  <a:lnTo>
                    <a:pt x="2224930" y="68374"/>
                  </a:lnTo>
                  <a:lnTo>
                    <a:pt x="2373259" y="68374"/>
                  </a:lnTo>
                  <a:lnTo>
                    <a:pt x="2521588" y="68374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70935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170935"/>
                  </a:lnTo>
                  <a:lnTo>
                    <a:pt x="3559889" y="239309"/>
                  </a:lnTo>
                  <a:lnTo>
                    <a:pt x="3708217" y="273496"/>
                  </a:lnTo>
                  <a:lnTo>
                    <a:pt x="3856546" y="34187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070164" y="3089869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8926711" y="3500113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070164" y="254287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8926711" y="2303568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070164" y="2235194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8926711" y="213263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070164" y="1688202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8926711" y="124377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5225882" y="3131372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41"/>
            <p:cNvSpPr/>
            <p:nvPr/>
          </p:nvSpPr>
          <p:spPr>
            <a:xfrm>
              <a:off x="5271602" y="3173623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0.42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8629870" y="3652301"/>
              <a:ext cx="304202" cy="192328"/>
            </a:xfrm>
            <a:custGeom>
              <a:avLst/>
              <a:gdLst/>
              <a:ahLst/>
              <a:cxnLst/>
              <a:rect l="0" t="0" r="0" b="0"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1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tx143"/>
            <p:cNvSpPr/>
            <p:nvPr/>
          </p:nvSpPr>
          <p:spPr>
            <a:xfrm>
              <a:off x="8675590" y="3694552"/>
              <a:ext cx="212762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5200155" y="2593010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tx145"/>
            <p:cNvSpPr/>
            <p:nvPr/>
          </p:nvSpPr>
          <p:spPr>
            <a:xfrm>
              <a:off x="5245875" y="2635261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0.58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8908297" y="2488539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8954017" y="2530790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0.65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5244301" y="2217389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tx149"/>
            <p:cNvSpPr/>
            <p:nvPr/>
          </p:nvSpPr>
          <p:spPr>
            <a:xfrm>
              <a:off x="5290021" y="2259640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0.67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8849122" y="1926365"/>
              <a:ext cx="304202" cy="192328"/>
            </a:xfrm>
            <a:custGeom>
              <a:avLst/>
              <a:gdLst/>
              <a:ahLst/>
              <a:cxnLst/>
              <a:rect l="0" t="0" r="0" b="0"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151"/>
            <p:cNvSpPr/>
            <p:nvPr/>
          </p:nvSpPr>
          <p:spPr>
            <a:xfrm>
              <a:off x="8894842" y="1968617"/>
              <a:ext cx="212762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5132717" y="1836494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tx153"/>
            <p:cNvSpPr/>
            <p:nvPr/>
          </p:nvSpPr>
          <p:spPr>
            <a:xfrm>
              <a:off x="5178437" y="1878745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0.83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8637764" y="1396566"/>
              <a:ext cx="390926" cy="192328"/>
            </a:xfrm>
            <a:custGeom>
              <a:avLst/>
              <a:gdLst/>
              <a:ahLst/>
              <a:cxnLst/>
              <a:rect l="0" t="0" r="0" b="0"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5"/>
            <p:cNvSpPr/>
            <p:nvPr/>
          </p:nvSpPr>
          <p:spPr>
            <a:xfrm>
              <a:off x="8683484" y="1438817"/>
              <a:ext cx="299486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0.96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160000">
              <a:off x="4807251" y="459228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160000">
              <a:off x="4807251" y="425041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160000">
              <a:off x="4807251" y="390854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160000">
              <a:off x="4807251" y="356667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160000">
              <a:off x="4807251" y="322480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160000">
              <a:off x="4807251" y="288293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160000">
              <a:off x="4807251" y="254106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160000">
              <a:off x="4807251" y="219919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160000">
              <a:off x="4807251" y="185732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160000">
              <a:off x="4807251" y="1515457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160000">
              <a:off x="4807251" y="1173586"/>
              <a:ext cx="1869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160000">
              <a:off x="5001623" y="4806769"/>
              <a:ext cx="3048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160000">
              <a:off x="5743267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160000">
              <a:off x="6484910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160000">
              <a:off x="7226554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160000">
              <a:off x="7968198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160000">
              <a:off x="8709841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057140" y="5201169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4" name="tx174"/>
            <p:cNvSpPr/>
            <p:nvPr/>
          </p:nvSpPr>
          <p:spPr>
            <a:xfrm>
              <a:off x="6933575" y="5248667"/>
              <a:ext cx="247129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65056" y="5731513"/>
              <a:ext cx="248386" cy="975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6066141" y="56705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129097" y="56457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6066141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129097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7282025" y="56705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7344981" y="56457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7282025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7344981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tx184"/>
            <p:cNvSpPr/>
            <p:nvPr/>
          </p:nvSpPr>
          <p:spPr>
            <a:xfrm>
              <a:off x="6333240" y="5625501"/>
              <a:ext cx="694141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333240" y="5822605"/>
              <a:ext cx="797184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49124" y="5625501"/>
              <a:ext cx="682406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549124" y="5844957"/>
              <a:ext cx="692912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8567" y="6341021"/>
              <a:ext cx="1294333" cy="85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8567" y="6464465"/>
              <a:ext cx="2448191" cy="85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8567" y="6560591"/>
              <a:ext cx="6697980" cy="11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8567" y="6684035"/>
              <a:ext cx="6893547" cy="11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0" y="0"/>
            <a:ext cx="9143640" cy="6857640"/>
            <a:chOff x="0" y="0"/>
            <a:chExt cx="9143640" cy="6857640"/>
          </a:xfrm>
        </p:grpSpPr>
        <p:sp>
          <p:nvSpPr>
            <p:cNvPr id="42" name="rc3"/>
            <p:cNvSpPr/>
            <p:nvPr/>
          </p:nvSpPr>
          <p:spPr>
            <a:xfrm>
              <a:off x="0" y="0"/>
              <a:ext cx="9143640" cy="685764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rc4"/>
            <p:cNvSpPr/>
            <p:nvPr/>
          </p:nvSpPr>
          <p:spPr>
            <a:xfrm>
              <a:off x="0" y="0"/>
              <a:ext cx="9143640" cy="6857640"/>
            </a:xfrm>
            <a:prstGeom prst="rect">
              <a:avLst/>
            </a:prstGeom>
            <a:solidFill>
              <a:srgbClr val="FFFFFF"/>
            </a:solidFill>
            <a:ln w="1355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rc5"/>
            <p:cNvSpPr/>
            <p:nvPr/>
          </p:nvSpPr>
          <p:spPr>
            <a:xfrm>
              <a:off x="1041840" y="820440"/>
              <a:ext cx="8031960" cy="51984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pl6"/>
            <p:cNvSpPr/>
            <p:nvPr/>
          </p:nvSpPr>
          <p:spPr>
            <a:xfrm>
              <a:off x="5189760" y="1195200"/>
              <a:ext cx="2073600" cy="360"/>
            </a:xfrm>
            <a:custGeom>
              <a:avLst/>
              <a:gdLst/>
              <a:ahLst/>
              <a:cxnLst/>
              <a:rect l="l" t="t" r="r" b="b"/>
              <a:pathLst>
                <a:path w="2073841">
                  <a:moveTo>
                    <a:pt x="2073841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pl7"/>
            <p:cNvSpPr/>
            <p:nvPr/>
          </p:nvSpPr>
          <p:spPr>
            <a:xfrm>
              <a:off x="5481720" y="1429200"/>
              <a:ext cx="1693800" cy="360"/>
            </a:xfrm>
            <a:custGeom>
              <a:avLst/>
              <a:gdLst/>
              <a:ahLst/>
              <a:cxnLst/>
              <a:rect l="l" t="t" r="r" b="b"/>
              <a:pathLst>
                <a:path w="1694123">
                  <a:moveTo>
                    <a:pt x="1694123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pl8"/>
            <p:cNvSpPr/>
            <p:nvPr/>
          </p:nvSpPr>
          <p:spPr>
            <a:xfrm>
              <a:off x="5233320" y="1663560"/>
              <a:ext cx="1533240" cy="360"/>
            </a:xfrm>
            <a:custGeom>
              <a:avLst/>
              <a:gdLst/>
              <a:ahLst/>
              <a:cxnLst/>
              <a:rect l="l" t="t" r="r" b="b"/>
              <a:pathLst>
                <a:path w="1533474">
                  <a:moveTo>
                    <a:pt x="1533474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pl9"/>
            <p:cNvSpPr/>
            <p:nvPr/>
          </p:nvSpPr>
          <p:spPr>
            <a:xfrm>
              <a:off x="4225680" y="1897560"/>
              <a:ext cx="2511720" cy="360"/>
            </a:xfrm>
            <a:custGeom>
              <a:avLst/>
              <a:gdLst/>
              <a:ahLst/>
              <a:cxnLst/>
              <a:rect l="l" t="t" r="r" b="b"/>
              <a:pathLst>
                <a:path w="2511976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pl10"/>
            <p:cNvSpPr/>
            <p:nvPr/>
          </p:nvSpPr>
          <p:spPr>
            <a:xfrm>
              <a:off x="4488480" y="2131920"/>
              <a:ext cx="2175840" cy="360"/>
            </a:xfrm>
            <a:custGeom>
              <a:avLst/>
              <a:gdLst/>
              <a:ahLst/>
              <a:cxnLst/>
              <a:rect l="l" t="t" r="r" b="b"/>
              <a:pathLst>
                <a:path w="2176072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pl11"/>
            <p:cNvSpPr/>
            <p:nvPr/>
          </p:nvSpPr>
          <p:spPr>
            <a:xfrm>
              <a:off x="3787560" y="2600280"/>
              <a:ext cx="2423880" cy="360"/>
            </a:xfrm>
            <a:custGeom>
              <a:avLst/>
              <a:gdLst/>
              <a:ahLst/>
              <a:cxnLst/>
              <a:rect l="l" t="t" r="r" b="b"/>
              <a:pathLst>
                <a:path w="2424349">
                  <a:moveTo>
                    <a:pt x="2424349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pl12"/>
            <p:cNvSpPr/>
            <p:nvPr/>
          </p:nvSpPr>
          <p:spPr>
            <a:xfrm>
              <a:off x="4006800" y="2834280"/>
              <a:ext cx="2175840" cy="360"/>
            </a:xfrm>
            <a:custGeom>
              <a:avLst/>
              <a:gdLst/>
              <a:ahLst/>
              <a:cxnLst/>
              <a:rect l="l" t="t" r="r" b="b"/>
              <a:pathLst>
                <a:path w="2176072">
                  <a:moveTo>
                    <a:pt x="2176072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pl13"/>
            <p:cNvSpPr/>
            <p:nvPr/>
          </p:nvSpPr>
          <p:spPr>
            <a:xfrm>
              <a:off x="3524760" y="3068640"/>
              <a:ext cx="2511720" cy="360"/>
            </a:xfrm>
            <a:custGeom>
              <a:avLst/>
              <a:gdLst/>
              <a:ahLst/>
              <a:cxnLst/>
              <a:rect l="l" t="t" r="r" b="b"/>
              <a:pathLst>
                <a:path w="2511976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pl14"/>
            <p:cNvSpPr/>
            <p:nvPr/>
          </p:nvSpPr>
          <p:spPr>
            <a:xfrm>
              <a:off x="3539160" y="3302640"/>
              <a:ext cx="2482560" cy="360"/>
            </a:xfrm>
            <a:custGeom>
              <a:avLst/>
              <a:gdLst/>
              <a:ahLst/>
              <a:cxnLst/>
              <a:rect l="l" t="t" r="r" b="b"/>
              <a:pathLst>
                <a:path w="2482767">
                  <a:moveTo>
                    <a:pt x="2482767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pl15"/>
            <p:cNvSpPr/>
            <p:nvPr/>
          </p:nvSpPr>
          <p:spPr>
            <a:xfrm>
              <a:off x="3159720" y="3537000"/>
              <a:ext cx="2847600" cy="360"/>
            </a:xfrm>
            <a:custGeom>
              <a:avLst/>
              <a:gdLst/>
              <a:ahLst/>
              <a:cxnLst/>
              <a:rect l="l" t="t" r="r" b="b"/>
              <a:pathLst>
                <a:path w="2847880">
                  <a:moveTo>
                    <a:pt x="2847880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pl16"/>
            <p:cNvSpPr/>
            <p:nvPr/>
          </p:nvSpPr>
          <p:spPr>
            <a:xfrm>
              <a:off x="3831480" y="3771000"/>
              <a:ext cx="2088000" cy="360"/>
            </a:xfrm>
            <a:custGeom>
              <a:avLst/>
              <a:gdLst/>
              <a:ahLst/>
              <a:cxnLst/>
              <a:rect l="l" t="t" r="r" b="b"/>
              <a:pathLst>
                <a:path w="2088445">
                  <a:moveTo>
                    <a:pt x="2088445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pl17"/>
            <p:cNvSpPr/>
            <p:nvPr/>
          </p:nvSpPr>
          <p:spPr>
            <a:xfrm>
              <a:off x="3524760" y="4005360"/>
              <a:ext cx="2350800" cy="360"/>
            </a:xfrm>
            <a:custGeom>
              <a:avLst/>
              <a:gdLst/>
              <a:ahLst/>
              <a:cxnLst/>
              <a:rect l="l" t="t" r="r" b="b"/>
              <a:pathLst>
                <a:path w="2351327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pl18"/>
            <p:cNvSpPr/>
            <p:nvPr/>
          </p:nvSpPr>
          <p:spPr>
            <a:xfrm>
              <a:off x="2969640" y="4239360"/>
              <a:ext cx="2496960" cy="360"/>
            </a:xfrm>
            <a:custGeom>
              <a:avLst/>
              <a:gdLst/>
              <a:ahLst/>
              <a:cxnLst/>
              <a:rect l="l" t="t" r="r" b="b"/>
              <a:pathLst>
                <a:path w="2497372">
                  <a:moveTo>
                    <a:pt x="2497372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pl19"/>
            <p:cNvSpPr/>
            <p:nvPr/>
          </p:nvSpPr>
          <p:spPr>
            <a:xfrm>
              <a:off x="2809080" y="4473720"/>
              <a:ext cx="2511720" cy="360"/>
            </a:xfrm>
            <a:custGeom>
              <a:avLst/>
              <a:gdLst/>
              <a:ahLst/>
              <a:cxnLst/>
              <a:rect l="l" t="t" r="r" b="b"/>
              <a:pathLst>
                <a:path w="2511976">
                  <a:moveTo>
                    <a:pt x="2511976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pl20"/>
            <p:cNvSpPr/>
            <p:nvPr/>
          </p:nvSpPr>
          <p:spPr>
            <a:xfrm>
              <a:off x="3422520" y="4707720"/>
              <a:ext cx="1796040" cy="360"/>
            </a:xfrm>
            <a:custGeom>
              <a:avLst/>
              <a:gdLst/>
              <a:ahLst/>
              <a:cxnLst/>
              <a:rect l="l" t="t" r="r" b="b"/>
              <a:pathLst>
                <a:path w="1796355">
                  <a:moveTo>
                    <a:pt x="1796355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pl21"/>
            <p:cNvSpPr/>
            <p:nvPr/>
          </p:nvSpPr>
          <p:spPr>
            <a:xfrm>
              <a:off x="2560680" y="4942080"/>
              <a:ext cx="2102760" cy="360"/>
            </a:xfrm>
            <a:custGeom>
              <a:avLst/>
              <a:gdLst/>
              <a:ahLst/>
              <a:cxnLst/>
              <a:rect l="l" t="t" r="r" b="b"/>
              <a:pathLst>
                <a:path w="2103050">
                  <a:moveTo>
                    <a:pt x="2103050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pl22"/>
            <p:cNvSpPr/>
            <p:nvPr/>
          </p:nvSpPr>
          <p:spPr>
            <a:xfrm>
              <a:off x="1859760" y="5176080"/>
              <a:ext cx="2657520" cy="360"/>
            </a:xfrm>
            <a:custGeom>
              <a:avLst/>
              <a:gdLst/>
              <a:ahLst/>
              <a:cxnLst/>
              <a:rect l="l" t="t" r="r" b="b"/>
              <a:pathLst>
                <a:path w="2658022">
                  <a:moveTo>
                    <a:pt x="2658022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pl23"/>
            <p:cNvSpPr/>
            <p:nvPr/>
          </p:nvSpPr>
          <p:spPr>
            <a:xfrm>
              <a:off x="2210400" y="5410440"/>
              <a:ext cx="2263320" cy="360"/>
            </a:xfrm>
            <a:custGeom>
              <a:avLst/>
              <a:gdLst/>
              <a:ahLst/>
              <a:cxnLst/>
              <a:rect l="l" t="t" r="r" b="b"/>
              <a:pathLst>
                <a:path w="2263700">
                  <a:moveTo>
                    <a:pt x="2263700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pl24"/>
            <p:cNvSpPr/>
            <p:nvPr/>
          </p:nvSpPr>
          <p:spPr>
            <a:xfrm>
              <a:off x="1728360" y="5644440"/>
              <a:ext cx="2365560" cy="360"/>
            </a:xfrm>
            <a:custGeom>
              <a:avLst/>
              <a:gdLst/>
              <a:ahLst/>
              <a:cxnLst/>
              <a:rect l="l" t="t" r="r" b="b"/>
              <a:pathLst>
                <a:path w="2365931">
                  <a:moveTo>
                    <a:pt x="2365931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pl25"/>
            <p:cNvSpPr/>
            <p:nvPr/>
          </p:nvSpPr>
          <p:spPr>
            <a:xfrm>
              <a:off x="7015320" y="5878800"/>
              <a:ext cx="1138680" cy="360"/>
            </a:xfrm>
            <a:custGeom>
              <a:avLst/>
              <a:gdLst/>
              <a:ahLst/>
              <a:cxnLst/>
              <a:rect l="l" t="t" r="r" b="b"/>
              <a:pathLst>
                <a:path w="1139152">
                  <a:moveTo>
                    <a:pt x="1139152" y="0"/>
                  </a:moveTo>
                  <a:lnTo>
                    <a:pt x="0" y="0"/>
                  </a:lnTo>
                </a:path>
              </a:pathLst>
            </a:custGeom>
            <a:noFill/>
            <a:ln w="94854">
              <a:solidFill>
                <a:srgbClr val="BEBEBE">
                  <a:alpha val="66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pt26"/>
            <p:cNvSpPr/>
            <p:nvPr/>
          </p:nvSpPr>
          <p:spPr>
            <a:xfrm>
              <a:off x="5137560" y="1143000"/>
              <a:ext cx="103320" cy="103320"/>
            </a:xfrm>
            <a:prstGeom prst="ellipse">
              <a:avLst/>
            </a:prstGeom>
            <a:solidFill>
              <a:srgbClr val="34A853"/>
            </a:solidFill>
            <a:ln w="9000" cap="rnd">
              <a:solidFill>
                <a:srgbClr val="34A85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pt27"/>
            <p:cNvSpPr/>
            <p:nvPr/>
          </p:nvSpPr>
          <p:spPr>
            <a:xfrm>
              <a:off x="7211520" y="114300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pt28"/>
            <p:cNvSpPr/>
            <p:nvPr/>
          </p:nvSpPr>
          <p:spPr>
            <a:xfrm>
              <a:off x="5429880" y="1377360"/>
              <a:ext cx="103320" cy="103320"/>
            </a:xfrm>
            <a:prstGeom prst="ellipse">
              <a:avLst/>
            </a:prstGeom>
            <a:solidFill>
              <a:srgbClr val="34A853"/>
            </a:solidFill>
            <a:ln w="9000" cap="rnd">
              <a:solidFill>
                <a:srgbClr val="34A85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pt29"/>
            <p:cNvSpPr/>
            <p:nvPr/>
          </p:nvSpPr>
          <p:spPr>
            <a:xfrm>
              <a:off x="7124040" y="137736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pt30"/>
            <p:cNvSpPr/>
            <p:nvPr/>
          </p:nvSpPr>
          <p:spPr>
            <a:xfrm>
              <a:off x="5181480" y="1611360"/>
              <a:ext cx="103320" cy="103320"/>
            </a:xfrm>
            <a:prstGeom prst="ellipse">
              <a:avLst/>
            </a:prstGeom>
            <a:solidFill>
              <a:srgbClr val="34A853"/>
            </a:solidFill>
            <a:ln w="9000" cap="rnd">
              <a:solidFill>
                <a:srgbClr val="34A85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pt31"/>
            <p:cNvSpPr/>
            <p:nvPr/>
          </p:nvSpPr>
          <p:spPr>
            <a:xfrm>
              <a:off x="6715080" y="161136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pt32"/>
            <p:cNvSpPr/>
            <p:nvPr/>
          </p:nvSpPr>
          <p:spPr>
            <a:xfrm>
              <a:off x="4173840" y="184572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pt33"/>
            <p:cNvSpPr/>
            <p:nvPr/>
          </p:nvSpPr>
          <p:spPr>
            <a:xfrm>
              <a:off x="6685920" y="184572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pt34"/>
            <p:cNvSpPr/>
            <p:nvPr/>
          </p:nvSpPr>
          <p:spPr>
            <a:xfrm>
              <a:off x="4436640" y="207972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pt35"/>
            <p:cNvSpPr/>
            <p:nvPr/>
          </p:nvSpPr>
          <p:spPr>
            <a:xfrm>
              <a:off x="6612840" y="207972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pt36"/>
            <p:cNvSpPr/>
            <p:nvPr/>
          </p:nvSpPr>
          <p:spPr>
            <a:xfrm>
              <a:off x="6218280" y="231408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pt37"/>
            <p:cNvSpPr/>
            <p:nvPr/>
          </p:nvSpPr>
          <p:spPr>
            <a:xfrm>
              <a:off x="3735720" y="254808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pt38"/>
            <p:cNvSpPr/>
            <p:nvPr/>
          </p:nvSpPr>
          <p:spPr>
            <a:xfrm>
              <a:off x="6159960" y="254808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pt39"/>
            <p:cNvSpPr/>
            <p:nvPr/>
          </p:nvSpPr>
          <p:spPr>
            <a:xfrm>
              <a:off x="3954600" y="278244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pt40"/>
            <p:cNvSpPr/>
            <p:nvPr/>
          </p:nvSpPr>
          <p:spPr>
            <a:xfrm>
              <a:off x="6130800" y="278244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pt41"/>
            <p:cNvSpPr/>
            <p:nvPr/>
          </p:nvSpPr>
          <p:spPr>
            <a:xfrm>
              <a:off x="3472920" y="301680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pt42"/>
            <p:cNvSpPr/>
            <p:nvPr/>
          </p:nvSpPr>
          <p:spPr>
            <a:xfrm>
              <a:off x="5984640" y="301680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pt43"/>
            <p:cNvSpPr/>
            <p:nvPr/>
          </p:nvSpPr>
          <p:spPr>
            <a:xfrm>
              <a:off x="3487320" y="325080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pt44"/>
            <p:cNvSpPr/>
            <p:nvPr/>
          </p:nvSpPr>
          <p:spPr>
            <a:xfrm>
              <a:off x="5970240" y="325080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pt45"/>
            <p:cNvSpPr/>
            <p:nvPr/>
          </p:nvSpPr>
          <p:spPr>
            <a:xfrm>
              <a:off x="3107520" y="348516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pt46"/>
            <p:cNvSpPr/>
            <p:nvPr/>
          </p:nvSpPr>
          <p:spPr>
            <a:xfrm>
              <a:off x="5955480" y="348516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pt47"/>
            <p:cNvSpPr/>
            <p:nvPr/>
          </p:nvSpPr>
          <p:spPr>
            <a:xfrm>
              <a:off x="3779640" y="371916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pt48"/>
            <p:cNvSpPr/>
            <p:nvPr/>
          </p:nvSpPr>
          <p:spPr>
            <a:xfrm>
              <a:off x="5868000" y="371916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pt49"/>
            <p:cNvSpPr/>
            <p:nvPr/>
          </p:nvSpPr>
          <p:spPr>
            <a:xfrm>
              <a:off x="3472920" y="395352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pt50"/>
            <p:cNvSpPr/>
            <p:nvPr/>
          </p:nvSpPr>
          <p:spPr>
            <a:xfrm>
              <a:off x="5824080" y="395352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pt51"/>
            <p:cNvSpPr/>
            <p:nvPr/>
          </p:nvSpPr>
          <p:spPr>
            <a:xfrm>
              <a:off x="2917800" y="418752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pt52"/>
            <p:cNvSpPr/>
            <p:nvPr/>
          </p:nvSpPr>
          <p:spPr>
            <a:xfrm>
              <a:off x="5415120" y="418752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pt53"/>
            <p:cNvSpPr/>
            <p:nvPr/>
          </p:nvSpPr>
          <p:spPr>
            <a:xfrm>
              <a:off x="2757240" y="4421880"/>
              <a:ext cx="103320" cy="103320"/>
            </a:xfrm>
            <a:prstGeom prst="ellipse">
              <a:avLst/>
            </a:prstGeom>
            <a:solidFill>
              <a:srgbClr val="EA4335"/>
            </a:solidFill>
            <a:ln w="9000" cap="rnd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pt54"/>
            <p:cNvSpPr/>
            <p:nvPr/>
          </p:nvSpPr>
          <p:spPr>
            <a:xfrm>
              <a:off x="5268960" y="442188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pt55"/>
            <p:cNvSpPr/>
            <p:nvPr/>
          </p:nvSpPr>
          <p:spPr>
            <a:xfrm>
              <a:off x="3370680" y="4655880"/>
              <a:ext cx="103320" cy="103320"/>
            </a:xfrm>
            <a:prstGeom prst="ellipse">
              <a:avLst/>
            </a:prstGeom>
            <a:solidFill>
              <a:srgbClr val="FBBC04"/>
            </a:solidFill>
            <a:ln w="9000" cap="rnd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pt56"/>
            <p:cNvSpPr/>
            <p:nvPr/>
          </p:nvSpPr>
          <p:spPr>
            <a:xfrm>
              <a:off x="5166720" y="465588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pt57"/>
            <p:cNvSpPr/>
            <p:nvPr/>
          </p:nvSpPr>
          <p:spPr>
            <a:xfrm>
              <a:off x="2508840" y="4890240"/>
              <a:ext cx="103320" cy="103320"/>
            </a:xfrm>
            <a:prstGeom prst="ellipse">
              <a:avLst/>
            </a:prstGeom>
            <a:solidFill>
              <a:srgbClr val="EA4335"/>
            </a:solidFill>
            <a:ln w="9000" cap="rnd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pt58"/>
            <p:cNvSpPr/>
            <p:nvPr/>
          </p:nvSpPr>
          <p:spPr>
            <a:xfrm>
              <a:off x="4611960" y="489024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pt59"/>
            <p:cNvSpPr/>
            <p:nvPr/>
          </p:nvSpPr>
          <p:spPr>
            <a:xfrm>
              <a:off x="1807920" y="5124240"/>
              <a:ext cx="103320" cy="103320"/>
            </a:xfrm>
            <a:prstGeom prst="ellipse">
              <a:avLst/>
            </a:prstGeom>
            <a:solidFill>
              <a:srgbClr val="EA4335"/>
            </a:solidFill>
            <a:ln w="9000" cap="rnd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pt60"/>
            <p:cNvSpPr/>
            <p:nvPr/>
          </p:nvSpPr>
          <p:spPr>
            <a:xfrm>
              <a:off x="4465800" y="512424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pt61"/>
            <p:cNvSpPr/>
            <p:nvPr/>
          </p:nvSpPr>
          <p:spPr>
            <a:xfrm>
              <a:off x="2158200" y="5358600"/>
              <a:ext cx="103320" cy="103320"/>
            </a:xfrm>
            <a:prstGeom prst="ellipse">
              <a:avLst/>
            </a:prstGeom>
            <a:solidFill>
              <a:srgbClr val="EA4335"/>
            </a:solidFill>
            <a:ln w="9000" cap="rnd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pt62"/>
            <p:cNvSpPr/>
            <p:nvPr/>
          </p:nvSpPr>
          <p:spPr>
            <a:xfrm>
              <a:off x="4422240" y="535860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pt63"/>
            <p:cNvSpPr/>
            <p:nvPr/>
          </p:nvSpPr>
          <p:spPr>
            <a:xfrm>
              <a:off x="1676520" y="5592600"/>
              <a:ext cx="103320" cy="103320"/>
            </a:xfrm>
            <a:prstGeom prst="ellipse">
              <a:avLst/>
            </a:prstGeom>
            <a:solidFill>
              <a:srgbClr val="EA4335"/>
            </a:solidFill>
            <a:ln w="9000" cap="rnd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pt64"/>
            <p:cNvSpPr/>
            <p:nvPr/>
          </p:nvSpPr>
          <p:spPr>
            <a:xfrm>
              <a:off x="4042440" y="559260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pt65"/>
            <p:cNvSpPr/>
            <p:nvPr/>
          </p:nvSpPr>
          <p:spPr>
            <a:xfrm>
              <a:off x="6963120" y="5826960"/>
              <a:ext cx="103320" cy="103320"/>
            </a:xfrm>
            <a:prstGeom prst="ellipse">
              <a:avLst/>
            </a:prstGeom>
            <a:solidFill>
              <a:srgbClr val="4285F4"/>
            </a:solidFill>
            <a:ln w="9000" cap="rnd">
              <a:solidFill>
                <a:srgbClr val="4285F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pt66"/>
            <p:cNvSpPr/>
            <p:nvPr/>
          </p:nvSpPr>
          <p:spPr>
            <a:xfrm>
              <a:off x="8102520" y="5826960"/>
              <a:ext cx="103320" cy="103320"/>
            </a:xfrm>
            <a:prstGeom prst="ellipse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pl67"/>
            <p:cNvSpPr/>
            <p:nvPr/>
          </p:nvSpPr>
          <p:spPr>
            <a:xfrm>
              <a:off x="6518520" y="820440"/>
              <a:ext cx="360" cy="5198400"/>
            </a:xfrm>
            <a:custGeom>
              <a:avLst/>
              <a:gdLst/>
              <a:ahLst/>
              <a:cxnLst/>
              <a:rect l="l" t="t" r="r" b="b"/>
              <a:pathLst>
                <a:path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4A85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pl68"/>
            <p:cNvSpPr/>
            <p:nvPr/>
          </p:nvSpPr>
          <p:spPr>
            <a:xfrm>
              <a:off x="5058000" y="820440"/>
              <a:ext cx="360" cy="5198400"/>
            </a:xfrm>
            <a:custGeom>
              <a:avLst/>
              <a:gdLst/>
              <a:ahLst/>
              <a:cxnLst/>
              <a:rect l="l" t="t" r="r" b="b"/>
              <a:pathLst>
                <a:path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FBBC0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pl69"/>
            <p:cNvSpPr/>
            <p:nvPr/>
          </p:nvSpPr>
          <p:spPr>
            <a:xfrm>
              <a:off x="2867400" y="820440"/>
              <a:ext cx="360" cy="5198400"/>
            </a:xfrm>
            <a:custGeom>
              <a:avLst/>
              <a:gdLst/>
              <a:ahLst/>
              <a:cxnLst/>
              <a:rect l="l" t="t" r="r" b="b"/>
              <a:pathLst>
                <a:path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A433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pt70"/>
            <p:cNvSpPr/>
            <p:nvPr/>
          </p:nvSpPr>
          <p:spPr>
            <a:xfrm>
              <a:off x="3474000" y="3237120"/>
              <a:ext cx="130680" cy="130680"/>
            </a:xfrm>
            <a:prstGeom prst="ellipse">
              <a:avLst/>
            </a:prstGeom>
            <a:solidFill>
              <a:srgbClr val="000000"/>
            </a:solidFill>
            <a:ln w="90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pg71"/>
            <p:cNvSpPr/>
            <p:nvPr/>
          </p:nvSpPr>
          <p:spPr>
            <a:xfrm>
              <a:off x="6225120" y="2320920"/>
              <a:ext cx="90000" cy="90000"/>
            </a:xfrm>
            <a:custGeom>
              <a:avLst/>
              <a:gdLst/>
              <a:ahLst/>
              <a:cxnLst/>
              <a:rect l="l" t="t" r="r" b="b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tx72"/>
            <p:cNvSpPr/>
            <p:nvPr/>
          </p:nvSpPr>
          <p:spPr>
            <a:xfrm>
              <a:off x="7399080" y="115452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0.851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2" name="tx73"/>
            <p:cNvSpPr/>
            <p:nvPr/>
          </p:nvSpPr>
          <p:spPr>
            <a:xfrm>
              <a:off x="7311600" y="138888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0.845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3" name="tx74"/>
            <p:cNvSpPr/>
            <p:nvPr/>
          </p:nvSpPr>
          <p:spPr>
            <a:xfrm>
              <a:off x="6902640" y="162288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0.817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4" name="tx75"/>
            <p:cNvSpPr/>
            <p:nvPr/>
          </p:nvSpPr>
          <p:spPr>
            <a:xfrm>
              <a:off x="6873480" y="185724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0.815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5" name="tx76"/>
            <p:cNvSpPr/>
            <p:nvPr/>
          </p:nvSpPr>
          <p:spPr>
            <a:xfrm>
              <a:off x="6770160" y="2091240"/>
              <a:ext cx="21060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0.81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6" name="tx77"/>
            <p:cNvSpPr/>
            <p:nvPr/>
          </p:nvSpPr>
          <p:spPr>
            <a:xfrm>
              <a:off x="6405840" y="232560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0.783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7" name="tx78"/>
            <p:cNvSpPr/>
            <p:nvPr/>
          </p:nvSpPr>
          <p:spPr>
            <a:xfrm>
              <a:off x="6347520" y="255960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0.779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8" name="tx79"/>
            <p:cNvSpPr/>
            <p:nvPr/>
          </p:nvSpPr>
          <p:spPr>
            <a:xfrm>
              <a:off x="6318360" y="279396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0.777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19" name="tx80"/>
            <p:cNvSpPr/>
            <p:nvPr/>
          </p:nvSpPr>
          <p:spPr>
            <a:xfrm>
              <a:off x="6172200" y="302796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0.767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0" name="tx81"/>
            <p:cNvSpPr/>
            <p:nvPr/>
          </p:nvSpPr>
          <p:spPr>
            <a:xfrm>
              <a:off x="6157800" y="326232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0.766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1" name="tx82"/>
            <p:cNvSpPr/>
            <p:nvPr/>
          </p:nvSpPr>
          <p:spPr>
            <a:xfrm>
              <a:off x="6143040" y="349632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0.765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2" name="tx83"/>
            <p:cNvSpPr/>
            <p:nvPr/>
          </p:nvSpPr>
          <p:spPr>
            <a:xfrm>
              <a:off x="6055560" y="373068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0.759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3" name="tx84"/>
            <p:cNvSpPr/>
            <p:nvPr/>
          </p:nvSpPr>
          <p:spPr>
            <a:xfrm>
              <a:off x="6011640" y="396468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0.756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4" name="tx85"/>
            <p:cNvSpPr/>
            <p:nvPr/>
          </p:nvSpPr>
          <p:spPr>
            <a:xfrm>
              <a:off x="5602680" y="419904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0.728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5" name="tx86"/>
            <p:cNvSpPr/>
            <p:nvPr/>
          </p:nvSpPr>
          <p:spPr>
            <a:xfrm>
              <a:off x="5456520" y="443340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0.718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6" name="tx87"/>
            <p:cNvSpPr/>
            <p:nvPr/>
          </p:nvSpPr>
          <p:spPr>
            <a:xfrm>
              <a:off x="5354280" y="466740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0.711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7" name="tx88"/>
            <p:cNvSpPr/>
            <p:nvPr/>
          </p:nvSpPr>
          <p:spPr>
            <a:xfrm>
              <a:off x="4799520" y="490140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0.673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8" name="tx89"/>
            <p:cNvSpPr/>
            <p:nvPr/>
          </p:nvSpPr>
          <p:spPr>
            <a:xfrm>
              <a:off x="4653360" y="513576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0.663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29" name="tx90"/>
            <p:cNvSpPr/>
            <p:nvPr/>
          </p:nvSpPr>
          <p:spPr>
            <a:xfrm>
              <a:off x="4579560" y="5370120"/>
              <a:ext cx="21060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0.66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30" name="tx91"/>
            <p:cNvSpPr/>
            <p:nvPr/>
          </p:nvSpPr>
          <p:spPr>
            <a:xfrm>
              <a:off x="4230000" y="560412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0.634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31" name="tx92"/>
            <p:cNvSpPr/>
            <p:nvPr/>
          </p:nvSpPr>
          <p:spPr>
            <a:xfrm>
              <a:off x="8290080" y="5838480"/>
              <a:ext cx="271080" cy="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BEBEBE"/>
                  </a:solidFill>
                  <a:latin typeface="IBM Plex Sans Semibold"/>
                </a:rPr>
                <a:t>0.912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132" name="tx93"/>
            <p:cNvSpPr/>
            <p:nvPr/>
          </p:nvSpPr>
          <p:spPr>
            <a:xfrm>
              <a:off x="4714920" y="114804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34A853"/>
                  </a:solidFill>
                  <a:latin typeface="IBM Plex Sans Semibold"/>
                </a:rPr>
                <a:t>0.709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3" name="tx94"/>
            <p:cNvSpPr/>
            <p:nvPr/>
          </p:nvSpPr>
          <p:spPr>
            <a:xfrm>
              <a:off x="5006880" y="138204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34A853"/>
                  </a:solidFill>
                  <a:latin typeface="IBM Plex Sans Semibold"/>
                </a:rPr>
                <a:t>0.729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4" name="tx95"/>
            <p:cNvSpPr/>
            <p:nvPr/>
          </p:nvSpPr>
          <p:spPr>
            <a:xfrm>
              <a:off x="4758840" y="161640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34A853"/>
                  </a:solidFill>
                  <a:latin typeface="IBM Plex Sans Semibold"/>
                </a:rPr>
                <a:t>0.712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5" name="tx96"/>
            <p:cNvSpPr/>
            <p:nvPr/>
          </p:nvSpPr>
          <p:spPr>
            <a:xfrm>
              <a:off x="3750840" y="185040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0.643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6" name="tx97"/>
            <p:cNvSpPr/>
            <p:nvPr/>
          </p:nvSpPr>
          <p:spPr>
            <a:xfrm>
              <a:off x="4014000" y="208476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0.661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7" name="tx98"/>
            <p:cNvSpPr/>
            <p:nvPr/>
          </p:nvSpPr>
          <p:spPr>
            <a:xfrm>
              <a:off x="3312720" y="255312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0.613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8" name="tx99"/>
            <p:cNvSpPr/>
            <p:nvPr/>
          </p:nvSpPr>
          <p:spPr>
            <a:xfrm>
              <a:off x="3531960" y="278712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0.628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39" name="tx100"/>
            <p:cNvSpPr/>
            <p:nvPr/>
          </p:nvSpPr>
          <p:spPr>
            <a:xfrm>
              <a:off x="3049920" y="302148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0.595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0" name="tx101"/>
            <p:cNvSpPr/>
            <p:nvPr/>
          </p:nvSpPr>
          <p:spPr>
            <a:xfrm>
              <a:off x="3064680" y="325548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0.596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1" name="tx102"/>
            <p:cNvSpPr/>
            <p:nvPr/>
          </p:nvSpPr>
          <p:spPr>
            <a:xfrm>
              <a:off x="2790360" y="3489840"/>
              <a:ext cx="2458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0.57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2" name="tx103"/>
            <p:cNvSpPr/>
            <p:nvPr/>
          </p:nvSpPr>
          <p:spPr>
            <a:xfrm>
              <a:off x="3356640" y="372384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0.616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3" name="tx104"/>
            <p:cNvSpPr/>
            <p:nvPr/>
          </p:nvSpPr>
          <p:spPr>
            <a:xfrm>
              <a:off x="3049920" y="395820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0.595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4" name="tx105"/>
            <p:cNvSpPr/>
            <p:nvPr/>
          </p:nvSpPr>
          <p:spPr>
            <a:xfrm>
              <a:off x="2495160" y="419220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0.557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5" name="tx106"/>
            <p:cNvSpPr/>
            <p:nvPr/>
          </p:nvSpPr>
          <p:spPr>
            <a:xfrm>
              <a:off x="2334240" y="442656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EA4335"/>
                  </a:solidFill>
                  <a:latin typeface="IBM Plex Sans Semibold"/>
                </a:rPr>
                <a:t>0.546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6" name="tx107"/>
            <p:cNvSpPr/>
            <p:nvPr/>
          </p:nvSpPr>
          <p:spPr>
            <a:xfrm>
              <a:off x="2947680" y="466056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FBBC04"/>
                  </a:solidFill>
                  <a:latin typeface="IBM Plex Sans Semibold"/>
                </a:rPr>
                <a:t>0.588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7" name="tx108"/>
            <p:cNvSpPr/>
            <p:nvPr/>
          </p:nvSpPr>
          <p:spPr>
            <a:xfrm>
              <a:off x="2086200" y="489492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EA4335"/>
                  </a:solidFill>
                  <a:latin typeface="IBM Plex Sans Semibold"/>
                </a:rPr>
                <a:t>0.529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8" name="tx109"/>
            <p:cNvSpPr/>
            <p:nvPr/>
          </p:nvSpPr>
          <p:spPr>
            <a:xfrm>
              <a:off x="1384920" y="512892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EA4335"/>
                  </a:solidFill>
                  <a:latin typeface="IBM Plex Sans Semibold"/>
                </a:rPr>
                <a:t>0.481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49" name="tx110"/>
            <p:cNvSpPr/>
            <p:nvPr/>
          </p:nvSpPr>
          <p:spPr>
            <a:xfrm>
              <a:off x="1735560" y="536328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EA4335"/>
                  </a:solidFill>
                  <a:latin typeface="IBM Plex Sans Semibold"/>
                </a:rPr>
                <a:t>0.505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50" name="tx111"/>
            <p:cNvSpPr/>
            <p:nvPr/>
          </p:nvSpPr>
          <p:spPr>
            <a:xfrm>
              <a:off x="1253520" y="559728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EA4335"/>
                  </a:solidFill>
                  <a:latin typeface="IBM Plex Sans Semibold"/>
                </a:rPr>
                <a:t>0.472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51" name="tx112"/>
            <p:cNvSpPr/>
            <p:nvPr/>
          </p:nvSpPr>
          <p:spPr>
            <a:xfrm>
              <a:off x="6540480" y="5831640"/>
              <a:ext cx="316080" cy="9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95"/>
                </a:lnSpc>
                <a:buNone/>
                <a:tabLst>
                  <a:tab pos="0" algn="l"/>
                </a:tabLst>
              </a:pPr>
              <a:r>
                <a:rPr lang="en-US" sz="989" b="0" strike="noStrike" spc="-1">
                  <a:solidFill>
                    <a:srgbClr val="4285F4"/>
                  </a:solidFill>
                  <a:latin typeface="IBM Plex Sans Semibold"/>
                </a:rPr>
                <a:t>0.834</a:t>
              </a:r>
              <a:endParaRPr lang="es-CL" sz="989" b="0" strike="noStrike" spc="-1">
                <a:latin typeface="Arial"/>
              </a:endParaRPr>
            </a:p>
          </p:txBody>
        </p:sp>
        <p:sp>
          <p:nvSpPr>
            <p:cNvPr id="152" name="tx113"/>
            <p:cNvSpPr/>
            <p:nvPr/>
          </p:nvSpPr>
          <p:spPr>
            <a:xfrm>
              <a:off x="1920240" y="837720"/>
              <a:ext cx="433440" cy="20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706"/>
                </a:lnSpc>
                <a:buNone/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EA4335">
                      <a:alpha val="50000"/>
                    </a:srgbClr>
                  </a:solidFill>
                  <a:latin typeface="IBM Plex Sans Bold"/>
                </a:rPr>
                <a:t>Bajo</a:t>
              </a:r>
              <a:endParaRPr lang="es-CL" sz="1700" b="0" strike="noStrike" spc="-1">
                <a:latin typeface="Arial"/>
              </a:endParaRPr>
            </a:p>
          </p:txBody>
        </p:sp>
        <p:sp>
          <p:nvSpPr>
            <p:cNvPr id="153" name="tx114"/>
            <p:cNvSpPr/>
            <p:nvPr/>
          </p:nvSpPr>
          <p:spPr>
            <a:xfrm>
              <a:off x="3667680" y="880920"/>
              <a:ext cx="590040" cy="15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706"/>
                </a:lnSpc>
                <a:buNone/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BBC04">
                      <a:alpha val="50000"/>
                    </a:srgbClr>
                  </a:solidFill>
                  <a:latin typeface="IBM Plex Sans Bold"/>
                </a:rPr>
                <a:t>Medio</a:t>
              </a:r>
              <a:endParaRPr lang="es-CL" sz="1700" b="0" strike="noStrike" spc="-1">
                <a:latin typeface="Arial"/>
              </a:endParaRPr>
            </a:p>
          </p:txBody>
        </p:sp>
        <p:sp>
          <p:nvSpPr>
            <p:cNvPr id="154" name="tx115"/>
            <p:cNvSpPr/>
            <p:nvPr/>
          </p:nvSpPr>
          <p:spPr>
            <a:xfrm>
              <a:off x="5601600" y="880920"/>
              <a:ext cx="373320" cy="15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706"/>
                </a:lnSpc>
                <a:buNone/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34A853">
                      <a:alpha val="50000"/>
                    </a:srgbClr>
                  </a:solidFill>
                  <a:latin typeface="IBM Plex Sans Bold"/>
                </a:rPr>
                <a:t>Alto</a:t>
              </a:r>
              <a:endParaRPr lang="es-CL" sz="1700" b="0" strike="noStrike" spc="-1">
                <a:latin typeface="Arial"/>
              </a:endParaRPr>
            </a:p>
          </p:txBody>
        </p:sp>
        <p:sp>
          <p:nvSpPr>
            <p:cNvPr id="155" name="tx116"/>
            <p:cNvSpPr/>
            <p:nvPr/>
          </p:nvSpPr>
          <p:spPr>
            <a:xfrm>
              <a:off x="6827040" y="837720"/>
              <a:ext cx="843120" cy="20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706"/>
                </a:lnSpc>
                <a:buNone/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4285F4">
                      <a:alpha val="50000"/>
                    </a:srgbClr>
                  </a:solidFill>
                  <a:latin typeface="IBM Plex Sans Bold"/>
                </a:rPr>
                <a:t>Muy Alto</a:t>
              </a:r>
              <a:endParaRPr lang="es-CL" sz="1700" b="0" strike="noStrike" spc="-1">
                <a:latin typeface="Arial"/>
              </a:endParaRPr>
            </a:p>
          </p:txBody>
        </p:sp>
        <p:sp>
          <p:nvSpPr>
            <p:cNvPr id="156" name="pl117"/>
            <p:cNvSpPr/>
            <p:nvPr/>
          </p:nvSpPr>
          <p:spPr>
            <a:xfrm>
              <a:off x="1041840" y="820440"/>
              <a:ext cx="360" cy="5198400"/>
            </a:xfrm>
            <a:custGeom>
              <a:avLst/>
              <a:gdLst/>
              <a:ahLst/>
              <a:cxnLst/>
              <a:rect l="l" t="t" r="r" b="b"/>
              <a:pathLst>
                <a:path h="5198916">
                  <a:moveTo>
                    <a:pt x="0" y="5198916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tx118"/>
            <p:cNvSpPr/>
            <p:nvPr/>
          </p:nvSpPr>
          <p:spPr>
            <a:xfrm>
              <a:off x="364320" y="5833800"/>
              <a:ext cx="61452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OCDE sin AL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58" name="tx119"/>
            <p:cNvSpPr/>
            <p:nvPr/>
          </p:nvSpPr>
          <p:spPr>
            <a:xfrm>
              <a:off x="490680" y="5599440"/>
              <a:ext cx="4881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Honduras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59" name="tx120"/>
            <p:cNvSpPr/>
            <p:nvPr/>
          </p:nvSpPr>
          <p:spPr>
            <a:xfrm>
              <a:off x="473760" y="5343120"/>
              <a:ext cx="505440" cy="10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Nicaragua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0" name="tx121"/>
            <p:cNvSpPr/>
            <p:nvPr/>
          </p:nvSpPr>
          <p:spPr>
            <a:xfrm>
              <a:off x="430560" y="5131080"/>
              <a:ext cx="5482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Guatemala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1" name="tx122"/>
            <p:cNvSpPr/>
            <p:nvPr/>
          </p:nvSpPr>
          <p:spPr>
            <a:xfrm>
              <a:off x="419400" y="4897080"/>
              <a:ext cx="55980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El Salvador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2" name="tx123"/>
            <p:cNvSpPr/>
            <p:nvPr/>
          </p:nvSpPr>
          <p:spPr>
            <a:xfrm>
              <a:off x="458280" y="4662720"/>
              <a:ext cx="5205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Venezuela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3" name="tx124"/>
            <p:cNvSpPr/>
            <p:nvPr/>
          </p:nvSpPr>
          <p:spPr>
            <a:xfrm>
              <a:off x="642960" y="4428720"/>
              <a:ext cx="33624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Bolivia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4" name="tx125"/>
            <p:cNvSpPr/>
            <p:nvPr/>
          </p:nvSpPr>
          <p:spPr>
            <a:xfrm>
              <a:off x="513360" y="4176720"/>
              <a:ext cx="465840" cy="10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Paraguay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5" name="tx126"/>
            <p:cNvSpPr/>
            <p:nvPr/>
          </p:nvSpPr>
          <p:spPr>
            <a:xfrm>
              <a:off x="257400" y="3960360"/>
              <a:ext cx="72144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R. Dominicana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6" name="tx127"/>
            <p:cNvSpPr/>
            <p:nvPr/>
          </p:nvSpPr>
          <p:spPr>
            <a:xfrm>
              <a:off x="566280" y="3726000"/>
              <a:ext cx="4125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Ecuador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7" name="tx128"/>
            <p:cNvSpPr/>
            <p:nvPr/>
          </p:nvSpPr>
          <p:spPr>
            <a:xfrm>
              <a:off x="693000" y="3492000"/>
              <a:ext cx="28620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Brasil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8" name="tx129"/>
            <p:cNvSpPr/>
            <p:nvPr/>
          </p:nvSpPr>
          <p:spPr>
            <a:xfrm>
              <a:off x="231480" y="3253320"/>
              <a:ext cx="74736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América Latina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69" name="tx130"/>
            <p:cNvSpPr/>
            <p:nvPr/>
          </p:nvSpPr>
          <p:spPr>
            <a:xfrm>
              <a:off x="504360" y="3023640"/>
              <a:ext cx="4744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Colombia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0" name="tx131"/>
            <p:cNvSpPr/>
            <p:nvPr/>
          </p:nvSpPr>
          <p:spPr>
            <a:xfrm>
              <a:off x="745560" y="2784960"/>
              <a:ext cx="23328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Perú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1" name="tx132"/>
            <p:cNvSpPr/>
            <p:nvPr/>
          </p:nvSpPr>
          <p:spPr>
            <a:xfrm>
              <a:off x="623880" y="2550960"/>
              <a:ext cx="35532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México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2" name="tx133"/>
            <p:cNvSpPr/>
            <p:nvPr/>
          </p:nvSpPr>
          <p:spPr>
            <a:xfrm>
              <a:off x="721800" y="2320920"/>
              <a:ext cx="25704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Cuba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3" name="tx134"/>
            <p:cNvSpPr/>
            <p:nvPr/>
          </p:nvSpPr>
          <p:spPr>
            <a:xfrm>
              <a:off x="452160" y="2086920"/>
              <a:ext cx="5266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Costa Rica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4" name="tx135"/>
            <p:cNvSpPr/>
            <p:nvPr/>
          </p:nvSpPr>
          <p:spPr>
            <a:xfrm>
              <a:off x="571320" y="1848240"/>
              <a:ext cx="40752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Panamá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5" name="tx136"/>
            <p:cNvSpPr/>
            <p:nvPr/>
          </p:nvSpPr>
          <p:spPr>
            <a:xfrm>
              <a:off x="561240" y="1600920"/>
              <a:ext cx="417960" cy="10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Uruguay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6" name="tx137"/>
            <p:cNvSpPr/>
            <p:nvPr/>
          </p:nvSpPr>
          <p:spPr>
            <a:xfrm>
              <a:off x="492480" y="1361880"/>
              <a:ext cx="486360" cy="10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Argentina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7" name="tx138"/>
            <p:cNvSpPr/>
            <p:nvPr/>
          </p:nvSpPr>
          <p:spPr>
            <a:xfrm>
              <a:off x="726840" y="1150200"/>
              <a:ext cx="2523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Chile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8" name="tx139"/>
            <p:cNvSpPr/>
            <p:nvPr/>
          </p:nvSpPr>
          <p:spPr>
            <a:xfrm>
              <a:off x="926640" y="999720"/>
              <a:ext cx="525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  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179" name="pl140"/>
            <p:cNvSpPr/>
            <p:nvPr/>
          </p:nvSpPr>
          <p:spPr>
            <a:xfrm>
              <a:off x="1007280" y="587880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pl141"/>
            <p:cNvSpPr/>
            <p:nvPr/>
          </p:nvSpPr>
          <p:spPr>
            <a:xfrm>
              <a:off x="1007280" y="564444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pl142"/>
            <p:cNvSpPr/>
            <p:nvPr/>
          </p:nvSpPr>
          <p:spPr>
            <a:xfrm>
              <a:off x="1007280" y="541044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pl143"/>
            <p:cNvSpPr/>
            <p:nvPr/>
          </p:nvSpPr>
          <p:spPr>
            <a:xfrm>
              <a:off x="1007280" y="517608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pl144"/>
            <p:cNvSpPr/>
            <p:nvPr/>
          </p:nvSpPr>
          <p:spPr>
            <a:xfrm>
              <a:off x="1007280" y="494208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pl145"/>
            <p:cNvSpPr/>
            <p:nvPr/>
          </p:nvSpPr>
          <p:spPr>
            <a:xfrm>
              <a:off x="1007280" y="470772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pl146"/>
            <p:cNvSpPr/>
            <p:nvPr/>
          </p:nvSpPr>
          <p:spPr>
            <a:xfrm>
              <a:off x="1007280" y="447372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pl147"/>
            <p:cNvSpPr/>
            <p:nvPr/>
          </p:nvSpPr>
          <p:spPr>
            <a:xfrm>
              <a:off x="1007280" y="423936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pl148"/>
            <p:cNvSpPr/>
            <p:nvPr/>
          </p:nvSpPr>
          <p:spPr>
            <a:xfrm>
              <a:off x="1007280" y="400536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pl149"/>
            <p:cNvSpPr/>
            <p:nvPr/>
          </p:nvSpPr>
          <p:spPr>
            <a:xfrm>
              <a:off x="1007280" y="377100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pl150"/>
            <p:cNvSpPr/>
            <p:nvPr/>
          </p:nvSpPr>
          <p:spPr>
            <a:xfrm>
              <a:off x="1007280" y="353700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pl151"/>
            <p:cNvSpPr/>
            <p:nvPr/>
          </p:nvSpPr>
          <p:spPr>
            <a:xfrm>
              <a:off x="1007280" y="330264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pl152"/>
            <p:cNvSpPr/>
            <p:nvPr/>
          </p:nvSpPr>
          <p:spPr>
            <a:xfrm>
              <a:off x="1007280" y="306864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pl153"/>
            <p:cNvSpPr/>
            <p:nvPr/>
          </p:nvSpPr>
          <p:spPr>
            <a:xfrm>
              <a:off x="1007280" y="283428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pl154"/>
            <p:cNvSpPr/>
            <p:nvPr/>
          </p:nvSpPr>
          <p:spPr>
            <a:xfrm>
              <a:off x="1007280" y="260028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pl155"/>
            <p:cNvSpPr/>
            <p:nvPr/>
          </p:nvSpPr>
          <p:spPr>
            <a:xfrm>
              <a:off x="1007280" y="236592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pl156"/>
            <p:cNvSpPr/>
            <p:nvPr/>
          </p:nvSpPr>
          <p:spPr>
            <a:xfrm>
              <a:off x="1007280" y="213192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pl157"/>
            <p:cNvSpPr/>
            <p:nvPr/>
          </p:nvSpPr>
          <p:spPr>
            <a:xfrm>
              <a:off x="1007280" y="189756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pl158"/>
            <p:cNvSpPr/>
            <p:nvPr/>
          </p:nvSpPr>
          <p:spPr>
            <a:xfrm>
              <a:off x="1007280" y="166356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pl159"/>
            <p:cNvSpPr/>
            <p:nvPr/>
          </p:nvSpPr>
          <p:spPr>
            <a:xfrm>
              <a:off x="1007280" y="142920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pl160"/>
            <p:cNvSpPr/>
            <p:nvPr/>
          </p:nvSpPr>
          <p:spPr>
            <a:xfrm>
              <a:off x="1007280" y="119520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pl161"/>
            <p:cNvSpPr/>
            <p:nvPr/>
          </p:nvSpPr>
          <p:spPr>
            <a:xfrm>
              <a:off x="1007280" y="960840"/>
              <a:ext cx="34560" cy="360"/>
            </a:xfrm>
            <a:custGeom>
              <a:avLst/>
              <a:gdLst/>
              <a:ahLst/>
              <a:cxnLst/>
              <a:rect l="l" t="t" r="r" b="b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pl162"/>
            <p:cNvSpPr/>
            <p:nvPr/>
          </p:nvSpPr>
          <p:spPr>
            <a:xfrm>
              <a:off x="1041840" y="6019200"/>
              <a:ext cx="8031960" cy="360"/>
            </a:xfrm>
            <a:custGeom>
              <a:avLst/>
              <a:gdLst/>
              <a:ahLst/>
              <a:cxnLst/>
              <a:rect l="l" t="t" r="r" b="b"/>
              <a:pathLst>
                <a:path w="8032484">
                  <a:moveTo>
                    <a:pt x="0" y="0"/>
                  </a:moveTo>
                  <a:lnTo>
                    <a:pt x="8032484" y="0"/>
                  </a:lnTo>
                </a:path>
              </a:pathLst>
            </a:custGeom>
            <a:noFill/>
            <a:ln w="135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pl163"/>
            <p:cNvSpPr/>
            <p:nvPr/>
          </p:nvSpPr>
          <p:spPr>
            <a:xfrm>
              <a:off x="2137320" y="6019200"/>
              <a:ext cx="360" cy="34560"/>
            </a:xfrm>
            <a:custGeom>
              <a:avLst/>
              <a:gdLst/>
              <a:ahLst/>
              <a:cxnLst/>
              <a:rect l="l" t="t" r="r" b="b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pl164"/>
            <p:cNvSpPr/>
            <p:nvPr/>
          </p:nvSpPr>
          <p:spPr>
            <a:xfrm>
              <a:off x="3597840" y="6019200"/>
              <a:ext cx="360" cy="34560"/>
            </a:xfrm>
            <a:custGeom>
              <a:avLst/>
              <a:gdLst/>
              <a:ahLst/>
              <a:cxnLst/>
              <a:rect l="l" t="t" r="r" b="b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pl165"/>
            <p:cNvSpPr/>
            <p:nvPr/>
          </p:nvSpPr>
          <p:spPr>
            <a:xfrm>
              <a:off x="5058000" y="6019200"/>
              <a:ext cx="360" cy="34560"/>
            </a:xfrm>
            <a:custGeom>
              <a:avLst/>
              <a:gdLst/>
              <a:ahLst/>
              <a:cxnLst/>
              <a:rect l="l" t="t" r="r" b="b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pl166"/>
            <p:cNvSpPr/>
            <p:nvPr/>
          </p:nvSpPr>
          <p:spPr>
            <a:xfrm>
              <a:off x="6518520" y="6019200"/>
              <a:ext cx="360" cy="34560"/>
            </a:xfrm>
            <a:custGeom>
              <a:avLst/>
              <a:gdLst/>
              <a:ahLst/>
              <a:cxnLst/>
              <a:rect l="l" t="t" r="r" b="b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pl167"/>
            <p:cNvSpPr/>
            <p:nvPr/>
          </p:nvSpPr>
          <p:spPr>
            <a:xfrm>
              <a:off x="7979040" y="6019200"/>
              <a:ext cx="360" cy="34560"/>
            </a:xfrm>
            <a:custGeom>
              <a:avLst/>
              <a:gdLst/>
              <a:ahLst/>
              <a:cxnLst/>
              <a:rect l="l" t="t" r="r" b="b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tx168"/>
            <p:cNvSpPr/>
            <p:nvPr/>
          </p:nvSpPr>
          <p:spPr>
            <a:xfrm>
              <a:off x="2054880" y="6079320"/>
              <a:ext cx="164160" cy="8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0.5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08" name="tx169"/>
            <p:cNvSpPr/>
            <p:nvPr/>
          </p:nvSpPr>
          <p:spPr>
            <a:xfrm>
              <a:off x="3515400" y="6079320"/>
              <a:ext cx="164160" cy="8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0.6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09" name="tx170"/>
            <p:cNvSpPr/>
            <p:nvPr/>
          </p:nvSpPr>
          <p:spPr>
            <a:xfrm>
              <a:off x="4975920" y="6079320"/>
              <a:ext cx="164160" cy="8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0.7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10" name="tx171"/>
            <p:cNvSpPr/>
            <p:nvPr/>
          </p:nvSpPr>
          <p:spPr>
            <a:xfrm>
              <a:off x="6436440" y="6079320"/>
              <a:ext cx="164160" cy="8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0.8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11" name="tx172"/>
            <p:cNvSpPr/>
            <p:nvPr/>
          </p:nvSpPr>
          <p:spPr>
            <a:xfrm>
              <a:off x="7896960" y="6079320"/>
              <a:ext cx="164160" cy="8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4D4D4D"/>
                  </a:solidFill>
                  <a:latin typeface="IBM Plex Sans"/>
                </a:rPr>
                <a:t>0.9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12" name="tx173"/>
            <p:cNvSpPr/>
            <p:nvPr/>
          </p:nvSpPr>
          <p:spPr>
            <a:xfrm>
              <a:off x="5058000" y="6315840"/>
              <a:ext cx="3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tx174"/>
            <p:cNvSpPr/>
            <p:nvPr/>
          </p:nvSpPr>
          <p:spPr>
            <a:xfrm>
              <a:off x="4140720" y="6332400"/>
              <a:ext cx="1834560" cy="13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100"/>
                </a:lnSpc>
                <a:buNone/>
                <a:tabLst>
                  <a:tab pos="0" algn="l"/>
                </a:tabLst>
              </a:pPr>
              <a:r>
                <a:rPr lang="en-US" sz="1100" b="0" strike="noStrike" spc="-1">
                  <a:solidFill>
                    <a:srgbClr val="000000"/>
                  </a:solidFill>
                  <a:latin typeface="IBM Plex Sans"/>
                </a:rPr>
                <a:t>Índice de Desarrollo Humano</a:t>
              </a:r>
              <a:endParaRPr lang="es-CL" sz="1100" b="0" strike="noStrike" spc="-1">
                <a:latin typeface="Arial"/>
              </a:endParaRPr>
            </a:p>
          </p:txBody>
        </p:sp>
        <p:sp>
          <p:nvSpPr>
            <p:cNvPr id="214" name="tx175"/>
            <p:cNvSpPr/>
            <p:nvPr/>
          </p:nvSpPr>
          <p:spPr>
            <a:xfrm>
              <a:off x="1041840" y="437400"/>
              <a:ext cx="2172600" cy="1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100"/>
                </a:lnSpc>
                <a:buNone/>
                <a:tabLst>
                  <a:tab pos="0" algn="l"/>
                </a:tabLst>
              </a:pPr>
              <a:r>
                <a:rPr lang="en-US" sz="1100" b="0" strike="noStrike" spc="-1">
                  <a:solidFill>
                    <a:srgbClr val="000000"/>
                  </a:solidFill>
                  <a:latin typeface="IBM Plex Sans"/>
                </a:rPr>
                <a:t>Corregido por nivel de desigualdad</a:t>
              </a:r>
              <a:endParaRPr lang="es-CL" sz="1100" b="0" strike="noStrike" spc="-1">
                <a:latin typeface="Arial"/>
              </a:endParaRPr>
            </a:p>
          </p:txBody>
        </p:sp>
        <p:sp>
          <p:nvSpPr>
            <p:cNvPr id="215" name="tx176"/>
            <p:cNvSpPr/>
            <p:nvPr/>
          </p:nvSpPr>
          <p:spPr>
            <a:xfrm>
              <a:off x="1041840" y="721080"/>
              <a:ext cx="3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tx177"/>
            <p:cNvSpPr/>
            <p:nvPr/>
          </p:nvSpPr>
          <p:spPr>
            <a:xfrm>
              <a:off x="1041840" y="186480"/>
              <a:ext cx="3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tx178"/>
            <p:cNvSpPr/>
            <p:nvPr/>
          </p:nvSpPr>
          <p:spPr>
            <a:xfrm>
              <a:off x="1041840" y="168480"/>
              <a:ext cx="4898160" cy="19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321"/>
                </a:lnSpc>
                <a:buNone/>
                <a:tabLst>
                  <a:tab pos="0" algn="l"/>
                </a:tabLst>
              </a:pPr>
              <a:r>
                <a:rPr lang="en-US" sz="1320" b="1" strike="noStrike" spc="-1">
                  <a:solidFill>
                    <a:srgbClr val="000000"/>
                  </a:solidFill>
                  <a:latin typeface="IBM Plex Sans"/>
                </a:rPr>
                <a:t>Ggráfica N° 4: Índice de Desarrollo Humano en América Latina</a:t>
              </a:r>
              <a:endParaRPr lang="es-CL" sz="1320" b="0" strike="noStrike" spc="-1">
                <a:latin typeface="Arial"/>
              </a:endParaRPr>
            </a:p>
          </p:txBody>
        </p:sp>
        <p:sp>
          <p:nvSpPr>
            <p:cNvPr id="218" name="tx179"/>
            <p:cNvSpPr/>
            <p:nvPr/>
          </p:nvSpPr>
          <p:spPr>
            <a:xfrm>
              <a:off x="6270120" y="6559920"/>
              <a:ext cx="28036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Fuente: PNUD 2020. Informe sobre Desarrollo Humano.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19" name="tx180"/>
            <p:cNvSpPr/>
            <p:nvPr/>
          </p:nvSpPr>
          <p:spPr>
            <a:xfrm>
              <a:off x="5825880" y="6658200"/>
              <a:ext cx="3248280" cy="10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No existen datos de desigualdad del desarrollo humano en Cuba.</a:t>
              </a:r>
              <a:endParaRPr lang="es-CL" sz="88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1142175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1863287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584400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305512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026624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747737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468849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89961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911074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632186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353298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74410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142175" y="548101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142175" y="496095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142175" y="4440899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142175" y="3920840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142175" y="3400780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142175" y="2880720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42175" y="2360661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42175" y="1840601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42175" y="1320541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42175" y="800482"/>
              <a:ext cx="7932235" cy="0"/>
            </a:xfrm>
            <a:custGeom>
              <a:avLst/>
              <a:gdLst/>
              <a:ahLst/>
              <a:cxnLst/>
              <a:rect l="0" t="0" r="0" b="0"/>
              <a:pathLst>
                <a:path w="7932235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502731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23844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944956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666068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387180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108293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829405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550517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271630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992742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713854" y="488446"/>
              <a:ext cx="0" cy="5304608"/>
            </a:xfrm>
            <a:custGeom>
              <a:avLst/>
              <a:gdLst/>
              <a:ahLst/>
              <a:cxnLst/>
              <a:rect l="0" t="0" r="0" b="0"/>
              <a:pathLst>
                <a:path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502731" y="800482"/>
              <a:ext cx="591312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502731" y="566455"/>
              <a:ext cx="3677672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502731" y="1320541"/>
              <a:ext cx="5552564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502731" y="1086515"/>
              <a:ext cx="216333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502731" y="1840601"/>
              <a:ext cx="5192008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502731" y="1606574"/>
              <a:ext cx="180278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502731" y="2360661"/>
              <a:ext cx="4543007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502731" y="2126634"/>
              <a:ext cx="1586447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502731" y="2880720"/>
              <a:ext cx="432667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502731" y="2646694"/>
              <a:ext cx="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502731" y="3400780"/>
              <a:ext cx="425456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502731" y="3166753"/>
              <a:ext cx="64900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1502731" y="3920840"/>
              <a:ext cx="411034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1502731" y="3686813"/>
              <a:ext cx="187489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1502731" y="4440899"/>
              <a:ext cx="3317116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502731" y="4206872"/>
              <a:ext cx="288444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502731" y="4960959"/>
              <a:ext cx="310078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502731" y="4726932"/>
              <a:ext cx="1081668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1502731" y="5481019"/>
              <a:ext cx="252389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502731" y="5246992"/>
              <a:ext cx="36055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7441165" y="849245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5717" y="615218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0609" y="1369304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91381" y="1135277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20053" y="1889364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330825" y="1655337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1052" y="2409423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4491" y="2175397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4718" y="2929483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82607" y="3449543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70012" y="3215516"/>
              <a:ext cx="182792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38384" y="3969602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02936" y="3735576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45161" y="4489662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09455" y="4255635"/>
              <a:ext cx="182792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28827" y="5009722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09713" y="4775695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51937" y="5529781"/>
              <a:ext cx="253130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81567" y="5295755"/>
              <a:ext cx="182792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967" y="5435979"/>
              <a:ext cx="252577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3104" y="4915920"/>
              <a:ext cx="286440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2718" y="4373508"/>
              <a:ext cx="486826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4036" y="3871442"/>
              <a:ext cx="355508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1510" y="3334730"/>
              <a:ext cx="848034" cy="105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1786" y="2835681"/>
              <a:ext cx="417758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4565" y="2315621"/>
              <a:ext cx="474980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6592" y="1795562"/>
              <a:ext cx="412953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5967" y="1271144"/>
              <a:ext cx="233578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1042" y="755443"/>
              <a:ext cx="488502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69203" y="5853002"/>
              <a:ext cx="67056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6788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77900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012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0124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349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83461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04574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25686" y="5853002"/>
              <a:ext cx="134112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613270" y="5853002"/>
              <a:ext cx="201168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770428" y="5958373"/>
              <a:ext cx="675728" cy="131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355949" y="633707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tx99"/>
            <p:cNvSpPr/>
            <p:nvPr/>
          </p:nvSpPr>
          <p:spPr>
            <a:xfrm>
              <a:off x="2421508" y="6414521"/>
              <a:ext cx="70337" cy="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87186" y="63370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352745" y="6414521"/>
              <a:ext cx="70337" cy="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35994" y="6367394"/>
              <a:ext cx="2572603" cy="109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67231" y="6367394"/>
              <a:ext cx="2371994" cy="109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2175" y="252474"/>
              <a:ext cx="2438044" cy="136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2175" y="14267"/>
              <a:ext cx="7168621" cy="172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37332" y="6658322"/>
              <a:ext cx="3037077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0" y="0"/>
            <a:ext cx="9756720" cy="6857640"/>
            <a:chOff x="0" y="0"/>
            <a:chExt cx="9756720" cy="6857640"/>
          </a:xfrm>
        </p:grpSpPr>
        <p:sp>
          <p:nvSpPr>
            <p:cNvPr id="42" name="rc3"/>
            <p:cNvSpPr/>
            <p:nvPr/>
          </p:nvSpPr>
          <p:spPr>
            <a:xfrm>
              <a:off x="0" y="0"/>
              <a:ext cx="9143640" cy="685764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tx4"/>
            <p:cNvSpPr/>
            <p:nvPr/>
          </p:nvSpPr>
          <p:spPr>
            <a:xfrm>
              <a:off x="88560" y="47160"/>
              <a:ext cx="768888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400"/>
                </a:lnSpc>
                <a:buNone/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000000"/>
                  </a:solidFill>
                  <a:latin typeface="IBM Plex Sans"/>
                </a:rPr>
                <a:t>Gráfica N° 6: Proporción de ingresos del 1% y el 10% más alto en América Latina 2000-2019</a:t>
              </a:r>
              <a:endParaRPr lang="es-CL" sz="1400" b="0" strike="noStrike" spc="-1">
                <a:latin typeface="Arial"/>
              </a:endParaRPr>
            </a:p>
          </p:txBody>
        </p:sp>
        <p:sp>
          <p:nvSpPr>
            <p:cNvPr id="44" name="tx5"/>
            <p:cNvSpPr/>
            <p:nvPr/>
          </p:nvSpPr>
          <p:spPr>
            <a:xfrm>
              <a:off x="88560" y="351360"/>
              <a:ext cx="5689080" cy="14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199"/>
                </a:lnSpc>
                <a:buNone/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000000"/>
                  </a:solidFill>
                  <a:latin typeface="IBM Plex Sans"/>
                </a:rPr>
                <a:t>Comparado de América Latina y la OECD sin América Latina. Selección de 10 países</a:t>
              </a:r>
              <a:endParaRPr lang="es-CL" sz="1200" b="0" strike="noStrike" spc="-1">
                <a:latin typeface="Arial"/>
              </a:endParaRPr>
            </a:p>
          </p:txBody>
        </p:sp>
        <p:sp>
          <p:nvSpPr>
            <p:cNvPr id="45" name="pl6"/>
            <p:cNvSpPr/>
            <p:nvPr/>
          </p:nvSpPr>
          <p:spPr>
            <a:xfrm>
              <a:off x="596880" y="448200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pl7"/>
            <p:cNvSpPr/>
            <p:nvPr/>
          </p:nvSpPr>
          <p:spPr>
            <a:xfrm>
              <a:off x="596880" y="375300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pl8"/>
            <p:cNvSpPr/>
            <p:nvPr/>
          </p:nvSpPr>
          <p:spPr>
            <a:xfrm>
              <a:off x="596880" y="302400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pl9"/>
            <p:cNvSpPr/>
            <p:nvPr/>
          </p:nvSpPr>
          <p:spPr>
            <a:xfrm>
              <a:off x="596880" y="229536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pl10"/>
            <p:cNvSpPr/>
            <p:nvPr/>
          </p:nvSpPr>
          <p:spPr>
            <a:xfrm>
              <a:off x="596880" y="156636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pl11"/>
            <p:cNvSpPr/>
            <p:nvPr/>
          </p:nvSpPr>
          <p:spPr>
            <a:xfrm>
              <a:off x="108108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pl12"/>
            <p:cNvSpPr/>
            <p:nvPr/>
          </p:nvSpPr>
          <p:spPr>
            <a:xfrm>
              <a:off x="176832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pl13"/>
            <p:cNvSpPr/>
            <p:nvPr/>
          </p:nvSpPr>
          <p:spPr>
            <a:xfrm>
              <a:off x="245556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pl14"/>
            <p:cNvSpPr/>
            <p:nvPr/>
          </p:nvSpPr>
          <p:spPr>
            <a:xfrm>
              <a:off x="314244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pl15"/>
            <p:cNvSpPr/>
            <p:nvPr/>
          </p:nvSpPr>
          <p:spPr>
            <a:xfrm>
              <a:off x="596880" y="484632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pl16"/>
            <p:cNvSpPr/>
            <p:nvPr/>
          </p:nvSpPr>
          <p:spPr>
            <a:xfrm>
              <a:off x="596880" y="411768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pl17"/>
            <p:cNvSpPr/>
            <p:nvPr/>
          </p:nvSpPr>
          <p:spPr>
            <a:xfrm>
              <a:off x="596880" y="338868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pl18"/>
            <p:cNvSpPr/>
            <p:nvPr/>
          </p:nvSpPr>
          <p:spPr>
            <a:xfrm>
              <a:off x="596880" y="265968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pl19"/>
            <p:cNvSpPr/>
            <p:nvPr/>
          </p:nvSpPr>
          <p:spPr>
            <a:xfrm>
              <a:off x="596880" y="193068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pl20"/>
            <p:cNvSpPr/>
            <p:nvPr/>
          </p:nvSpPr>
          <p:spPr>
            <a:xfrm>
              <a:off x="596880" y="1202040"/>
              <a:ext cx="3098520" cy="360"/>
            </a:xfrm>
            <a:custGeom>
              <a:avLst/>
              <a:gdLst/>
              <a:ahLst/>
              <a:cxnLst/>
              <a:rect l="l" t="t" r="r" b="b"/>
              <a:pathLst>
                <a:path w="3098772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pl21"/>
            <p:cNvSpPr/>
            <p:nvPr/>
          </p:nvSpPr>
          <p:spPr>
            <a:xfrm>
              <a:off x="73764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pl22"/>
            <p:cNvSpPr/>
            <p:nvPr/>
          </p:nvSpPr>
          <p:spPr>
            <a:xfrm>
              <a:off x="142488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pl23"/>
            <p:cNvSpPr/>
            <p:nvPr/>
          </p:nvSpPr>
          <p:spPr>
            <a:xfrm>
              <a:off x="211176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pl24"/>
            <p:cNvSpPr/>
            <p:nvPr/>
          </p:nvSpPr>
          <p:spPr>
            <a:xfrm>
              <a:off x="279900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pl25"/>
            <p:cNvSpPr/>
            <p:nvPr/>
          </p:nvSpPr>
          <p:spPr>
            <a:xfrm>
              <a:off x="3485880" y="1019520"/>
              <a:ext cx="360" cy="4008600"/>
            </a:xfrm>
            <a:custGeom>
              <a:avLst/>
              <a:gdLst/>
              <a:ahLst/>
              <a:cxnLst/>
              <a:rect l="l" t="t" r="r" b="b"/>
              <a:pathLst>
                <a:path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pl26"/>
            <p:cNvSpPr/>
            <p:nvPr/>
          </p:nvSpPr>
          <p:spPr>
            <a:xfrm>
              <a:off x="737640" y="3899520"/>
              <a:ext cx="2816640" cy="178920"/>
            </a:xfrm>
            <a:custGeom>
              <a:avLst/>
              <a:gdLst/>
              <a:ahLst/>
              <a:cxnLst/>
              <a:rect l="l" t="t" r="r" b="b"/>
              <a:pathLst>
                <a:path w="2817065" h="179313">
                  <a:moveTo>
                    <a:pt x="0" y="175304"/>
                  </a:moveTo>
                  <a:lnTo>
                    <a:pt x="68708" y="167286"/>
                  </a:lnTo>
                  <a:lnTo>
                    <a:pt x="137417" y="168744"/>
                  </a:lnTo>
                  <a:lnTo>
                    <a:pt x="206126" y="179313"/>
                  </a:lnTo>
                  <a:lnTo>
                    <a:pt x="274835" y="170931"/>
                  </a:lnTo>
                  <a:lnTo>
                    <a:pt x="343544" y="168744"/>
                  </a:lnTo>
                  <a:lnTo>
                    <a:pt x="412253" y="174211"/>
                  </a:lnTo>
                  <a:lnTo>
                    <a:pt x="480962" y="176033"/>
                  </a:lnTo>
                  <a:lnTo>
                    <a:pt x="549671" y="178584"/>
                  </a:lnTo>
                  <a:lnTo>
                    <a:pt x="618380" y="165464"/>
                  </a:lnTo>
                  <a:lnTo>
                    <a:pt x="687089" y="173846"/>
                  </a:lnTo>
                  <a:lnTo>
                    <a:pt x="755798" y="173118"/>
                  </a:lnTo>
                  <a:lnTo>
                    <a:pt x="824507" y="173846"/>
                  </a:lnTo>
                  <a:lnTo>
                    <a:pt x="893215" y="147605"/>
                  </a:lnTo>
                  <a:lnTo>
                    <a:pt x="961924" y="147605"/>
                  </a:lnTo>
                  <a:lnTo>
                    <a:pt x="1030633" y="155988"/>
                  </a:lnTo>
                  <a:lnTo>
                    <a:pt x="1099342" y="148699"/>
                  </a:lnTo>
                  <a:lnTo>
                    <a:pt x="1168051" y="141410"/>
                  </a:lnTo>
                  <a:lnTo>
                    <a:pt x="1236760" y="144325"/>
                  </a:lnTo>
                  <a:lnTo>
                    <a:pt x="1305469" y="161090"/>
                  </a:lnTo>
                  <a:lnTo>
                    <a:pt x="1374178" y="164006"/>
                  </a:lnTo>
                  <a:lnTo>
                    <a:pt x="1442887" y="150521"/>
                  </a:lnTo>
                  <a:lnTo>
                    <a:pt x="1511596" y="130476"/>
                  </a:lnTo>
                  <a:lnTo>
                    <a:pt x="1580305" y="117720"/>
                  </a:lnTo>
                  <a:lnTo>
                    <a:pt x="1649014" y="97675"/>
                  </a:lnTo>
                  <a:lnTo>
                    <a:pt x="1717722" y="118449"/>
                  </a:lnTo>
                  <a:lnTo>
                    <a:pt x="1786431" y="102777"/>
                  </a:lnTo>
                  <a:lnTo>
                    <a:pt x="1855140" y="41548"/>
                  </a:lnTo>
                  <a:lnTo>
                    <a:pt x="1923849" y="37539"/>
                  </a:lnTo>
                  <a:lnTo>
                    <a:pt x="1992558" y="27698"/>
                  </a:lnTo>
                  <a:lnTo>
                    <a:pt x="2061267" y="54304"/>
                  </a:lnTo>
                  <a:lnTo>
                    <a:pt x="2129976" y="45557"/>
                  </a:lnTo>
                  <a:lnTo>
                    <a:pt x="2198685" y="26605"/>
                  </a:lnTo>
                  <a:lnTo>
                    <a:pt x="2267394" y="49566"/>
                  </a:lnTo>
                  <a:lnTo>
                    <a:pt x="2336103" y="37903"/>
                  </a:lnTo>
                  <a:lnTo>
                    <a:pt x="2404812" y="25512"/>
                  </a:lnTo>
                  <a:lnTo>
                    <a:pt x="2473521" y="0"/>
                  </a:lnTo>
                  <a:lnTo>
                    <a:pt x="2542230" y="26969"/>
                  </a:lnTo>
                  <a:lnTo>
                    <a:pt x="2610938" y="64509"/>
                  </a:lnTo>
                  <a:lnTo>
                    <a:pt x="2679647" y="29885"/>
                  </a:lnTo>
                  <a:lnTo>
                    <a:pt x="2748356" y="32072"/>
                  </a:lnTo>
                  <a:lnTo>
                    <a:pt x="2817065" y="29521"/>
                  </a:lnTo>
                </a:path>
              </a:pathLst>
            </a:custGeom>
            <a:noFill/>
            <a:ln w="13550">
              <a:solidFill>
                <a:srgbClr val="86AF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pl27"/>
            <p:cNvSpPr/>
            <p:nvPr/>
          </p:nvSpPr>
          <p:spPr>
            <a:xfrm>
              <a:off x="737640" y="2676600"/>
              <a:ext cx="2816640" cy="68040"/>
            </a:xfrm>
            <a:custGeom>
              <a:avLst/>
              <a:gdLst/>
              <a:ahLst/>
              <a:cxnLst/>
              <a:rect l="l" t="t" r="r" b="b"/>
              <a:pathLst>
                <a:path w="2817065" h="68518">
                  <a:moveTo>
                    <a:pt x="0" y="68518"/>
                  </a:moveTo>
                  <a:lnTo>
                    <a:pt x="68708" y="61229"/>
                  </a:lnTo>
                  <a:lnTo>
                    <a:pt x="137417" y="55397"/>
                  </a:lnTo>
                  <a:lnTo>
                    <a:pt x="206126" y="60864"/>
                  </a:lnTo>
                  <a:lnTo>
                    <a:pt x="274835" y="60864"/>
                  </a:lnTo>
                  <a:lnTo>
                    <a:pt x="343544" y="53939"/>
                  </a:lnTo>
                  <a:lnTo>
                    <a:pt x="412253" y="41183"/>
                  </a:lnTo>
                  <a:lnTo>
                    <a:pt x="480962" y="42641"/>
                  </a:lnTo>
                  <a:lnTo>
                    <a:pt x="549671" y="57584"/>
                  </a:lnTo>
                  <a:lnTo>
                    <a:pt x="618380" y="45557"/>
                  </a:lnTo>
                  <a:lnTo>
                    <a:pt x="687089" y="56491"/>
                  </a:lnTo>
                  <a:lnTo>
                    <a:pt x="755798" y="59771"/>
                  </a:lnTo>
                  <a:lnTo>
                    <a:pt x="824507" y="55762"/>
                  </a:lnTo>
                  <a:lnTo>
                    <a:pt x="893215" y="27334"/>
                  </a:lnTo>
                  <a:lnTo>
                    <a:pt x="961924" y="27698"/>
                  </a:lnTo>
                  <a:lnTo>
                    <a:pt x="1030633" y="44099"/>
                  </a:lnTo>
                  <a:lnTo>
                    <a:pt x="1099342" y="41548"/>
                  </a:lnTo>
                  <a:lnTo>
                    <a:pt x="1168051" y="30979"/>
                  </a:lnTo>
                  <a:lnTo>
                    <a:pt x="1236760" y="28792"/>
                  </a:lnTo>
                  <a:lnTo>
                    <a:pt x="1305469" y="34988"/>
                  </a:lnTo>
                  <a:lnTo>
                    <a:pt x="1374178" y="38997"/>
                  </a:lnTo>
                  <a:lnTo>
                    <a:pt x="1442887" y="14578"/>
                  </a:lnTo>
                  <a:lnTo>
                    <a:pt x="1511596" y="6560"/>
                  </a:lnTo>
                  <a:lnTo>
                    <a:pt x="1580305" y="13484"/>
                  </a:lnTo>
                  <a:lnTo>
                    <a:pt x="1649014" y="26605"/>
                  </a:lnTo>
                  <a:lnTo>
                    <a:pt x="1717722" y="26605"/>
                  </a:lnTo>
                  <a:lnTo>
                    <a:pt x="1786431" y="8018"/>
                  </a:lnTo>
                  <a:lnTo>
                    <a:pt x="1855140" y="8382"/>
                  </a:lnTo>
                  <a:lnTo>
                    <a:pt x="1923849" y="0"/>
                  </a:lnTo>
                  <a:lnTo>
                    <a:pt x="1992558" y="1093"/>
                  </a:lnTo>
                  <a:lnTo>
                    <a:pt x="2061267" y="2551"/>
                  </a:lnTo>
                  <a:lnTo>
                    <a:pt x="2129976" y="4009"/>
                  </a:lnTo>
                  <a:lnTo>
                    <a:pt x="2198685" y="12756"/>
                  </a:lnTo>
                  <a:lnTo>
                    <a:pt x="2267394" y="34988"/>
                  </a:lnTo>
                  <a:lnTo>
                    <a:pt x="2336103" y="27698"/>
                  </a:lnTo>
                  <a:lnTo>
                    <a:pt x="2404812" y="25147"/>
                  </a:lnTo>
                  <a:lnTo>
                    <a:pt x="2473521" y="30979"/>
                  </a:lnTo>
                  <a:lnTo>
                    <a:pt x="2542230" y="33894"/>
                  </a:lnTo>
                  <a:lnTo>
                    <a:pt x="2610938" y="57584"/>
                  </a:lnTo>
                  <a:lnTo>
                    <a:pt x="2679647" y="45921"/>
                  </a:lnTo>
                  <a:lnTo>
                    <a:pt x="2748356" y="42641"/>
                  </a:lnTo>
                  <a:lnTo>
                    <a:pt x="2817065" y="39726"/>
                  </a:lnTo>
                </a:path>
              </a:pathLst>
            </a:custGeom>
            <a:noFill/>
            <a:ln w="13550">
              <a:solidFill>
                <a:srgbClr val="86AF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pl28"/>
            <p:cNvSpPr/>
            <p:nvPr/>
          </p:nvSpPr>
          <p:spPr>
            <a:xfrm>
              <a:off x="737640" y="4372560"/>
              <a:ext cx="2816640" cy="145440"/>
            </a:xfrm>
            <a:custGeom>
              <a:avLst/>
              <a:gdLst/>
              <a:ahLst/>
              <a:cxnLst/>
              <a:rect l="l" t="t" r="r" b="b"/>
              <a:pathLst>
                <a:path w="2817065" h="145783">
                  <a:moveTo>
                    <a:pt x="0" y="145783"/>
                  </a:moveTo>
                  <a:lnTo>
                    <a:pt x="68708" y="145783"/>
                  </a:lnTo>
                  <a:lnTo>
                    <a:pt x="137417" y="145783"/>
                  </a:lnTo>
                  <a:lnTo>
                    <a:pt x="206126" y="145783"/>
                  </a:lnTo>
                  <a:lnTo>
                    <a:pt x="274835" y="145783"/>
                  </a:lnTo>
                  <a:lnTo>
                    <a:pt x="343544" y="145783"/>
                  </a:lnTo>
                  <a:lnTo>
                    <a:pt x="412253" y="145783"/>
                  </a:lnTo>
                  <a:lnTo>
                    <a:pt x="480962" y="109337"/>
                  </a:lnTo>
                  <a:lnTo>
                    <a:pt x="549671" y="109337"/>
                  </a:lnTo>
                  <a:lnTo>
                    <a:pt x="618380" y="109337"/>
                  </a:lnTo>
                  <a:lnTo>
                    <a:pt x="687089" y="109337"/>
                  </a:lnTo>
                  <a:lnTo>
                    <a:pt x="755798" y="109337"/>
                  </a:lnTo>
                  <a:lnTo>
                    <a:pt x="824507" y="109337"/>
                  </a:lnTo>
                  <a:lnTo>
                    <a:pt x="893215" y="109337"/>
                  </a:lnTo>
                  <a:lnTo>
                    <a:pt x="961924" y="72891"/>
                  </a:lnTo>
                  <a:lnTo>
                    <a:pt x="1030633" y="72891"/>
                  </a:lnTo>
                  <a:lnTo>
                    <a:pt x="1099342" y="72891"/>
                  </a:lnTo>
                  <a:lnTo>
                    <a:pt x="1168051" y="36445"/>
                  </a:lnTo>
                  <a:lnTo>
                    <a:pt x="1236760" y="36445"/>
                  </a:lnTo>
                  <a:lnTo>
                    <a:pt x="1305469" y="36445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0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0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0"/>
                  </a:lnTo>
                  <a:lnTo>
                    <a:pt x="2404812" y="0"/>
                  </a:lnTo>
                  <a:lnTo>
                    <a:pt x="2473521" y="0"/>
                  </a:lnTo>
                  <a:lnTo>
                    <a:pt x="2542230" y="0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noFill/>
            <a:ln w="13550">
              <a:solidFill>
                <a:srgbClr val="D57F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pl29"/>
            <p:cNvSpPr/>
            <p:nvPr/>
          </p:nvSpPr>
          <p:spPr>
            <a:xfrm>
              <a:off x="737640" y="3461400"/>
              <a:ext cx="2816640" cy="218160"/>
            </a:xfrm>
            <a:custGeom>
              <a:avLst/>
              <a:gdLst/>
              <a:ahLst/>
              <a:cxnLst/>
              <a:rect l="l" t="t" r="r" b="b"/>
              <a:pathLst>
                <a:path w="2817065" h="218675">
                  <a:moveTo>
                    <a:pt x="0" y="218675"/>
                  </a:moveTo>
                  <a:lnTo>
                    <a:pt x="68708" y="218675"/>
                  </a:lnTo>
                  <a:lnTo>
                    <a:pt x="137417" y="218675"/>
                  </a:lnTo>
                  <a:lnTo>
                    <a:pt x="206126" y="218675"/>
                  </a:lnTo>
                  <a:lnTo>
                    <a:pt x="274835" y="218675"/>
                  </a:lnTo>
                  <a:lnTo>
                    <a:pt x="343544" y="218675"/>
                  </a:lnTo>
                  <a:lnTo>
                    <a:pt x="412253" y="218675"/>
                  </a:lnTo>
                  <a:lnTo>
                    <a:pt x="480962" y="218675"/>
                  </a:lnTo>
                  <a:lnTo>
                    <a:pt x="549671" y="182229"/>
                  </a:lnTo>
                  <a:lnTo>
                    <a:pt x="618380" y="182229"/>
                  </a:lnTo>
                  <a:lnTo>
                    <a:pt x="687089" y="182229"/>
                  </a:lnTo>
                  <a:lnTo>
                    <a:pt x="755798" y="182229"/>
                  </a:lnTo>
                  <a:lnTo>
                    <a:pt x="824507" y="145783"/>
                  </a:lnTo>
                  <a:lnTo>
                    <a:pt x="893215" y="145783"/>
                  </a:lnTo>
                  <a:lnTo>
                    <a:pt x="961924" y="109337"/>
                  </a:lnTo>
                  <a:lnTo>
                    <a:pt x="1030633" y="109337"/>
                  </a:lnTo>
                  <a:lnTo>
                    <a:pt x="1099342" y="109337"/>
                  </a:lnTo>
                  <a:lnTo>
                    <a:pt x="1168051" y="72891"/>
                  </a:lnTo>
                  <a:lnTo>
                    <a:pt x="1236760" y="72891"/>
                  </a:lnTo>
                  <a:lnTo>
                    <a:pt x="1305469" y="72891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36445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36445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36445"/>
                  </a:lnTo>
                  <a:lnTo>
                    <a:pt x="2404812" y="36445"/>
                  </a:lnTo>
                  <a:lnTo>
                    <a:pt x="2473521" y="36445"/>
                  </a:lnTo>
                  <a:lnTo>
                    <a:pt x="2542230" y="36445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noFill/>
            <a:ln w="13550">
              <a:solidFill>
                <a:srgbClr val="D57F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pt30"/>
            <p:cNvSpPr/>
            <p:nvPr/>
          </p:nvSpPr>
          <p:spPr>
            <a:xfrm>
              <a:off x="699120" y="4036680"/>
              <a:ext cx="76320" cy="7632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pg31"/>
            <p:cNvSpPr/>
            <p:nvPr/>
          </p:nvSpPr>
          <p:spPr>
            <a:xfrm>
              <a:off x="686160" y="268524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pt32"/>
            <p:cNvSpPr/>
            <p:nvPr/>
          </p:nvSpPr>
          <p:spPr>
            <a:xfrm>
              <a:off x="801720" y="40622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pg33"/>
            <p:cNvSpPr/>
            <p:nvPr/>
          </p:nvSpPr>
          <p:spPr>
            <a:xfrm>
              <a:off x="800280" y="27306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pt34"/>
            <p:cNvSpPr/>
            <p:nvPr/>
          </p:nvSpPr>
          <p:spPr>
            <a:xfrm>
              <a:off x="870480" y="40636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pg35"/>
            <p:cNvSpPr/>
            <p:nvPr/>
          </p:nvSpPr>
          <p:spPr>
            <a:xfrm>
              <a:off x="869040" y="27248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pt36"/>
            <p:cNvSpPr/>
            <p:nvPr/>
          </p:nvSpPr>
          <p:spPr>
            <a:xfrm>
              <a:off x="939240" y="40744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pg37"/>
            <p:cNvSpPr/>
            <p:nvPr/>
          </p:nvSpPr>
          <p:spPr>
            <a:xfrm>
              <a:off x="937800" y="27302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pt38"/>
            <p:cNvSpPr/>
            <p:nvPr/>
          </p:nvSpPr>
          <p:spPr>
            <a:xfrm>
              <a:off x="1008000" y="40662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pg39"/>
            <p:cNvSpPr/>
            <p:nvPr/>
          </p:nvSpPr>
          <p:spPr>
            <a:xfrm>
              <a:off x="1006560" y="27302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pt40"/>
            <p:cNvSpPr/>
            <p:nvPr/>
          </p:nvSpPr>
          <p:spPr>
            <a:xfrm>
              <a:off x="1076760" y="40636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pg41"/>
            <p:cNvSpPr/>
            <p:nvPr/>
          </p:nvSpPr>
          <p:spPr>
            <a:xfrm>
              <a:off x="1075320" y="27234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pt42"/>
            <p:cNvSpPr/>
            <p:nvPr/>
          </p:nvSpPr>
          <p:spPr>
            <a:xfrm>
              <a:off x="1145520" y="40694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pg43"/>
            <p:cNvSpPr/>
            <p:nvPr/>
          </p:nvSpPr>
          <p:spPr>
            <a:xfrm>
              <a:off x="1143720" y="27108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pt44"/>
            <p:cNvSpPr/>
            <p:nvPr/>
          </p:nvSpPr>
          <p:spPr>
            <a:xfrm>
              <a:off x="1214280" y="40712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pg45"/>
            <p:cNvSpPr/>
            <p:nvPr/>
          </p:nvSpPr>
          <p:spPr>
            <a:xfrm>
              <a:off x="1212480" y="27122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pt46"/>
            <p:cNvSpPr/>
            <p:nvPr/>
          </p:nvSpPr>
          <p:spPr>
            <a:xfrm>
              <a:off x="1282680" y="40737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pg47"/>
            <p:cNvSpPr/>
            <p:nvPr/>
          </p:nvSpPr>
          <p:spPr>
            <a:xfrm>
              <a:off x="1281240" y="27270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pt48"/>
            <p:cNvSpPr/>
            <p:nvPr/>
          </p:nvSpPr>
          <p:spPr>
            <a:xfrm>
              <a:off x="1351440" y="40604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pg49"/>
            <p:cNvSpPr/>
            <p:nvPr/>
          </p:nvSpPr>
          <p:spPr>
            <a:xfrm>
              <a:off x="1350000" y="27151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pt50"/>
            <p:cNvSpPr/>
            <p:nvPr/>
          </p:nvSpPr>
          <p:spPr>
            <a:xfrm>
              <a:off x="1386360" y="4035240"/>
              <a:ext cx="76320" cy="7632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pg51"/>
            <p:cNvSpPr/>
            <p:nvPr/>
          </p:nvSpPr>
          <p:spPr>
            <a:xfrm>
              <a:off x="1373040" y="26733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pt52"/>
            <p:cNvSpPr/>
            <p:nvPr/>
          </p:nvSpPr>
          <p:spPr>
            <a:xfrm>
              <a:off x="1488960" y="40683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pg53"/>
            <p:cNvSpPr/>
            <p:nvPr/>
          </p:nvSpPr>
          <p:spPr>
            <a:xfrm>
              <a:off x="1487520" y="27291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pt54"/>
            <p:cNvSpPr/>
            <p:nvPr/>
          </p:nvSpPr>
          <p:spPr>
            <a:xfrm>
              <a:off x="1557720" y="40690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pg55"/>
            <p:cNvSpPr/>
            <p:nvPr/>
          </p:nvSpPr>
          <p:spPr>
            <a:xfrm>
              <a:off x="1556280" y="27252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pt56"/>
            <p:cNvSpPr/>
            <p:nvPr/>
          </p:nvSpPr>
          <p:spPr>
            <a:xfrm>
              <a:off x="1626480" y="40428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pg57"/>
            <p:cNvSpPr/>
            <p:nvPr/>
          </p:nvSpPr>
          <p:spPr>
            <a:xfrm>
              <a:off x="1624680" y="26967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pt58"/>
            <p:cNvSpPr/>
            <p:nvPr/>
          </p:nvSpPr>
          <p:spPr>
            <a:xfrm>
              <a:off x="1695240" y="40428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pg59"/>
            <p:cNvSpPr/>
            <p:nvPr/>
          </p:nvSpPr>
          <p:spPr>
            <a:xfrm>
              <a:off x="1693440" y="26971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pt60"/>
            <p:cNvSpPr/>
            <p:nvPr/>
          </p:nvSpPr>
          <p:spPr>
            <a:xfrm>
              <a:off x="1763640" y="40510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pg61"/>
            <p:cNvSpPr/>
            <p:nvPr/>
          </p:nvSpPr>
          <p:spPr>
            <a:xfrm>
              <a:off x="1762200" y="27136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pt62"/>
            <p:cNvSpPr/>
            <p:nvPr/>
          </p:nvSpPr>
          <p:spPr>
            <a:xfrm>
              <a:off x="1832400" y="40438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pg63"/>
            <p:cNvSpPr/>
            <p:nvPr/>
          </p:nvSpPr>
          <p:spPr>
            <a:xfrm>
              <a:off x="1830960" y="27111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pt64"/>
            <p:cNvSpPr/>
            <p:nvPr/>
          </p:nvSpPr>
          <p:spPr>
            <a:xfrm>
              <a:off x="1901160" y="40366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pg65"/>
            <p:cNvSpPr/>
            <p:nvPr/>
          </p:nvSpPr>
          <p:spPr>
            <a:xfrm>
              <a:off x="1899720" y="2700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pt66"/>
            <p:cNvSpPr/>
            <p:nvPr/>
          </p:nvSpPr>
          <p:spPr>
            <a:xfrm>
              <a:off x="1969920" y="40395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pg67"/>
            <p:cNvSpPr/>
            <p:nvPr/>
          </p:nvSpPr>
          <p:spPr>
            <a:xfrm>
              <a:off x="1968480" y="26982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pt68"/>
            <p:cNvSpPr/>
            <p:nvPr/>
          </p:nvSpPr>
          <p:spPr>
            <a:xfrm>
              <a:off x="2038680" y="405612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pg69"/>
            <p:cNvSpPr/>
            <p:nvPr/>
          </p:nvSpPr>
          <p:spPr>
            <a:xfrm>
              <a:off x="2037240" y="27043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pt70"/>
            <p:cNvSpPr/>
            <p:nvPr/>
          </p:nvSpPr>
          <p:spPr>
            <a:xfrm>
              <a:off x="2073600" y="4025160"/>
              <a:ext cx="76320" cy="7632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pg71"/>
            <p:cNvSpPr/>
            <p:nvPr/>
          </p:nvSpPr>
          <p:spPr>
            <a:xfrm>
              <a:off x="2060280" y="265572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pt72"/>
            <p:cNvSpPr/>
            <p:nvPr/>
          </p:nvSpPr>
          <p:spPr>
            <a:xfrm>
              <a:off x="2176200" y="40456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pg73"/>
            <p:cNvSpPr/>
            <p:nvPr/>
          </p:nvSpPr>
          <p:spPr>
            <a:xfrm>
              <a:off x="2174400" y="26841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pt74"/>
            <p:cNvSpPr/>
            <p:nvPr/>
          </p:nvSpPr>
          <p:spPr>
            <a:xfrm>
              <a:off x="2244600" y="402552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pg75"/>
            <p:cNvSpPr/>
            <p:nvPr/>
          </p:nvSpPr>
          <p:spPr>
            <a:xfrm>
              <a:off x="2243160" y="26758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pt76"/>
            <p:cNvSpPr/>
            <p:nvPr/>
          </p:nvSpPr>
          <p:spPr>
            <a:xfrm>
              <a:off x="2313360" y="401292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pg77"/>
            <p:cNvSpPr/>
            <p:nvPr/>
          </p:nvSpPr>
          <p:spPr>
            <a:xfrm>
              <a:off x="2311920" y="268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pt78"/>
            <p:cNvSpPr/>
            <p:nvPr/>
          </p:nvSpPr>
          <p:spPr>
            <a:xfrm>
              <a:off x="2382120" y="39927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pg79"/>
            <p:cNvSpPr/>
            <p:nvPr/>
          </p:nvSpPr>
          <p:spPr>
            <a:xfrm>
              <a:off x="2380680" y="26960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pt80"/>
            <p:cNvSpPr/>
            <p:nvPr/>
          </p:nvSpPr>
          <p:spPr>
            <a:xfrm>
              <a:off x="2450880" y="40136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pg81"/>
            <p:cNvSpPr/>
            <p:nvPr/>
          </p:nvSpPr>
          <p:spPr>
            <a:xfrm>
              <a:off x="2449440" y="26960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pt82"/>
            <p:cNvSpPr/>
            <p:nvPr/>
          </p:nvSpPr>
          <p:spPr>
            <a:xfrm>
              <a:off x="2519640" y="39978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pg83"/>
            <p:cNvSpPr/>
            <p:nvPr/>
          </p:nvSpPr>
          <p:spPr>
            <a:xfrm>
              <a:off x="2518200" y="26773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pt84"/>
            <p:cNvSpPr/>
            <p:nvPr/>
          </p:nvSpPr>
          <p:spPr>
            <a:xfrm>
              <a:off x="2588400" y="39366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pg85"/>
            <p:cNvSpPr/>
            <p:nvPr/>
          </p:nvSpPr>
          <p:spPr>
            <a:xfrm>
              <a:off x="2586600" y="26776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pt86"/>
            <p:cNvSpPr/>
            <p:nvPr/>
          </p:nvSpPr>
          <p:spPr>
            <a:xfrm>
              <a:off x="2657160" y="39326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pg87"/>
            <p:cNvSpPr/>
            <p:nvPr/>
          </p:nvSpPr>
          <p:spPr>
            <a:xfrm>
              <a:off x="2655360" y="26694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pt88"/>
            <p:cNvSpPr/>
            <p:nvPr/>
          </p:nvSpPr>
          <p:spPr>
            <a:xfrm>
              <a:off x="2725560" y="392292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pg89"/>
            <p:cNvSpPr/>
            <p:nvPr/>
          </p:nvSpPr>
          <p:spPr>
            <a:xfrm>
              <a:off x="2724120" y="26704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pt90"/>
            <p:cNvSpPr/>
            <p:nvPr/>
          </p:nvSpPr>
          <p:spPr>
            <a:xfrm>
              <a:off x="2760480" y="3915360"/>
              <a:ext cx="76320" cy="7632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pg91"/>
            <p:cNvSpPr/>
            <p:nvPr/>
          </p:nvSpPr>
          <p:spPr>
            <a:xfrm>
              <a:off x="2747160" y="26193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pt92"/>
            <p:cNvSpPr/>
            <p:nvPr/>
          </p:nvSpPr>
          <p:spPr>
            <a:xfrm>
              <a:off x="2863080" y="39405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pg93"/>
            <p:cNvSpPr/>
            <p:nvPr/>
          </p:nvSpPr>
          <p:spPr>
            <a:xfrm>
              <a:off x="2861640" y="2673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pt94"/>
            <p:cNvSpPr/>
            <p:nvPr/>
          </p:nvSpPr>
          <p:spPr>
            <a:xfrm>
              <a:off x="2931840" y="39218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pg95"/>
            <p:cNvSpPr/>
            <p:nvPr/>
          </p:nvSpPr>
          <p:spPr>
            <a:xfrm>
              <a:off x="2930400" y="2682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pt96"/>
            <p:cNvSpPr/>
            <p:nvPr/>
          </p:nvSpPr>
          <p:spPr>
            <a:xfrm>
              <a:off x="3000600" y="394452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pg97"/>
            <p:cNvSpPr/>
            <p:nvPr/>
          </p:nvSpPr>
          <p:spPr>
            <a:xfrm>
              <a:off x="2999160" y="27043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pt98"/>
            <p:cNvSpPr/>
            <p:nvPr/>
          </p:nvSpPr>
          <p:spPr>
            <a:xfrm>
              <a:off x="3069360" y="39330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pg99"/>
            <p:cNvSpPr/>
            <p:nvPr/>
          </p:nvSpPr>
          <p:spPr>
            <a:xfrm>
              <a:off x="3067560" y="26971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pt100"/>
            <p:cNvSpPr/>
            <p:nvPr/>
          </p:nvSpPr>
          <p:spPr>
            <a:xfrm>
              <a:off x="3138120" y="392076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pg101"/>
            <p:cNvSpPr/>
            <p:nvPr/>
          </p:nvSpPr>
          <p:spPr>
            <a:xfrm>
              <a:off x="3136320" y="26946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pt102"/>
            <p:cNvSpPr/>
            <p:nvPr/>
          </p:nvSpPr>
          <p:spPr>
            <a:xfrm>
              <a:off x="3206520" y="38952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pg103"/>
            <p:cNvSpPr/>
            <p:nvPr/>
          </p:nvSpPr>
          <p:spPr>
            <a:xfrm>
              <a:off x="3205080" y="2700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pt104"/>
            <p:cNvSpPr/>
            <p:nvPr/>
          </p:nvSpPr>
          <p:spPr>
            <a:xfrm>
              <a:off x="3275280" y="392220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pg105"/>
            <p:cNvSpPr/>
            <p:nvPr/>
          </p:nvSpPr>
          <p:spPr>
            <a:xfrm>
              <a:off x="3273840" y="27032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pt106"/>
            <p:cNvSpPr/>
            <p:nvPr/>
          </p:nvSpPr>
          <p:spPr>
            <a:xfrm>
              <a:off x="3344040" y="39596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pg107"/>
            <p:cNvSpPr/>
            <p:nvPr/>
          </p:nvSpPr>
          <p:spPr>
            <a:xfrm>
              <a:off x="3342600" y="27270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pt108"/>
            <p:cNvSpPr/>
            <p:nvPr/>
          </p:nvSpPr>
          <p:spPr>
            <a:xfrm>
              <a:off x="3412800" y="392508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pg109"/>
            <p:cNvSpPr/>
            <p:nvPr/>
          </p:nvSpPr>
          <p:spPr>
            <a:xfrm>
              <a:off x="3411360" y="27154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pt110"/>
            <p:cNvSpPr/>
            <p:nvPr/>
          </p:nvSpPr>
          <p:spPr>
            <a:xfrm>
              <a:off x="3481560" y="3927240"/>
              <a:ext cx="8640" cy="864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pg111"/>
            <p:cNvSpPr/>
            <p:nvPr/>
          </p:nvSpPr>
          <p:spPr>
            <a:xfrm>
              <a:off x="3480120" y="271224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pt112"/>
            <p:cNvSpPr/>
            <p:nvPr/>
          </p:nvSpPr>
          <p:spPr>
            <a:xfrm>
              <a:off x="3516480" y="3890880"/>
              <a:ext cx="76320" cy="76320"/>
            </a:xfrm>
            <a:prstGeom prst="ellipse">
              <a:avLst/>
            </a:pr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pg113"/>
            <p:cNvSpPr/>
            <p:nvPr/>
          </p:nvSpPr>
          <p:spPr>
            <a:xfrm>
              <a:off x="3503160" y="265644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pt114"/>
            <p:cNvSpPr/>
            <p:nvPr/>
          </p:nvSpPr>
          <p:spPr>
            <a:xfrm>
              <a:off x="699120" y="4480200"/>
              <a:ext cx="76320" cy="7632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pg115"/>
            <p:cNvSpPr/>
            <p:nvPr/>
          </p:nvSpPr>
          <p:spPr>
            <a:xfrm>
              <a:off x="686160" y="362052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pt116"/>
            <p:cNvSpPr/>
            <p:nvPr/>
          </p:nvSpPr>
          <p:spPr>
            <a:xfrm>
              <a:off x="80172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pg117"/>
            <p:cNvSpPr/>
            <p:nvPr/>
          </p:nvSpPr>
          <p:spPr>
            <a:xfrm>
              <a:off x="80028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pt118"/>
            <p:cNvSpPr/>
            <p:nvPr/>
          </p:nvSpPr>
          <p:spPr>
            <a:xfrm>
              <a:off x="87048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pg119"/>
            <p:cNvSpPr/>
            <p:nvPr/>
          </p:nvSpPr>
          <p:spPr>
            <a:xfrm>
              <a:off x="86904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pt120"/>
            <p:cNvSpPr/>
            <p:nvPr/>
          </p:nvSpPr>
          <p:spPr>
            <a:xfrm>
              <a:off x="93924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pg121"/>
            <p:cNvSpPr/>
            <p:nvPr/>
          </p:nvSpPr>
          <p:spPr>
            <a:xfrm>
              <a:off x="93780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pt122"/>
            <p:cNvSpPr/>
            <p:nvPr/>
          </p:nvSpPr>
          <p:spPr>
            <a:xfrm>
              <a:off x="100800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pg123"/>
            <p:cNvSpPr/>
            <p:nvPr/>
          </p:nvSpPr>
          <p:spPr>
            <a:xfrm>
              <a:off x="100656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pt124"/>
            <p:cNvSpPr/>
            <p:nvPr/>
          </p:nvSpPr>
          <p:spPr>
            <a:xfrm>
              <a:off x="107676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pg125"/>
            <p:cNvSpPr/>
            <p:nvPr/>
          </p:nvSpPr>
          <p:spPr>
            <a:xfrm>
              <a:off x="107532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pt126"/>
            <p:cNvSpPr/>
            <p:nvPr/>
          </p:nvSpPr>
          <p:spPr>
            <a:xfrm>
              <a:off x="1145520" y="45140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pg127"/>
            <p:cNvSpPr/>
            <p:nvPr/>
          </p:nvSpPr>
          <p:spPr>
            <a:xfrm>
              <a:off x="114372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pt128"/>
            <p:cNvSpPr/>
            <p:nvPr/>
          </p:nvSpPr>
          <p:spPr>
            <a:xfrm>
              <a:off x="121428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pg129"/>
            <p:cNvSpPr/>
            <p:nvPr/>
          </p:nvSpPr>
          <p:spPr>
            <a:xfrm>
              <a:off x="1212480" y="36730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pt130"/>
            <p:cNvSpPr/>
            <p:nvPr/>
          </p:nvSpPr>
          <p:spPr>
            <a:xfrm>
              <a:off x="128268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pg131"/>
            <p:cNvSpPr/>
            <p:nvPr/>
          </p:nvSpPr>
          <p:spPr>
            <a:xfrm>
              <a:off x="1281240" y="36367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pt132"/>
            <p:cNvSpPr/>
            <p:nvPr/>
          </p:nvSpPr>
          <p:spPr>
            <a:xfrm>
              <a:off x="135144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pg133"/>
            <p:cNvSpPr/>
            <p:nvPr/>
          </p:nvSpPr>
          <p:spPr>
            <a:xfrm>
              <a:off x="1350000" y="36367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pt134"/>
            <p:cNvSpPr/>
            <p:nvPr/>
          </p:nvSpPr>
          <p:spPr>
            <a:xfrm>
              <a:off x="1386360" y="4443480"/>
              <a:ext cx="76320" cy="7632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pg135"/>
            <p:cNvSpPr/>
            <p:nvPr/>
          </p:nvSpPr>
          <p:spPr>
            <a:xfrm>
              <a:off x="1373040" y="35841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pt136"/>
            <p:cNvSpPr/>
            <p:nvPr/>
          </p:nvSpPr>
          <p:spPr>
            <a:xfrm>
              <a:off x="148896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pg137"/>
            <p:cNvSpPr/>
            <p:nvPr/>
          </p:nvSpPr>
          <p:spPr>
            <a:xfrm>
              <a:off x="1487520" y="36367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pt138"/>
            <p:cNvSpPr/>
            <p:nvPr/>
          </p:nvSpPr>
          <p:spPr>
            <a:xfrm>
              <a:off x="155772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pg139"/>
            <p:cNvSpPr/>
            <p:nvPr/>
          </p:nvSpPr>
          <p:spPr>
            <a:xfrm>
              <a:off x="1556280" y="3600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pt140"/>
            <p:cNvSpPr/>
            <p:nvPr/>
          </p:nvSpPr>
          <p:spPr>
            <a:xfrm>
              <a:off x="1626480" y="447732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pg141"/>
            <p:cNvSpPr/>
            <p:nvPr/>
          </p:nvSpPr>
          <p:spPr>
            <a:xfrm>
              <a:off x="1624680" y="36003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pt142"/>
            <p:cNvSpPr/>
            <p:nvPr/>
          </p:nvSpPr>
          <p:spPr>
            <a:xfrm>
              <a:off x="1695240" y="444096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pg143"/>
            <p:cNvSpPr/>
            <p:nvPr/>
          </p:nvSpPr>
          <p:spPr>
            <a:xfrm>
              <a:off x="1693440" y="35640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pt144"/>
            <p:cNvSpPr/>
            <p:nvPr/>
          </p:nvSpPr>
          <p:spPr>
            <a:xfrm>
              <a:off x="1763640" y="444096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pg145"/>
            <p:cNvSpPr/>
            <p:nvPr/>
          </p:nvSpPr>
          <p:spPr>
            <a:xfrm>
              <a:off x="1762200" y="35640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pt146"/>
            <p:cNvSpPr/>
            <p:nvPr/>
          </p:nvSpPr>
          <p:spPr>
            <a:xfrm>
              <a:off x="1832400" y="444096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pg147"/>
            <p:cNvSpPr/>
            <p:nvPr/>
          </p:nvSpPr>
          <p:spPr>
            <a:xfrm>
              <a:off x="1830960" y="356400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pt148"/>
            <p:cNvSpPr/>
            <p:nvPr/>
          </p:nvSpPr>
          <p:spPr>
            <a:xfrm>
              <a:off x="190116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pg149"/>
            <p:cNvSpPr/>
            <p:nvPr/>
          </p:nvSpPr>
          <p:spPr>
            <a:xfrm>
              <a:off x="1899720" y="35272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pt150"/>
            <p:cNvSpPr/>
            <p:nvPr/>
          </p:nvSpPr>
          <p:spPr>
            <a:xfrm>
              <a:off x="196992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pg151"/>
            <p:cNvSpPr/>
            <p:nvPr/>
          </p:nvSpPr>
          <p:spPr>
            <a:xfrm>
              <a:off x="1968480" y="35272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pt152"/>
            <p:cNvSpPr/>
            <p:nvPr/>
          </p:nvSpPr>
          <p:spPr>
            <a:xfrm>
              <a:off x="203868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pg153"/>
            <p:cNvSpPr/>
            <p:nvPr/>
          </p:nvSpPr>
          <p:spPr>
            <a:xfrm>
              <a:off x="2037240" y="352728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pt154"/>
            <p:cNvSpPr/>
            <p:nvPr/>
          </p:nvSpPr>
          <p:spPr>
            <a:xfrm>
              <a:off x="2073600" y="4370760"/>
              <a:ext cx="76320" cy="7632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pg155"/>
            <p:cNvSpPr/>
            <p:nvPr/>
          </p:nvSpPr>
          <p:spPr>
            <a:xfrm>
              <a:off x="2060280" y="34383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pt156"/>
            <p:cNvSpPr/>
            <p:nvPr/>
          </p:nvSpPr>
          <p:spPr>
            <a:xfrm>
              <a:off x="217620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pg157"/>
            <p:cNvSpPr/>
            <p:nvPr/>
          </p:nvSpPr>
          <p:spPr>
            <a:xfrm>
              <a:off x="217440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pt158"/>
            <p:cNvSpPr/>
            <p:nvPr/>
          </p:nvSpPr>
          <p:spPr>
            <a:xfrm>
              <a:off x="224460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pg159"/>
            <p:cNvSpPr/>
            <p:nvPr/>
          </p:nvSpPr>
          <p:spPr>
            <a:xfrm>
              <a:off x="224316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pt160"/>
            <p:cNvSpPr/>
            <p:nvPr/>
          </p:nvSpPr>
          <p:spPr>
            <a:xfrm>
              <a:off x="231336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pg161"/>
            <p:cNvSpPr/>
            <p:nvPr/>
          </p:nvSpPr>
          <p:spPr>
            <a:xfrm>
              <a:off x="231192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pt162"/>
            <p:cNvSpPr/>
            <p:nvPr/>
          </p:nvSpPr>
          <p:spPr>
            <a:xfrm>
              <a:off x="238212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pg163"/>
            <p:cNvSpPr/>
            <p:nvPr/>
          </p:nvSpPr>
          <p:spPr>
            <a:xfrm>
              <a:off x="238068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pt164"/>
            <p:cNvSpPr/>
            <p:nvPr/>
          </p:nvSpPr>
          <p:spPr>
            <a:xfrm>
              <a:off x="245088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pg165"/>
            <p:cNvSpPr/>
            <p:nvPr/>
          </p:nvSpPr>
          <p:spPr>
            <a:xfrm>
              <a:off x="2449440" y="34545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pt166"/>
            <p:cNvSpPr/>
            <p:nvPr/>
          </p:nvSpPr>
          <p:spPr>
            <a:xfrm>
              <a:off x="251964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pg167"/>
            <p:cNvSpPr/>
            <p:nvPr/>
          </p:nvSpPr>
          <p:spPr>
            <a:xfrm>
              <a:off x="2518200" y="34545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pt168"/>
            <p:cNvSpPr/>
            <p:nvPr/>
          </p:nvSpPr>
          <p:spPr>
            <a:xfrm>
              <a:off x="258840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pg169"/>
            <p:cNvSpPr/>
            <p:nvPr/>
          </p:nvSpPr>
          <p:spPr>
            <a:xfrm>
              <a:off x="2586600" y="345456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pt170"/>
            <p:cNvSpPr/>
            <p:nvPr/>
          </p:nvSpPr>
          <p:spPr>
            <a:xfrm>
              <a:off x="265716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pg171"/>
            <p:cNvSpPr/>
            <p:nvPr/>
          </p:nvSpPr>
          <p:spPr>
            <a:xfrm>
              <a:off x="265536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pt172"/>
            <p:cNvSpPr/>
            <p:nvPr/>
          </p:nvSpPr>
          <p:spPr>
            <a:xfrm>
              <a:off x="272556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pg173"/>
            <p:cNvSpPr/>
            <p:nvPr/>
          </p:nvSpPr>
          <p:spPr>
            <a:xfrm>
              <a:off x="272412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pt174"/>
            <p:cNvSpPr/>
            <p:nvPr/>
          </p:nvSpPr>
          <p:spPr>
            <a:xfrm>
              <a:off x="2760480" y="4370760"/>
              <a:ext cx="76320" cy="7632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pg175"/>
            <p:cNvSpPr/>
            <p:nvPr/>
          </p:nvSpPr>
          <p:spPr>
            <a:xfrm>
              <a:off x="2747160" y="34383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pt176"/>
            <p:cNvSpPr/>
            <p:nvPr/>
          </p:nvSpPr>
          <p:spPr>
            <a:xfrm>
              <a:off x="286308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pg177"/>
            <p:cNvSpPr/>
            <p:nvPr/>
          </p:nvSpPr>
          <p:spPr>
            <a:xfrm>
              <a:off x="286164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pt178"/>
            <p:cNvSpPr/>
            <p:nvPr/>
          </p:nvSpPr>
          <p:spPr>
            <a:xfrm>
              <a:off x="293184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pg179"/>
            <p:cNvSpPr/>
            <p:nvPr/>
          </p:nvSpPr>
          <p:spPr>
            <a:xfrm>
              <a:off x="293040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pt180"/>
            <p:cNvSpPr/>
            <p:nvPr/>
          </p:nvSpPr>
          <p:spPr>
            <a:xfrm>
              <a:off x="300060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pg181"/>
            <p:cNvSpPr/>
            <p:nvPr/>
          </p:nvSpPr>
          <p:spPr>
            <a:xfrm>
              <a:off x="299916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pt182"/>
            <p:cNvSpPr/>
            <p:nvPr/>
          </p:nvSpPr>
          <p:spPr>
            <a:xfrm>
              <a:off x="306936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pg183"/>
            <p:cNvSpPr/>
            <p:nvPr/>
          </p:nvSpPr>
          <p:spPr>
            <a:xfrm>
              <a:off x="306756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pt184"/>
            <p:cNvSpPr/>
            <p:nvPr/>
          </p:nvSpPr>
          <p:spPr>
            <a:xfrm>
              <a:off x="313812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pg185"/>
            <p:cNvSpPr/>
            <p:nvPr/>
          </p:nvSpPr>
          <p:spPr>
            <a:xfrm>
              <a:off x="313632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pt186"/>
            <p:cNvSpPr/>
            <p:nvPr/>
          </p:nvSpPr>
          <p:spPr>
            <a:xfrm>
              <a:off x="320652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pg187"/>
            <p:cNvSpPr/>
            <p:nvPr/>
          </p:nvSpPr>
          <p:spPr>
            <a:xfrm>
              <a:off x="320508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pt188"/>
            <p:cNvSpPr/>
            <p:nvPr/>
          </p:nvSpPr>
          <p:spPr>
            <a:xfrm>
              <a:off x="3275280" y="436824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pg189"/>
            <p:cNvSpPr/>
            <p:nvPr/>
          </p:nvSpPr>
          <p:spPr>
            <a:xfrm>
              <a:off x="327384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pt190"/>
            <p:cNvSpPr/>
            <p:nvPr/>
          </p:nvSpPr>
          <p:spPr>
            <a:xfrm>
              <a:off x="334404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pg191"/>
            <p:cNvSpPr/>
            <p:nvPr/>
          </p:nvSpPr>
          <p:spPr>
            <a:xfrm>
              <a:off x="334260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pt192"/>
            <p:cNvSpPr/>
            <p:nvPr/>
          </p:nvSpPr>
          <p:spPr>
            <a:xfrm>
              <a:off x="341280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pg193"/>
            <p:cNvSpPr/>
            <p:nvPr/>
          </p:nvSpPr>
          <p:spPr>
            <a:xfrm>
              <a:off x="341136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pt194"/>
            <p:cNvSpPr/>
            <p:nvPr/>
          </p:nvSpPr>
          <p:spPr>
            <a:xfrm>
              <a:off x="3481560" y="4404600"/>
              <a:ext cx="8640" cy="864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pg195"/>
            <p:cNvSpPr/>
            <p:nvPr/>
          </p:nvSpPr>
          <p:spPr>
            <a:xfrm>
              <a:off x="3480120" y="3490920"/>
              <a:ext cx="11880" cy="10080"/>
            </a:xfrm>
            <a:custGeom>
              <a:avLst/>
              <a:gdLst/>
              <a:ahLst/>
              <a:cxnLst/>
              <a:rect l="l" t="t" r="r" b="b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pt196"/>
            <p:cNvSpPr/>
            <p:nvPr/>
          </p:nvSpPr>
          <p:spPr>
            <a:xfrm>
              <a:off x="3516480" y="4370760"/>
              <a:ext cx="76320" cy="76320"/>
            </a:xfrm>
            <a:prstGeom prst="ellipse">
              <a:avLst/>
            </a:pr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pg197"/>
            <p:cNvSpPr/>
            <p:nvPr/>
          </p:nvSpPr>
          <p:spPr>
            <a:xfrm>
              <a:off x="3503160" y="3438360"/>
              <a:ext cx="102960" cy="89280"/>
            </a:xfrm>
            <a:custGeom>
              <a:avLst/>
              <a:gdLst/>
              <a:ahLst/>
              <a:cxnLst/>
              <a:rect l="l" t="t" r="r" b="b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pg198"/>
            <p:cNvSpPr/>
            <p:nvPr/>
          </p:nvSpPr>
          <p:spPr>
            <a:xfrm>
              <a:off x="642600" y="416628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tx199"/>
            <p:cNvSpPr/>
            <p:nvPr/>
          </p:nvSpPr>
          <p:spPr>
            <a:xfrm>
              <a:off x="688320" y="420948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21%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39" name="pg200"/>
            <p:cNvSpPr/>
            <p:nvPr/>
          </p:nvSpPr>
          <p:spPr>
            <a:xfrm>
              <a:off x="709560" y="283320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x201"/>
            <p:cNvSpPr/>
            <p:nvPr/>
          </p:nvSpPr>
          <p:spPr>
            <a:xfrm>
              <a:off x="755280" y="28764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58%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41" name="pg202"/>
            <p:cNvSpPr/>
            <p:nvPr/>
          </p:nvSpPr>
          <p:spPr>
            <a:xfrm>
              <a:off x="1347120" y="416196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tx203"/>
            <p:cNvSpPr/>
            <p:nvPr/>
          </p:nvSpPr>
          <p:spPr>
            <a:xfrm>
              <a:off x="1392840" y="420516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21%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43" name="pg204"/>
            <p:cNvSpPr/>
            <p:nvPr/>
          </p:nvSpPr>
          <p:spPr>
            <a:xfrm>
              <a:off x="1192320" y="282384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tx205"/>
            <p:cNvSpPr/>
            <p:nvPr/>
          </p:nvSpPr>
          <p:spPr>
            <a:xfrm>
              <a:off x="1238040" y="286704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58%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45" name="pg206"/>
            <p:cNvSpPr/>
            <p:nvPr/>
          </p:nvSpPr>
          <p:spPr>
            <a:xfrm>
              <a:off x="1986840" y="415152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tx207"/>
            <p:cNvSpPr/>
            <p:nvPr/>
          </p:nvSpPr>
          <p:spPr>
            <a:xfrm>
              <a:off x="2032560" y="419472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21%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47" name="pg208"/>
            <p:cNvSpPr/>
            <p:nvPr/>
          </p:nvSpPr>
          <p:spPr>
            <a:xfrm>
              <a:off x="2083320" y="280296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tx209"/>
            <p:cNvSpPr/>
            <p:nvPr/>
          </p:nvSpPr>
          <p:spPr>
            <a:xfrm>
              <a:off x="2129040" y="284616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58%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49" name="pg210"/>
            <p:cNvSpPr/>
            <p:nvPr/>
          </p:nvSpPr>
          <p:spPr>
            <a:xfrm>
              <a:off x="2602440" y="404244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tx211"/>
            <p:cNvSpPr/>
            <p:nvPr/>
          </p:nvSpPr>
          <p:spPr>
            <a:xfrm>
              <a:off x="2648160" y="408564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24%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51" name="pg212"/>
            <p:cNvSpPr/>
            <p:nvPr/>
          </p:nvSpPr>
          <p:spPr>
            <a:xfrm>
              <a:off x="2716200" y="242280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tx213"/>
            <p:cNvSpPr/>
            <p:nvPr/>
          </p:nvSpPr>
          <p:spPr>
            <a:xfrm>
              <a:off x="2761920" y="24660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59%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53" name="pg214"/>
            <p:cNvSpPr/>
            <p:nvPr/>
          </p:nvSpPr>
          <p:spPr>
            <a:xfrm>
              <a:off x="3327840" y="367164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tx215"/>
            <p:cNvSpPr/>
            <p:nvPr/>
          </p:nvSpPr>
          <p:spPr>
            <a:xfrm>
              <a:off x="3373560" y="371484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25%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55" name="pg216"/>
            <p:cNvSpPr/>
            <p:nvPr/>
          </p:nvSpPr>
          <p:spPr>
            <a:xfrm>
              <a:off x="3327840" y="245556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86AF49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tx217"/>
            <p:cNvSpPr/>
            <p:nvPr/>
          </p:nvSpPr>
          <p:spPr>
            <a:xfrm>
              <a:off x="3373560" y="249876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86AF49">
                      <a:alpha val="87000"/>
                    </a:srgbClr>
                  </a:solidFill>
                  <a:latin typeface="IBM Plex Sans"/>
                </a:rPr>
                <a:t>58%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57" name="pg218"/>
            <p:cNvSpPr/>
            <p:nvPr/>
          </p:nvSpPr>
          <p:spPr>
            <a:xfrm>
              <a:off x="642600" y="4606920"/>
              <a:ext cx="256680" cy="166680"/>
            </a:xfrm>
            <a:custGeom>
              <a:avLst/>
              <a:gdLst/>
              <a:ahLst/>
              <a:cxnLst/>
              <a:rect l="l" t="t" r="r" b="b"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tx219"/>
            <p:cNvSpPr/>
            <p:nvPr/>
          </p:nvSpPr>
          <p:spPr>
            <a:xfrm>
              <a:off x="688320" y="4649760"/>
              <a:ext cx="1652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9%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59" name="pg220"/>
            <p:cNvSpPr/>
            <p:nvPr/>
          </p:nvSpPr>
          <p:spPr>
            <a:xfrm>
              <a:off x="642600" y="342540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tx221"/>
            <p:cNvSpPr/>
            <p:nvPr/>
          </p:nvSpPr>
          <p:spPr>
            <a:xfrm>
              <a:off x="688320" y="34686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32%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61" name="pg222"/>
            <p:cNvSpPr/>
            <p:nvPr/>
          </p:nvSpPr>
          <p:spPr>
            <a:xfrm>
              <a:off x="1263600" y="457200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tx223"/>
            <p:cNvSpPr/>
            <p:nvPr/>
          </p:nvSpPr>
          <p:spPr>
            <a:xfrm>
              <a:off x="1309320" y="46152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10%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63" name="pg224"/>
            <p:cNvSpPr/>
            <p:nvPr/>
          </p:nvSpPr>
          <p:spPr>
            <a:xfrm>
              <a:off x="1327680" y="373212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tx225"/>
            <p:cNvSpPr/>
            <p:nvPr/>
          </p:nvSpPr>
          <p:spPr>
            <a:xfrm>
              <a:off x="1373400" y="377532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33%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65" name="pg226"/>
            <p:cNvSpPr/>
            <p:nvPr/>
          </p:nvSpPr>
          <p:spPr>
            <a:xfrm>
              <a:off x="1950840" y="449640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tx227"/>
            <p:cNvSpPr/>
            <p:nvPr/>
          </p:nvSpPr>
          <p:spPr>
            <a:xfrm>
              <a:off x="1996560" y="45396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12%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67" name="pg228"/>
            <p:cNvSpPr/>
            <p:nvPr/>
          </p:nvSpPr>
          <p:spPr>
            <a:xfrm>
              <a:off x="1818720" y="324324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tx229"/>
            <p:cNvSpPr/>
            <p:nvPr/>
          </p:nvSpPr>
          <p:spPr>
            <a:xfrm>
              <a:off x="1864440" y="328608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37%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69" name="pg230"/>
            <p:cNvSpPr/>
            <p:nvPr/>
          </p:nvSpPr>
          <p:spPr>
            <a:xfrm>
              <a:off x="2574000" y="449784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tx231"/>
            <p:cNvSpPr/>
            <p:nvPr/>
          </p:nvSpPr>
          <p:spPr>
            <a:xfrm>
              <a:off x="2619720" y="454104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12%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71" name="pg232"/>
            <p:cNvSpPr/>
            <p:nvPr/>
          </p:nvSpPr>
          <p:spPr>
            <a:xfrm>
              <a:off x="2633040" y="358812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tx233"/>
            <p:cNvSpPr/>
            <p:nvPr/>
          </p:nvSpPr>
          <p:spPr>
            <a:xfrm>
              <a:off x="2678760" y="363132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37%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73" name="pg234"/>
            <p:cNvSpPr/>
            <p:nvPr/>
          </p:nvSpPr>
          <p:spPr>
            <a:xfrm>
              <a:off x="3327840" y="449676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tx235"/>
            <p:cNvSpPr/>
            <p:nvPr/>
          </p:nvSpPr>
          <p:spPr>
            <a:xfrm>
              <a:off x="3373560" y="453960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12%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75" name="pg236"/>
            <p:cNvSpPr/>
            <p:nvPr/>
          </p:nvSpPr>
          <p:spPr>
            <a:xfrm>
              <a:off x="3327840" y="3241080"/>
              <a:ext cx="321480" cy="166680"/>
            </a:xfrm>
            <a:custGeom>
              <a:avLst/>
              <a:gdLst/>
              <a:ahLst/>
              <a:cxnLst/>
              <a:rect l="l" t="t" r="r" b="b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6775" cap="rnd">
              <a:solidFill>
                <a:srgbClr val="D57F70">
                  <a:alpha val="8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tx237"/>
            <p:cNvSpPr/>
            <p:nvPr/>
          </p:nvSpPr>
          <p:spPr>
            <a:xfrm>
              <a:off x="3373560" y="3283920"/>
              <a:ext cx="230040" cy="7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53"/>
                </a:lnSpc>
                <a:buNone/>
                <a:tabLst>
                  <a:tab pos="0" algn="l"/>
                </a:tabLst>
              </a:pPr>
              <a:r>
                <a:rPr lang="en-US" sz="860" b="0" strike="noStrike" spc="-1">
                  <a:solidFill>
                    <a:srgbClr val="D57F70">
                      <a:alpha val="87000"/>
                    </a:srgbClr>
                  </a:solidFill>
                  <a:latin typeface="IBM Plex Sans"/>
                </a:rPr>
                <a:t>37%</a:t>
              </a:r>
              <a:endParaRPr lang="es-CL" sz="860" b="0" strike="noStrike" spc="-1">
                <a:latin typeface="Arial"/>
              </a:endParaRPr>
            </a:p>
          </p:txBody>
        </p:sp>
        <p:sp>
          <p:nvSpPr>
            <p:cNvPr id="277" name="tx238"/>
            <p:cNvSpPr/>
            <p:nvPr/>
          </p:nvSpPr>
          <p:spPr>
            <a:xfrm rot="19440000">
              <a:off x="357840" y="4856400"/>
              <a:ext cx="19368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78" name="tx239"/>
            <p:cNvSpPr/>
            <p:nvPr/>
          </p:nvSpPr>
          <p:spPr>
            <a:xfrm rot="19440000">
              <a:off x="288720" y="4149720"/>
              <a:ext cx="26964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20%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79" name="tx240"/>
            <p:cNvSpPr/>
            <p:nvPr/>
          </p:nvSpPr>
          <p:spPr>
            <a:xfrm rot="19440000">
              <a:off x="288720" y="3420720"/>
              <a:ext cx="26964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40%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0" name="tx241"/>
            <p:cNvSpPr/>
            <p:nvPr/>
          </p:nvSpPr>
          <p:spPr>
            <a:xfrm rot="19440000">
              <a:off x="288720" y="2692080"/>
              <a:ext cx="26964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60%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1" name="tx242"/>
            <p:cNvSpPr/>
            <p:nvPr/>
          </p:nvSpPr>
          <p:spPr>
            <a:xfrm rot="19440000">
              <a:off x="288720" y="1963080"/>
              <a:ext cx="26964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80%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2" name="tx243"/>
            <p:cNvSpPr/>
            <p:nvPr/>
          </p:nvSpPr>
          <p:spPr>
            <a:xfrm rot="19440000">
              <a:off x="219600" y="1256760"/>
              <a:ext cx="3459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100%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3" name="tx244"/>
            <p:cNvSpPr/>
            <p:nvPr/>
          </p:nvSpPr>
          <p:spPr>
            <a:xfrm rot="19440000">
              <a:off x="610200" y="5080320"/>
              <a:ext cx="3045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4" name="tx245"/>
            <p:cNvSpPr/>
            <p:nvPr/>
          </p:nvSpPr>
          <p:spPr>
            <a:xfrm rot="19440000">
              <a:off x="1297080" y="5080320"/>
              <a:ext cx="3045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5" name="tx246"/>
            <p:cNvSpPr/>
            <p:nvPr/>
          </p:nvSpPr>
          <p:spPr>
            <a:xfrm rot="19440000">
              <a:off x="1984320" y="5080320"/>
              <a:ext cx="3045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6" name="tx247"/>
            <p:cNvSpPr/>
            <p:nvPr/>
          </p:nvSpPr>
          <p:spPr>
            <a:xfrm rot="19440000">
              <a:off x="2671200" y="5080320"/>
              <a:ext cx="3045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7" name="tx248"/>
            <p:cNvSpPr/>
            <p:nvPr/>
          </p:nvSpPr>
          <p:spPr>
            <a:xfrm rot="19440000">
              <a:off x="3358440" y="5080320"/>
              <a:ext cx="304560" cy="9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001"/>
                </a:lnSpc>
                <a:buNone/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1000" b="0" strike="noStrike" spc="-1">
                <a:latin typeface="Arial"/>
              </a:endParaRPr>
            </a:p>
          </p:txBody>
        </p:sp>
        <p:sp>
          <p:nvSpPr>
            <p:cNvPr id="288" name="tx249"/>
            <p:cNvSpPr/>
            <p:nvPr/>
          </p:nvSpPr>
          <p:spPr>
            <a:xfrm>
              <a:off x="2146320" y="5474520"/>
              <a:ext cx="3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tx250"/>
            <p:cNvSpPr/>
            <p:nvPr/>
          </p:nvSpPr>
          <p:spPr>
            <a:xfrm>
              <a:off x="2022480" y="5522040"/>
              <a:ext cx="246600" cy="1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100"/>
                </a:lnSpc>
                <a:buNone/>
                <a:tabLst>
                  <a:tab pos="0" algn="l"/>
                </a:tabLst>
              </a:pPr>
              <a:r>
                <a:rPr lang="en-US" sz="1100" b="0" strike="noStrike" spc="-1">
                  <a:solidFill>
                    <a:srgbClr val="000000"/>
                  </a:solidFill>
                  <a:latin typeface="IBM Plex Sans"/>
                </a:rPr>
                <a:t>Año</a:t>
              </a:r>
              <a:endParaRPr lang="es-CL" sz="1100" b="0" strike="noStrike" spc="-1">
                <a:latin typeface="Arial"/>
              </a:endParaRPr>
            </a:p>
          </p:txBody>
        </p:sp>
        <p:sp>
          <p:nvSpPr>
            <p:cNvPr id="290" name="pt251"/>
            <p:cNvSpPr/>
            <p:nvPr/>
          </p:nvSpPr>
          <p:spPr>
            <a:xfrm>
              <a:off x="566280" y="5919120"/>
              <a:ext cx="49320" cy="49320"/>
            </a:xfrm>
            <a:prstGeom prst="ellipse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pg252"/>
            <p:cNvSpPr/>
            <p:nvPr/>
          </p:nvSpPr>
          <p:spPr>
            <a:xfrm>
              <a:off x="1545120" y="5905080"/>
              <a:ext cx="66600" cy="57600"/>
            </a:xfrm>
            <a:custGeom>
              <a:avLst/>
              <a:gdLst/>
              <a:ahLst/>
              <a:cxnLst/>
              <a:rect l="l" t="t" r="r" b="b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tx253"/>
            <p:cNvSpPr/>
            <p:nvPr/>
          </p:nvSpPr>
          <p:spPr>
            <a:xfrm>
              <a:off x="770400" y="5894640"/>
              <a:ext cx="62244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1% más rico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93" name="tx254"/>
            <p:cNvSpPr/>
            <p:nvPr/>
          </p:nvSpPr>
          <p:spPr>
            <a:xfrm>
              <a:off x="1757880" y="5894640"/>
              <a:ext cx="68940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10% más rico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94" name="pl255"/>
            <p:cNvSpPr/>
            <p:nvPr/>
          </p:nvSpPr>
          <p:spPr>
            <a:xfrm>
              <a:off x="2813400" y="5943960"/>
              <a:ext cx="175320" cy="360"/>
            </a:xfrm>
            <a:custGeom>
              <a:avLst/>
              <a:gdLst/>
              <a:ahLst/>
              <a:cxnLst/>
              <a:rect l="l" t="t" r="r" b="b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noFill/>
            <a:ln w="13550">
              <a:solidFill>
                <a:srgbClr val="86AF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pt256"/>
            <p:cNvSpPr/>
            <p:nvPr/>
          </p:nvSpPr>
          <p:spPr>
            <a:xfrm>
              <a:off x="2876400" y="5919120"/>
              <a:ext cx="49320" cy="49320"/>
            </a:xfrm>
            <a:prstGeom prst="ellipse">
              <a:avLst/>
            </a:prstGeom>
            <a:solidFill>
              <a:srgbClr val="86AF49"/>
            </a:solidFill>
            <a:ln w="9000" cap="rnd">
              <a:solidFill>
                <a:srgbClr val="86AF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pl257"/>
            <p:cNvSpPr/>
            <p:nvPr/>
          </p:nvSpPr>
          <p:spPr>
            <a:xfrm>
              <a:off x="2813400" y="6163200"/>
              <a:ext cx="175320" cy="360"/>
            </a:xfrm>
            <a:custGeom>
              <a:avLst/>
              <a:gdLst/>
              <a:ahLst/>
              <a:cxnLst/>
              <a:rect l="l" t="t" r="r" b="b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noFill/>
            <a:ln w="13550">
              <a:solidFill>
                <a:srgbClr val="D57F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pt258"/>
            <p:cNvSpPr/>
            <p:nvPr/>
          </p:nvSpPr>
          <p:spPr>
            <a:xfrm>
              <a:off x="2876400" y="6138360"/>
              <a:ext cx="49320" cy="49320"/>
            </a:xfrm>
            <a:prstGeom prst="ellipse">
              <a:avLst/>
            </a:prstGeom>
            <a:solidFill>
              <a:srgbClr val="D57F70"/>
            </a:solidFill>
            <a:ln w="9000" cap="rnd">
              <a:solidFill>
                <a:srgbClr val="D57F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tx259"/>
            <p:cNvSpPr/>
            <p:nvPr/>
          </p:nvSpPr>
          <p:spPr>
            <a:xfrm>
              <a:off x="3080520" y="5894640"/>
              <a:ext cx="74736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América Latina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299" name="tx260"/>
            <p:cNvSpPr/>
            <p:nvPr/>
          </p:nvSpPr>
          <p:spPr>
            <a:xfrm>
              <a:off x="3080520" y="6118200"/>
              <a:ext cx="61452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OCDE sin AL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300" name="pl261"/>
            <p:cNvSpPr/>
            <p:nvPr/>
          </p:nvSpPr>
          <p:spPr>
            <a:xfrm>
              <a:off x="4246560" y="28699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pl262"/>
            <p:cNvSpPr/>
            <p:nvPr/>
          </p:nvSpPr>
          <p:spPr>
            <a:xfrm>
              <a:off x="4246560" y="25250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pl263"/>
            <p:cNvSpPr/>
            <p:nvPr/>
          </p:nvSpPr>
          <p:spPr>
            <a:xfrm>
              <a:off x="4246560" y="21801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pl264"/>
            <p:cNvSpPr/>
            <p:nvPr/>
          </p:nvSpPr>
          <p:spPr>
            <a:xfrm>
              <a:off x="4246560" y="18352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pl265"/>
            <p:cNvSpPr/>
            <p:nvPr/>
          </p:nvSpPr>
          <p:spPr>
            <a:xfrm>
              <a:off x="4246560" y="14904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pl266"/>
            <p:cNvSpPr/>
            <p:nvPr/>
          </p:nvSpPr>
          <p:spPr>
            <a:xfrm>
              <a:off x="438876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pl267"/>
            <p:cNvSpPr/>
            <p:nvPr/>
          </p:nvSpPr>
          <p:spPr>
            <a:xfrm>
              <a:off x="45907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pl268"/>
            <p:cNvSpPr/>
            <p:nvPr/>
          </p:nvSpPr>
          <p:spPr>
            <a:xfrm>
              <a:off x="47923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pl269"/>
            <p:cNvSpPr/>
            <p:nvPr/>
          </p:nvSpPr>
          <p:spPr>
            <a:xfrm>
              <a:off x="49942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pl270"/>
            <p:cNvSpPr/>
            <p:nvPr/>
          </p:nvSpPr>
          <p:spPr>
            <a:xfrm>
              <a:off x="4246560" y="30423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pl271"/>
            <p:cNvSpPr/>
            <p:nvPr/>
          </p:nvSpPr>
          <p:spPr>
            <a:xfrm>
              <a:off x="4246560" y="26974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pl272"/>
            <p:cNvSpPr/>
            <p:nvPr/>
          </p:nvSpPr>
          <p:spPr>
            <a:xfrm>
              <a:off x="4246560" y="23526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pl273"/>
            <p:cNvSpPr/>
            <p:nvPr/>
          </p:nvSpPr>
          <p:spPr>
            <a:xfrm>
              <a:off x="4246560" y="20077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pl274"/>
            <p:cNvSpPr/>
            <p:nvPr/>
          </p:nvSpPr>
          <p:spPr>
            <a:xfrm>
              <a:off x="4246560" y="16628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pl275"/>
            <p:cNvSpPr/>
            <p:nvPr/>
          </p:nvSpPr>
          <p:spPr>
            <a:xfrm>
              <a:off x="4246560" y="13179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pl276"/>
            <p:cNvSpPr/>
            <p:nvPr/>
          </p:nvSpPr>
          <p:spPr>
            <a:xfrm>
              <a:off x="428796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pl277"/>
            <p:cNvSpPr/>
            <p:nvPr/>
          </p:nvSpPr>
          <p:spPr>
            <a:xfrm>
              <a:off x="44899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pl278"/>
            <p:cNvSpPr/>
            <p:nvPr/>
          </p:nvSpPr>
          <p:spPr>
            <a:xfrm>
              <a:off x="46915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pl279"/>
            <p:cNvSpPr/>
            <p:nvPr/>
          </p:nvSpPr>
          <p:spPr>
            <a:xfrm>
              <a:off x="48931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pl280"/>
            <p:cNvSpPr/>
            <p:nvPr/>
          </p:nvSpPr>
          <p:spPr>
            <a:xfrm>
              <a:off x="50950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pl281"/>
            <p:cNvSpPr/>
            <p:nvPr/>
          </p:nvSpPr>
          <p:spPr>
            <a:xfrm>
              <a:off x="4287960" y="2543040"/>
              <a:ext cx="826920" cy="69840"/>
            </a:xfrm>
            <a:custGeom>
              <a:avLst/>
              <a:gdLst/>
              <a:ahLst/>
              <a:cxnLst/>
              <a:rect l="l" t="t" r="r" b="b"/>
              <a:pathLst>
                <a:path w="827165" h="70364">
                  <a:moveTo>
                    <a:pt x="0" y="66742"/>
                  </a:moveTo>
                  <a:lnTo>
                    <a:pt x="20174" y="66742"/>
                  </a:lnTo>
                  <a:lnTo>
                    <a:pt x="40349" y="66742"/>
                  </a:lnTo>
                  <a:lnTo>
                    <a:pt x="60524" y="66742"/>
                  </a:lnTo>
                  <a:lnTo>
                    <a:pt x="80699" y="66742"/>
                  </a:lnTo>
                  <a:lnTo>
                    <a:pt x="100873" y="66742"/>
                  </a:lnTo>
                  <a:lnTo>
                    <a:pt x="121048" y="66742"/>
                  </a:lnTo>
                  <a:lnTo>
                    <a:pt x="141223" y="66742"/>
                  </a:lnTo>
                  <a:lnTo>
                    <a:pt x="161398" y="66742"/>
                  </a:lnTo>
                  <a:lnTo>
                    <a:pt x="181572" y="66742"/>
                  </a:lnTo>
                  <a:lnTo>
                    <a:pt x="201747" y="66742"/>
                  </a:lnTo>
                  <a:lnTo>
                    <a:pt x="221922" y="66742"/>
                  </a:lnTo>
                  <a:lnTo>
                    <a:pt x="242097" y="66742"/>
                  </a:lnTo>
                  <a:lnTo>
                    <a:pt x="262271" y="66742"/>
                  </a:lnTo>
                  <a:lnTo>
                    <a:pt x="282446" y="66742"/>
                  </a:lnTo>
                  <a:lnTo>
                    <a:pt x="302621" y="66742"/>
                  </a:lnTo>
                  <a:lnTo>
                    <a:pt x="322796" y="66742"/>
                  </a:lnTo>
                  <a:lnTo>
                    <a:pt x="342970" y="66742"/>
                  </a:lnTo>
                  <a:lnTo>
                    <a:pt x="363145" y="66742"/>
                  </a:lnTo>
                  <a:lnTo>
                    <a:pt x="383320" y="66742"/>
                  </a:lnTo>
                  <a:lnTo>
                    <a:pt x="403495" y="66915"/>
                  </a:lnTo>
                  <a:lnTo>
                    <a:pt x="423670" y="67950"/>
                  </a:lnTo>
                  <a:lnTo>
                    <a:pt x="443844" y="69157"/>
                  </a:lnTo>
                  <a:lnTo>
                    <a:pt x="464019" y="70364"/>
                  </a:lnTo>
                  <a:lnTo>
                    <a:pt x="484194" y="46909"/>
                  </a:lnTo>
                  <a:lnTo>
                    <a:pt x="504369" y="23454"/>
                  </a:lnTo>
                  <a:lnTo>
                    <a:pt x="524543" y="0"/>
                  </a:lnTo>
                  <a:lnTo>
                    <a:pt x="544718" y="17591"/>
                  </a:lnTo>
                  <a:lnTo>
                    <a:pt x="564893" y="35009"/>
                  </a:lnTo>
                  <a:lnTo>
                    <a:pt x="585068" y="52428"/>
                  </a:lnTo>
                  <a:lnTo>
                    <a:pt x="605242" y="51566"/>
                  </a:lnTo>
                  <a:lnTo>
                    <a:pt x="625417" y="50703"/>
                  </a:lnTo>
                  <a:lnTo>
                    <a:pt x="645592" y="53635"/>
                  </a:lnTo>
                  <a:lnTo>
                    <a:pt x="665767" y="56395"/>
                  </a:lnTo>
                  <a:lnTo>
                    <a:pt x="685941" y="44150"/>
                  </a:lnTo>
                  <a:lnTo>
                    <a:pt x="706116" y="32077"/>
                  </a:lnTo>
                  <a:lnTo>
                    <a:pt x="726291" y="32250"/>
                  </a:lnTo>
                  <a:lnTo>
                    <a:pt x="746466" y="32595"/>
                  </a:lnTo>
                  <a:lnTo>
                    <a:pt x="766640" y="32595"/>
                  </a:lnTo>
                  <a:lnTo>
                    <a:pt x="786815" y="32595"/>
                  </a:lnTo>
                  <a:lnTo>
                    <a:pt x="806990" y="32595"/>
                  </a:lnTo>
                  <a:lnTo>
                    <a:pt x="827165" y="32595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pl282"/>
            <p:cNvSpPr/>
            <p:nvPr/>
          </p:nvSpPr>
          <p:spPr>
            <a:xfrm>
              <a:off x="4287960" y="1898280"/>
              <a:ext cx="826920" cy="102600"/>
            </a:xfrm>
            <a:custGeom>
              <a:avLst/>
              <a:gdLst/>
              <a:ahLst/>
              <a:cxnLst/>
              <a:rect l="l" t="t" r="r" b="b"/>
              <a:pathLst>
                <a:path w="827165" h="103132">
                  <a:moveTo>
                    <a:pt x="0" y="103132"/>
                  </a:moveTo>
                  <a:lnTo>
                    <a:pt x="20174" y="103132"/>
                  </a:lnTo>
                  <a:lnTo>
                    <a:pt x="40349" y="103132"/>
                  </a:lnTo>
                  <a:lnTo>
                    <a:pt x="60524" y="103132"/>
                  </a:lnTo>
                  <a:lnTo>
                    <a:pt x="80699" y="103132"/>
                  </a:lnTo>
                  <a:lnTo>
                    <a:pt x="100873" y="103132"/>
                  </a:lnTo>
                  <a:lnTo>
                    <a:pt x="121048" y="103132"/>
                  </a:lnTo>
                  <a:lnTo>
                    <a:pt x="141223" y="103132"/>
                  </a:lnTo>
                  <a:lnTo>
                    <a:pt x="161398" y="103132"/>
                  </a:lnTo>
                  <a:lnTo>
                    <a:pt x="181572" y="103132"/>
                  </a:lnTo>
                  <a:lnTo>
                    <a:pt x="201747" y="103132"/>
                  </a:lnTo>
                  <a:lnTo>
                    <a:pt x="221922" y="103132"/>
                  </a:lnTo>
                  <a:lnTo>
                    <a:pt x="242097" y="103132"/>
                  </a:lnTo>
                  <a:lnTo>
                    <a:pt x="262271" y="103132"/>
                  </a:lnTo>
                  <a:lnTo>
                    <a:pt x="282446" y="103132"/>
                  </a:lnTo>
                  <a:lnTo>
                    <a:pt x="302621" y="103132"/>
                  </a:lnTo>
                  <a:lnTo>
                    <a:pt x="322796" y="103132"/>
                  </a:lnTo>
                  <a:lnTo>
                    <a:pt x="342970" y="103132"/>
                  </a:lnTo>
                  <a:lnTo>
                    <a:pt x="363145" y="103132"/>
                  </a:lnTo>
                  <a:lnTo>
                    <a:pt x="383320" y="103132"/>
                  </a:lnTo>
                  <a:lnTo>
                    <a:pt x="403495" y="103132"/>
                  </a:lnTo>
                  <a:lnTo>
                    <a:pt x="423670" y="96578"/>
                  </a:lnTo>
                  <a:lnTo>
                    <a:pt x="443844" y="90025"/>
                  </a:lnTo>
                  <a:lnTo>
                    <a:pt x="464019" y="83644"/>
                  </a:lnTo>
                  <a:lnTo>
                    <a:pt x="484194" y="72261"/>
                  </a:lnTo>
                  <a:lnTo>
                    <a:pt x="504369" y="60879"/>
                  </a:lnTo>
                  <a:lnTo>
                    <a:pt x="524543" y="49669"/>
                  </a:lnTo>
                  <a:lnTo>
                    <a:pt x="544718" y="54498"/>
                  </a:lnTo>
                  <a:lnTo>
                    <a:pt x="564893" y="59499"/>
                  </a:lnTo>
                  <a:lnTo>
                    <a:pt x="585068" y="64328"/>
                  </a:lnTo>
                  <a:lnTo>
                    <a:pt x="605242" y="32250"/>
                  </a:lnTo>
                  <a:lnTo>
                    <a:pt x="625417" y="0"/>
                  </a:lnTo>
                  <a:lnTo>
                    <a:pt x="645592" y="19833"/>
                  </a:lnTo>
                  <a:lnTo>
                    <a:pt x="665767" y="39493"/>
                  </a:lnTo>
                  <a:lnTo>
                    <a:pt x="685941" y="40873"/>
                  </a:lnTo>
                  <a:lnTo>
                    <a:pt x="706116" y="42080"/>
                  </a:lnTo>
                  <a:lnTo>
                    <a:pt x="726291" y="52256"/>
                  </a:lnTo>
                  <a:lnTo>
                    <a:pt x="746466" y="62258"/>
                  </a:lnTo>
                  <a:lnTo>
                    <a:pt x="766640" y="62258"/>
                  </a:lnTo>
                  <a:lnTo>
                    <a:pt x="786815" y="62258"/>
                  </a:lnTo>
                  <a:lnTo>
                    <a:pt x="806990" y="62258"/>
                  </a:lnTo>
                  <a:lnTo>
                    <a:pt x="827165" y="62258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pt283"/>
            <p:cNvSpPr/>
            <p:nvPr/>
          </p:nvSpPr>
          <p:spPr>
            <a:xfrm>
              <a:off x="4256280" y="257796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pt284"/>
            <p:cNvSpPr/>
            <p:nvPr/>
          </p:nvSpPr>
          <p:spPr>
            <a:xfrm>
              <a:off x="4256280" y="19699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pt285"/>
            <p:cNvSpPr/>
            <p:nvPr/>
          </p:nvSpPr>
          <p:spPr>
            <a:xfrm>
              <a:off x="5083560" y="254412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pt286"/>
            <p:cNvSpPr/>
            <p:nvPr/>
          </p:nvSpPr>
          <p:spPr>
            <a:xfrm>
              <a:off x="5083560" y="19288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pg287"/>
            <p:cNvSpPr/>
            <p:nvPr/>
          </p:nvSpPr>
          <p:spPr>
            <a:xfrm>
              <a:off x="4292280" y="23742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tx288"/>
            <p:cNvSpPr/>
            <p:nvPr/>
          </p:nvSpPr>
          <p:spPr>
            <a:xfrm>
              <a:off x="4338000" y="24177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25%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28" name="pg289"/>
            <p:cNvSpPr/>
            <p:nvPr/>
          </p:nvSpPr>
          <p:spPr>
            <a:xfrm>
              <a:off x="4292280" y="20829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tx290"/>
            <p:cNvSpPr/>
            <p:nvPr/>
          </p:nvSpPr>
          <p:spPr>
            <a:xfrm>
              <a:off x="4338000" y="21265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60%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30" name="pg291"/>
            <p:cNvSpPr/>
            <p:nvPr/>
          </p:nvSpPr>
          <p:spPr>
            <a:xfrm>
              <a:off x="4827240" y="23086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tx292"/>
            <p:cNvSpPr/>
            <p:nvPr/>
          </p:nvSpPr>
          <p:spPr>
            <a:xfrm>
              <a:off x="4872960" y="23522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27%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32" name="pg293"/>
            <p:cNvSpPr/>
            <p:nvPr/>
          </p:nvSpPr>
          <p:spPr>
            <a:xfrm>
              <a:off x="4827240" y="20448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tx294"/>
            <p:cNvSpPr/>
            <p:nvPr/>
          </p:nvSpPr>
          <p:spPr>
            <a:xfrm>
              <a:off x="4872960" y="20883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63%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34" name="pl295"/>
            <p:cNvSpPr/>
            <p:nvPr/>
          </p:nvSpPr>
          <p:spPr>
            <a:xfrm>
              <a:off x="4246560" y="5048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pl296"/>
            <p:cNvSpPr/>
            <p:nvPr/>
          </p:nvSpPr>
          <p:spPr>
            <a:xfrm>
              <a:off x="4246560" y="4703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pl297"/>
            <p:cNvSpPr/>
            <p:nvPr/>
          </p:nvSpPr>
          <p:spPr>
            <a:xfrm>
              <a:off x="4246560" y="43588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pl298"/>
            <p:cNvSpPr/>
            <p:nvPr/>
          </p:nvSpPr>
          <p:spPr>
            <a:xfrm>
              <a:off x="4246560" y="4013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pl299"/>
            <p:cNvSpPr/>
            <p:nvPr/>
          </p:nvSpPr>
          <p:spPr>
            <a:xfrm>
              <a:off x="4246560" y="3668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pl300"/>
            <p:cNvSpPr/>
            <p:nvPr/>
          </p:nvSpPr>
          <p:spPr>
            <a:xfrm>
              <a:off x="438876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pl301"/>
            <p:cNvSpPr/>
            <p:nvPr/>
          </p:nvSpPr>
          <p:spPr>
            <a:xfrm>
              <a:off x="45907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pl302"/>
            <p:cNvSpPr/>
            <p:nvPr/>
          </p:nvSpPr>
          <p:spPr>
            <a:xfrm>
              <a:off x="47923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pl303"/>
            <p:cNvSpPr/>
            <p:nvPr/>
          </p:nvSpPr>
          <p:spPr>
            <a:xfrm>
              <a:off x="49942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pl304"/>
            <p:cNvSpPr/>
            <p:nvPr/>
          </p:nvSpPr>
          <p:spPr>
            <a:xfrm>
              <a:off x="4246560" y="5221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pl305"/>
            <p:cNvSpPr/>
            <p:nvPr/>
          </p:nvSpPr>
          <p:spPr>
            <a:xfrm>
              <a:off x="4246560" y="4876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pl306"/>
            <p:cNvSpPr/>
            <p:nvPr/>
          </p:nvSpPr>
          <p:spPr>
            <a:xfrm>
              <a:off x="4246560" y="4531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pl307"/>
            <p:cNvSpPr/>
            <p:nvPr/>
          </p:nvSpPr>
          <p:spPr>
            <a:xfrm>
              <a:off x="4246560" y="4186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pl308"/>
            <p:cNvSpPr/>
            <p:nvPr/>
          </p:nvSpPr>
          <p:spPr>
            <a:xfrm>
              <a:off x="4246560" y="3841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pl309"/>
            <p:cNvSpPr/>
            <p:nvPr/>
          </p:nvSpPr>
          <p:spPr>
            <a:xfrm>
              <a:off x="4246560" y="3496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pl310"/>
            <p:cNvSpPr/>
            <p:nvPr/>
          </p:nvSpPr>
          <p:spPr>
            <a:xfrm>
              <a:off x="428796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pl311"/>
            <p:cNvSpPr/>
            <p:nvPr/>
          </p:nvSpPr>
          <p:spPr>
            <a:xfrm>
              <a:off x="44899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pl312"/>
            <p:cNvSpPr/>
            <p:nvPr/>
          </p:nvSpPr>
          <p:spPr>
            <a:xfrm>
              <a:off x="46915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pl313"/>
            <p:cNvSpPr/>
            <p:nvPr/>
          </p:nvSpPr>
          <p:spPr>
            <a:xfrm>
              <a:off x="48931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pl314"/>
            <p:cNvSpPr/>
            <p:nvPr/>
          </p:nvSpPr>
          <p:spPr>
            <a:xfrm>
              <a:off x="50950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pl315"/>
            <p:cNvSpPr/>
            <p:nvPr/>
          </p:nvSpPr>
          <p:spPr>
            <a:xfrm>
              <a:off x="4287960" y="4860000"/>
              <a:ext cx="826920" cy="108360"/>
            </a:xfrm>
            <a:custGeom>
              <a:avLst/>
              <a:gdLst/>
              <a:ahLst/>
              <a:cxnLst/>
              <a:rect l="l" t="t" r="r" b="b"/>
              <a:pathLst>
                <a:path w="827165" h="108651">
                  <a:moveTo>
                    <a:pt x="0" y="32940"/>
                  </a:moveTo>
                  <a:lnTo>
                    <a:pt x="20174" y="32940"/>
                  </a:lnTo>
                  <a:lnTo>
                    <a:pt x="40349" y="32940"/>
                  </a:lnTo>
                  <a:lnTo>
                    <a:pt x="60524" y="32940"/>
                  </a:lnTo>
                  <a:lnTo>
                    <a:pt x="80699" y="32940"/>
                  </a:lnTo>
                  <a:lnTo>
                    <a:pt x="100873" y="32940"/>
                  </a:lnTo>
                  <a:lnTo>
                    <a:pt x="121048" y="32940"/>
                  </a:lnTo>
                  <a:lnTo>
                    <a:pt x="141223" y="32940"/>
                  </a:lnTo>
                  <a:lnTo>
                    <a:pt x="161398" y="32940"/>
                  </a:lnTo>
                  <a:lnTo>
                    <a:pt x="181572" y="32940"/>
                  </a:lnTo>
                  <a:lnTo>
                    <a:pt x="201747" y="32940"/>
                  </a:lnTo>
                  <a:lnTo>
                    <a:pt x="221922" y="32940"/>
                  </a:lnTo>
                  <a:lnTo>
                    <a:pt x="242097" y="32940"/>
                  </a:lnTo>
                  <a:lnTo>
                    <a:pt x="262271" y="32940"/>
                  </a:lnTo>
                  <a:lnTo>
                    <a:pt x="282446" y="32940"/>
                  </a:lnTo>
                  <a:lnTo>
                    <a:pt x="302621" y="32940"/>
                  </a:lnTo>
                  <a:lnTo>
                    <a:pt x="322796" y="32940"/>
                  </a:lnTo>
                  <a:lnTo>
                    <a:pt x="342970" y="32940"/>
                  </a:lnTo>
                  <a:lnTo>
                    <a:pt x="363145" y="32940"/>
                  </a:lnTo>
                  <a:lnTo>
                    <a:pt x="383320" y="32940"/>
                  </a:lnTo>
                  <a:lnTo>
                    <a:pt x="403495" y="33975"/>
                  </a:lnTo>
                  <a:lnTo>
                    <a:pt x="423670" y="33975"/>
                  </a:lnTo>
                  <a:lnTo>
                    <a:pt x="443844" y="33975"/>
                  </a:lnTo>
                  <a:lnTo>
                    <a:pt x="464019" y="33975"/>
                  </a:lnTo>
                  <a:lnTo>
                    <a:pt x="484194" y="33975"/>
                  </a:lnTo>
                  <a:lnTo>
                    <a:pt x="504369" y="33975"/>
                  </a:lnTo>
                  <a:lnTo>
                    <a:pt x="524543" y="33975"/>
                  </a:lnTo>
                  <a:lnTo>
                    <a:pt x="544718" y="33975"/>
                  </a:lnTo>
                  <a:lnTo>
                    <a:pt x="564893" y="33975"/>
                  </a:lnTo>
                  <a:lnTo>
                    <a:pt x="585068" y="33975"/>
                  </a:lnTo>
                  <a:lnTo>
                    <a:pt x="605242" y="33975"/>
                  </a:lnTo>
                  <a:lnTo>
                    <a:pt x="625417" y="31905"/>
                  </a:lnTo>
                  <a:lnTo>
                    <a:pt x="645592" y="65018"/>
                  </a:lnTo>
                  <a:lnTo>
                    <a:pt x="665767" y="62086"/>
                  </a:lnTo>
                  <a:lnTo>
                    <a:pt x="685941" y="108651"/>
                  </a:lnTo>
                  <a:lnTo>
                    <a:pt x="706116" y="62776"/>
                  </a:lnTo>
                  <a:lnTo>
                    <a:pt x="726291" y="0"/>
                  </a:lnTo>
                  <a:lnTo>
                    <a:pt x="746466" y="71054"/>
                  </a:lnTo>
                  <a:lnTo>
                    <a:pt x="766640" y="862"/>
                  </a:lnTo>
                  <a:lnTo>
                    <a:pt x="786815" y="31215"/>
                  </a:lnTo>
                  <a:lnTo>
                    <a:pt x="806990" y="31215"/>
                  </a:lnTo>
                  <a:lnTo>
                    <a:pt x="827165" y="31215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pl316"/>
            <p:cNvSpPr/>
            <p:nvPr/>
          </p:nvSpPr>
          <p:spPr>
            <a:xfrm>
              <a:off x="4287960" y="4283640"/>
              <a:ext cx="826920" cy="49680"/>
            </a:xfrm>
            <a:custGeom>
              <a:avLst/>
              <a:gdLst/>
              <a:ahLst/>
              <a:cxnLst/>
              <a:rect l="l" t="t" r="r" b="b"/>
              <a:pathLst>
                <a:path w="827165" h="50013">
                  <a:moveTo>
                    <a:pt x="0" y="49496"/>
                  </a:moveTo>
                  <a:lnTo>
                    <a:pt x="20174" y="49496"/>
                  </a:lnTo>
                  <a:lnTo>
                    <a:pt x="40349" y="49496"/>
                  </a:lnTo>
                  <a:lnTo>
                    <a:pt x="60524" y="49496"/>
                  </a:lnTo>
                  <a:lnTo>
                    <a:pt x="80699" y="49496"/>
                  </a:lnTo>
                  <a:lnTo>
                    <a:pt x="100873" y="49496"/>
                  </a:lnTo>
                  <a:lnTo>
                    <a:pt x="121048" y="49496"/>
                  </a:lnTo>
                  <a:lnTo>
                    <a:pt x="141223" y="49496"/>
                  </a:lnTo>
                  <a:lnTo>
                    <a:pt x="161398" y="49496"/>
                  </a:lnTo>
                  <a:lnTo>
                    <a:pt x="181572" y="49496"/>
                  </a:lnTo>
                  <a:lnTo>
                    <a:pt x="201747" y="49496"/>
                  </a:lnTo>
                  <a:lnTo>
                    <a:pt x="221922" y="49496"/>
                  </a:lnTo>
                  <a:lnTo>
                    <a:pt x="242097" y="49496"/>
                  </a:lnTo>
                  <a:lnTo>
                    <a:pt x="262271" y="49496"/>
                  </a:lnTo>
                  <a:lnTo>
                    <a:pt x="282446" y="49496"/>
                  </a:lnTo>
                  <a:lnTo>
                    <a:pt x="302621" y="49496"/>
                  </a:lnTo>
                  <a:lnTo>
                    <a:pt x="322796" y="49496"/>
                  </a:lnTo>
                  <a:lnTo>
                    <a:pt x="342970" y="49496"/>
                  </a:lnTo>
                  <a:lnTo>
                    <a:pt x="363145" y="49496"/>
                  </a:lnTo>
                  <a:lnTo>
                    <a:pt x="383320" y="49496"/>
                  </a:lnTo>
                  <a:lnTo>
                    <a:pt x="403495" y="50013"/>
                  </a:lnTo>
                  <a:lnTo>
                    <a:pt x="423670" y="50013"/>
                  </a:lnTo>
                  <a:lnTo>
                    <a:pt x="443844" y="50013"/>
                  </a:lnTo>
                  <a:lnTo>
                    <a:pt x="464019" y="50013"/>
                  </a:lnTo>
                  <a:lnTo>
                    <a:pt x="484194" y="50013"/>
                  </a:lnTo>
                  <a:lnTo>
                    <a:pt x="504369" y="50013"/>
                  </a:lnTo>
                  <a:lnTo>
                    <a:pt x="524543" y="50013"/>
                  </a:lnTo>
                  <a:lnTo>
                    <a:pt x="544718" y="50013"/>
                  </a:lnTo>
                  <a:lnTo>
                    <a:pt x="564893" y="50013"/>
                  </a:lnTo>
                  <a:lnTo>
                    <a:pt x="585068" y="50013"/>
                  </a:lnTo>
                  <a:lnTo>
                    <a:pt x="605242" y="50013"/>
                  </a:lnTo>
                  <a:lnTo>
                    <a:pt x="625417" y="38459"/>
                  </a:lnTo>
                  <a:lnTo>
                    <a:pt x="645592" y="31215"/>
                  </a:lnTo>
                  <a:lnTo>
                    <a:pt x="665767" y="30525"/>
                  </a:lnTo>
                  <a:lnTo>
                    <a:pt x="685941" y="33802"/>
                  </a:lnTo>
                  <a:lnTo>
                    <a:pt x="706116" y="17591"/>
                  </a:lnTo>
                  <a:lnTo>
                    <a:pt x="726291" y="0"/>
                  </a:lnTo>
                  <a:lnTo>
                    <a:pt x="746466" y="33975"/>
                  </a:lnTo>
                  <a:lnTo>
                    <a:pt x="766640" y="7933"/>
                  </a:lnTo>
                  <a:lnTo>
                    <a:pt x="786815" y="27593"/>
                  </a:lnTo>
                  <a:lnTo>
                    <a:pt x="806990" y="27593"/>
                  </a:lnTo>
                  <a:lnTo>
                    <a:pt x="827165" y="27593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pt317"/>
            <p:cNvSpPr/>
            <p:nvPr/>
          </p:nvSpPr>
          <p:spPr>
            <a:xfrm>
              <a:off x="4256280" y="486108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pt318"/>
            <p:cNvSpPr/>
            <p:nvPr/>
          </p:nvSpPr>
          <p:spPr>
            <a:xfrm>
              <a:off x="4256280" y="430164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pt319"/>
            <p:cNvSpPr/>
            <p:nvPr/>
          </p:nvSpPr>
          <p:spPr>
            <a:xfrm>
              <a:off x="5083560" y="485964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pt320"/>
            <p:cNvSpPr/>
            <p:nvPr/>
          </p:nvSpPr>
          <p:spPr>
            <a:xfrm>
              <a:off x="5083560" y="42796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pg321"/>
            <p:cNvSpPr/>
            <p:nvPr/>
          </p:nvSpPr>
          <p:spPr>
            <a:xfrm>
              <a:off x="4292280" y="46573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tx322"/>
            <p:cNvSpPr/>
            <p:nvPr/>
          </p:nvSpPr>
          <p:spPr>
            <a:xfrm>
              <a:off x="4338000" y="47008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19%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62" name="pg323"/>
            <p:cNvSpPr/>
            <p:nvPr/>
          </p:nvSpPr>
          <p:spPr>
            <a:xfrm>
              <a:off x="4292280" y="40986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tx324"/>
            <p:cNvSpPr/>
            <p:nvPr/>
          </p:nvSpPr>
          <p:spPr>
            <a:xfrm>
              <a:off x="4338000" y="41421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51%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64" name="pg325"/>
            <p:cNvSpPr/>
            <p:nvPr/>
          </p:nvSpPr>
          <p:spPr>
            <a:xfrm>
              <a:off x="4827240" y="46260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tx326"/>
            <p:cNvSpPr/>
            <p:nvPr/>
          </p:nvSpPr>
          <p:spPr>
            <a:xfrm>
              <a:off x="4872960" y="46695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19%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66" name="pg327"/>
            <p:cNvSpPr/>
            <p:nvPr/>
          </p:nvSpPr>
          <p:spPr>
            <a:xfrm>
              <a:off x="4808880" y="40496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tx328"/>
            <p:cNvSpPr/>
            <p:nvPr/>
          </p:nvSpPr>
          <p:spPr>
            <a:xfrm>
              <a:off x="4854600" y="40932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53%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68" name="pl329"/>
            <p:cNvSpPr/>
            <p:nvPr/>
          </p:nvSpPr>
          <p:spPr>
            <a:xfrm>
              <a:off x="5226120" y="28699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pl330"/>
            <p:cNvSpPr/>
            <p:nvPr/>
          </p:nvSpPr>
          <p:spPr>
            <a:xfrm>
              <a:off x="5226120" y="25250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pl331"/>
            <p:cNvSpPr/>
            <p:nvPr/>
          </p:nvSpPr>
          <p:spPr>
            <a:xfrm>
              <a:off x="5226120" y="21801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pl332"/>
            <p:cNvSpPr/>
            <p:nvPr/>
          </p:nvSpPr>
          <p:spPr>
            <a:xfrm>
              <a:off x="5226120" y="18352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pl333"/>
            <p:cNvSpPr/>
            <p:nvPr/>
          </p:nvSpPr>
          <p:spPr>
            <a:xfrm>
              <a:off x="5226120" y="14904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pl334"/>
            <p:cNvSpPr/>
            <p:nvPr/>
          </p:nvSpPr>
          <p:spPr>
            <a:xfrm>
              <a:off x="53683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pl335"/>
            <p:cNvSpPr/>
            <p:nvPr/>
          </p:nvSpPr>
          <p:spPr>
            <a:xfrm>
              <a:off x="55699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pl336"/>
            <p:cNvSpPr/>
            <p:nvPr/>
          </p:nvSpPr>
          <p:spPr>
            <a:xfrm>
              <a:off x="57718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pl337"/>
            <p:cNvSpPr/>
            <p:nvPr/>
          </p:nvSpPr>
          <p:spPr>
            <a:xfrm>
              <a:off x="59734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pl338"/>
            <p:cNvSpPr/>
            <p:nvPr/>
          </p:nvSpPr>
          <p:spPr>
            <a:xfrm>
              <a:off x="5226120" y="30423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pl339"/>
            <p:cNvSpPr/>
            <p:nvPr/>
          </p:nvSpPr>
          <p:spPr>
            <a:xfrm>
              <a:off x="5226120" y="26974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pl340"/>
            <p:cNvSpPr/>
            <p:nvPr/>
          </p:nvSpPr>
          <p:spPr>
            <a:xfrm>
              <a:off x="5226120" y="23526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pl341"/>
            <p:cNvSpPr/>
            <p:nvPr/>
          </p:nvSpPr>
          <p:spPr>
            <a:xfrm>
              <a:off x="5226120" y="20077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pl342"/>
            <p:cNvSpPr/>
            <p:nvPr/>
          </p:nvSpPr>
          <p:spPr>
            <a:xfrm>
              <a:off x="5226120" y="16628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pl343"/>
            <p:cNvSpPr/>
            <p:nvPr/>
          </p:nvSpPr>
          <p:spPr>
            <a:xfrm>
              <a:off x="5226120" y="13179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pl344"/>
            <p:cNvSpPr/>
            <p:nvPr/>
          </p:nvSpPr>
          <p:spPr>
            <a:xfrm>
              <a:off x="52675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pl345"/>
            <p:cNvSpPr/>
            <p:nvPr/>
          </p:nvSpPr>
          <p:spPr>
            <a:xfrm>
              <a:off x="546912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pl346"/>
            <p:cNvSpPr/>
            <p:nvPr/>
          </p:nvSpPr>
          <p:spPr>
            <a:xfrm>
              <a:off x="56710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pl347"/>
            <p:cNvSpPr/>
            <p:nvPr/>
          </p:nvSpPr>
          <p:spPr>
            <a:xfrm>
              <a:off x="58726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pl348"/>
            <p:cNvSpPr/>
            <p:nvPr/>
          </p:nvSpPr>
          <p:spPr>
            <a:xfrm>
              <a:off x="60746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pl349"/>
            <p:cNvSpPr/>
            <p:nvPr/>
          </p:nvSpPr>
          <p:spPr>
            <a:xfrm>
              <a:off x="5267520" y="2531160"/>
              <a:ext cx="826920" cy="106920"/>
            </a:xfrm>
            <a:custGeom>
              <a:avLst/>
              <a:gdLst/>
              <a:ahLst/>
              <a:cxnLst/>
              <a:rect l="l" t="t" r="r" b="b"/>
              <a:pathLst>
                <a:path w="827165" h="107443">
                  <a:moveTo>
                    <a:pt x="0" y="88817"/>
                  </a:moveTo>
                  <a:lnTo>
                    <a:pt x="20174" y="88817"/>
                  </a:lnTo>
                  <a:lnTo>
                    <a:pt x="40349" y="88817"/>
                  </a:lnTo>
                  <a:lnTo>
                    <a:pt x="60524" y="88817"/>
                  </a:lnTo>
                  <a:lnTo>
                    <a:pt x="80699" y="88817"/>
                  </a:lnTo>
                  <a:lnTo>
                    <a:pt x="100873" y="88817"/>
                  </a:lnTo>
                  <a:lnTo>
                    <a:pt x="121048" y="88817"/>
                  </a:lnTo>
                  <a:lnTo>
                    <a:pt x="141223" y="88817"/>
                  </a:lnTo>
                  <a:lnTo>
                    <a:pt x="161398" y="88817"/>
                  </a:lnTo>
                  <a:lnTo>
                    <a:pt x="181572" y="88817"/>
                  </a:lnTo>
                  <a:lnTo>
                    <a:pt x="201747" y="88817"/>
                  </a:lnTo>
                  <a:lnTo>
                    <a:pt x="221922" y="88817"/>
                  </a:lnTo>
                  <a:lnTo>
                    <a:pt x="242097" y="88817"/>
                  </a:lnTo>
                  <a:lnTo>
                    <a:pt x="262271" y="88817"/>
                  </a:lnTo>
                  <a:lnTo>
                    <a:pt x="282446" y="88817"/>
                  </a:lnTo>
                  <a:lnTo>
                    <a:pt x="302621" y="88817"/>
                  </a:lnTo>
                  <a:lnTo>
                    <a:pt x="322796" y="88817"/>
                  </a:lnTo>
                  <a:lnTo>
                    <a:pt x="342970" y="88817"/>
                  </a:lnTo>
                  <a:lnTo>
                    <a:pt x="363145" y="88817"/>
                  </a:lnTo>
                  <a:lnTo>
                    <a:pt x="383320" y="88817"/>
                  </a:lnTo>
                  <a:lnTo>
                    <a:pt x="403495" y="88817"/>
                  </a:lnTo>
                  <a:lnTo>
                    <a:pt x="423670" y="88817"/>
                  </a:lnTo>
                  <a:lnTo>
                    <a:pt x="443844" y="66052"/>
                  </a:lnTo>
                  <a:lnTo>
                    <a:pt x="464019" y="91577"/>
                  </a:lnTo>
                  <a:lnTo>
                    <a:pt x="484194" y="72606"/>
                  </a:lnTo>
                  <a:lnTo>
                    <a:pt x="504369" y="75193"/>
                  </a:lnTo>
                  <a:lnTo>
                    <a:pt x="524543" y="60879"/>
                  </a:lnTo>
                  <a:lnTo>
                    <a:pt x="544718" y="73123"/>
                  </a:lnTo>
                  <a:lnTo>
                    <a:pt x="564893" y="67087"/>
                  </a:lnTo>
                  <a:lnTo>
                    <a:pt x="585068" y="22592"/>
                  </a:lnTo>
                  <a:lnTo>
                    <a:pt x="605242" y="28801"/>
                  </a:lnTo>
                  <a:lnTo>
                    <a:pt x="625417" y="35182"/>
                  </a:lnTo>
                  <a:lnTo>
                    <a:pt x="645592" y="0"/>
                  </a:lnTo>
                  <a:lnTo>
                    <a:pt x="665767" y="60879"/>
                  </a:lnTo>
                  <a:lnTo>
                    <a:pt x="685941" y="57084"/>
                  </a:lnTo>
                  <a:lnTo>
                    <a:pt x="706116" y="76228"/>
                  </a:lnTo>
                  <a:lnTo>
                    <a:pt x="726291" y="37941"/>
                  </a:lnTo>
                  <a:lnTo>
                    <a:pt x="746466" y="51738"/>
                  </a:lnTo>
                  <a:lnTo>
                    <a:pt x="766640" y="107443"/>
                  </a:lnTo>
                  <a:lnTo>
                    <a:pt x="786815" y="68122"/>
                  </a:lnTo>
                  <a:lnTo>
                    <a:pt x="806990" y="68122"/>
                  </a:lnTo>
                  <a:lnTo>
                    <a:pt x="827165" y="68122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pl350"/>
            <p:cNvSpPr/>
            <p:nvPr/>
          </p:nvSpPr>
          <p:spPr>
            <a:xfrm>
              <a:off x="5267520" y="1978920"/>
              <a:ext cx="826920" cy="57240"/>
            </a:xfrm>
            <a:custGeom>
              <a:avLst/>
              <a:gdLst/>
              <a:ahLst/>
              <a:cxnLst/>
              <a:rect l="l" t="t" r="r" b="b"/>
              <a:pathLst>
                <a:path w="827165" h="57429">
                  <a:moveTo>
                    <a:pt x="0" y="30698"/>
                  </a:moveTo>
                  <a:lnTo>
                    <a:pt x="20174" y="30698"/>
                  </a:lnTo>
                  <a:lnTo>
                    <a:pt x="40349" y="30698"/>
                  </a:lnTo>
                  <a:lnTo>
                    <a:pt x="60524" y="30698"/>
                  </a:lnTo>
                  <a:lnTo>
                    <a:pt x="80699" y="30698"/>
                  </a:lnTo>
                  <a:lnTo>
                    <a:pt x="100873" y="30698"/>
                  </a:lnTo>
                  <a:lnTo>
                    <a:pt x="121048" y="30698"/>
                  </a:lnTo>
                  <a:lnTo>
                    <a:pt x="141223" y="30698"/>
                  </a:lnTo>
                  <a:lnTo>
                    <a:pt x="161398" y="30698"/>
                  </a:lnTo>
                  <a:lnTo>
                    <a:pt x="181572" y="30698"/>
                  </a:lnTo>
                  <a:lnTo>
                    <a:pt x="201747" y="30698"/>
                  </a:lnTo>
                  <a:lnTo>
                    <a:pt x="221922" y="30698"/>
                  </a:lnTo>
                  <a:lnTo>
                    <a:pt x="242097" y="30698"/>
                  </a:lnTo>
                  <a:lnTo>
                    <a:pt x="262271" y="30698"/>
                  </a:lnTo>
                  <a:lnTo>
                    <a:pt x="282446" y="30698"/>
                  </a:lnTo>
                  <a:lnTo>
                    <a:pt x="302621" y="30698"/>
                  </a:lnTo>
                  <a:lnTo>
                    <a:pt x="322796" y="30698"/>
                  </a:lnTo>
                  <a:lnTo>
                    <a:pt x="342970" y="30698"/>
                  </a:lnTo>
                  <a:lnTo>
                    <a:pt x="363145" y="30698"/>
                  </a:lnTo>
                  <a:lnTo>
                    <a:pt x="383320" y="30698"/>
                  </a:lnTo>
                  <a:lnTo>
                    <a:pt x="403495" y="30698"/>
                  </a:lnTo>
                  <a:lnTo>
                    <a:pt x="423670" y="30698"/>
                  </a:lnTo>
                  <a:lnTo>
                    <a:pt x="443844" y="14659"/>
                  </a:lnTo>
                  <a:lnTo>
                    <a:pt x="464019" y="27249"/>
                  </a:lnTo>
                  <a:lnTo>
                    <a:pt x="484194" y="33457"/>
                  </a:lnTo>
                  <a:lnTo>
                    <a:pt x="504369" y="30525"/>
                  </a:lnTo>
                  <a:lnTo>
                    <a:pt x="524543" y="16728"/>
                  </a:lnTo>
                  <a:lnTo>
                    <a:pt x="544718" y="57429"/>
                  </a:lnTo>
                  <a:lnTo>
                    <a:pt x="564893" y="34319"/>
                  </a:lnTo>
                  <a:lnTo>
                    <a:pt x="585068" y="10520"/>
                  </a:lnTo>
                  <a:lnTo>
                    <a:pt x="605242" y="7588"/>
                  </a:lnTo>
                  <a:lnTo>
                    <a:pt x="625417" y="4484"/>
                  </a:lnTo>
                  <a:lnTo>
                    <a:pt x="645592" y="23282"/>
                  </a:lnTo>
                  <a:lnTo>
                    <a:pt x="665767" y="40701"/>
                  </a:lnTo>
                  <a:lnTo>
                    <a:pt x="685941" y="37079"/>
                  </a:lnTo>
                  <a:lnTo>
                    <a:pt x="706116" y="20350"/>
                  </a:lnTo>
                  <a:lnTo>
                    <a:pt x="726291" y="0"/>
                  </a:lnTo>
                  <a:lnTo>
                    <a:pt x="746466" y="10865"/>
                  </a:lnTo>
                  <a:lnTo>
                    <a:pt x="766640" y="50186"/>
                  </a:lnTo>
                  <a:lnTo>
                    <a:pt x="786815" y="31905"/>
                  </a:lnTo>
                  <a:lnTo>
                    <a:pt x="806990" y="31905"/>
                  </a:lnTo>
                  <a:lnTo>
                    <a:pt x="827165" y="31905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pt351"/>
            <p:cNvSpPr/>
            <p:nvPr/>
          </p:nvSpPr>
          <p:spPr>
            <a:xfrm>
              <a:off x="5235840" y="258840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pt352"/>
            <p:cNvSpPr/>
            <p:nvPr/>
          </p:nvSpPr>
          <p:spPr>
            <a:xfrm>
              <a:off x="5235840" y="197784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pt353"/>
            <p:cNvSpPr/>
            <p:nvPr/>
          </p:nvSpPr>
          <p:spPr>
            <a:xfrm>
              <a:off x="6063120" y="256788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pt354"/>
            <p:cNvSpPr/>
            <p:nvPr/>
          </p:nvSpPr>
          <p:spPr>
            <a:xfrm>
              <a:off x="6063120" y="19792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pg355"/>
            <p:cNvSpPr/>
            <p:nvPr/>
          </p:nvSpPr>
          <p:spPr>
            <a:xfrm>
              <a:off x="5271840" y="23857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tx356"/>
            <p:cNvSpPr/>
            <p:nvPr/>
          </p:nvSpPr>
          <p:spPr>
            <a:xfrm>
              <a:off x="5317560" y="24292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96" name="pg357"/>
            <p:cNvSpPr/>
            <p:nvPr/>
          </p:nvSpPr>
          <p:spPr>
            <a:xfrm>
              <a:off x="5271840" y="20901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tx358"/>
            <p:cNvSpPr/>
            <p:nvPr/>
          </p:nvSpPr>
          <p:spPr>
            <a:xfrm>
              <a:off x="5317560" y="21337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60%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398" name="pg359"/>
            <p:cNvSpPr/>
            <p:nvPr/>
          </p:nvSpPr>
          <p:spPr>
            <a:xfrm>
              <a:off x="5806800" y="27180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tx360"/>
            <p:cNvSpPr/>
            <p:nvPr/>
          </p:nvSpPr>
          <p:spPr>
            <a:xfrm>
              <a:off x="5852520" y="27615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26%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00" name="pg361"/>
            <p:cNvSpPr/>
            <p:nvPr/>
          </p:nvSpPr>
          <p:spPr>
            <a:xfrm>
              <a:off x="5806800" y="17449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tx362"/>
            <p:cNvSpPr/>
            <p:nvPr/>
          </p:nvSpPr>
          <p:spPr>
            <a:xfrm>
              <a:off x="5852520" y="17884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60%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02" name="pl363"/>
            <p:cNvSpPr/>
            <p:nvPr/>
          </p:nvSpPr>
          <p:spPr>
            <a:xfrm>
              <a:off x="5226120" y="5048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pl364"/>
            <p:cNvSpPr/>
            <p:nvPr/>
          </p:nvSpPr>
          <p:spPr>
            <a:xfrm>
              <a:off x="5226120" y="4703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pl365"/>
            <p:cNvSpPr/>
            <p:nvPr/>
          </p:nvSpPr>
          <p:spPr>
            <a:xfrm>
              <a:off x="5226120" y="43588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pl366"/>
            <p:cNvSpPr/>
            <p:nvPr/>
          </p:nvSpPr>
          <p:spPr>
            <a:xfrm>
              <a:off x="5226120" y="4013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pl367"/>
            <p:cNvSpPr/>
            <p:nvPr/>
          </p:nvSpPr>
          <p:spPr>
            <a:xfrm>
              <a:off x="5226120" y="3668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pl368"/>
            <p:cNvSpPr/>
            <p:nvPr/>
          </p:nvSpPr>
          <p:spPr>
            <a:xfrm>
              <a:off x="53683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pl369"/>
            <p:cNvSpPr/>
            <p:nvPr/>
          </p:nvSpPr>
          <p:spPr>
            <a:xfrm>
              <a:off x="55699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pl370"/>
            <p:cNvSpPr/>
            <p:nvPr/>
          </p:nvSpPr>
          <p:spPr>
            <a:xfrm>
              <a:off x="57718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pl371"/>
            <p:cNvSpPr/>
            <p:nvPr/>
          </p:nvSpPr>
          <p:spPr>
            <a:xfrm>
              <a:off x="59734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pl372"/>
            <p:cNvSpPr/>
            <p:nvPr/>
          </p:nvSpPr>
          <p:spPr>
            <a:xfrm>
              <a:off x="5226120" y="5221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pl373"/>
            <p:cNvSpPr/>
            <p:nvPr/>
          </p:nvSpPr>
          <p:spPr>
            <a:xfrm>
              <a:off x="5226120" y="4876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pl374"/>
            <p:cNvSpPr/>
            <p:nvPr/>
          </p:nvSpPr>
          <p:spPr>
            <a:xfrm>
              <a:off x="5226120" y="4531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pl375"/>
            <p:cNvSpPr/>
            <p:nvPr/>
          </p:nvSpPr>
          <p:spPr>
            <a:xfrm>
              <a:off x="5226120" y="4186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pl376"/>
            <p:cNvSpPr/>
            <p:nvPr/>
          </p:nvSpPr>
          <p:spPr>
            <a:xfrm>
              <a:off x="5226120" y="3841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pl377"/>
            <p:cNvSpPr/>
            <p:nvPr/>
          </p:nvSpPr>
          <p:spPr>
            <a:xfrm>
              <a:off x="5226120" y="3496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pl378"/>
            <p:cNvSpPr/>
            <p:nvPr/>
          </p:nvSpPr>
          <p:spPr>
            <a:xfrm>
              <a:off x="52675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pl379"/>
            <p:cNvSpPr/>
            <p:nvPr/>
          </p:nvSpPr>
          <p:spPr>
            <a:xfrm>
              <a:off x="546912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pl380"/>
            <p:cNvSpPr/>
            <p:nvPr/>
          </p:nvSpPr>
          <p:spPr>
            <a:xfrm>
              <a:off x="56710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pl381"/>
            <p:cNvSpPr/>
            <p:nvPr/>
          </p:nvSpPr>
          <p:spPr>
            <a:xfrm>
              <a:off x="58726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pl382"/>
            <p:cNvSpPr/>
            <p:nvPr/>
          </p:nvSpPr>
          <p:spPr>
            <a:xfrm>
              <a:off x="60746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pl383"/>
            <p:cNvSpPr/>
            <p:nvPr/>
          </p:nvSpPr>
          <p:spPr>
            <a:xfrm>
              <a:off x="5267520" y="4840920"/>
              <a:ext cx="826920" cy="156240"/>
            </a:xfrm>
            <a:custGeom>
              <a:avLst/>
              <a:gdLst/>
              <a:ahLst/>
              <a:cxnLst/>
              <a:rect l="l" t="t" r="r" b="b"/>
              <a:pathLst>
                <a:path w="827165" h="156423">
                  <a:moveTo>
                    <a:pt x="0" y="40183"/>
                  </a:moveTo>
                  <a:lnTo>
                    <a:pt x="20174" y="40183"/>
                  </a:lnTo>
                  <a:lnTo>
                    <a:pt x="40349" y="39838"/>
                  </a:lnTo>
                  <a:lnTo>
                    <a:pt x="60524" y="39838"/>
                  </a:lnTo>
                  <a:lnTo>
                    <a:pt x="80699" y="40183"/>
                  </a:lnTo>
                  <a:lnTo>
                    <a:pt x="100873" y="40183"/>
                  </a:lnTo>
                  <a:lnTo>
                    <a:pt x="121048" y="40183"/>
                  </a:lnTo>
                  <a:lnTo>
                    <a:pt x="141223" y="40183"/>
                  </a:lnTo>
                  <a:lnTo>
                    <a:pt x="161398" y="40183"/>
                  </a:lnTo>
                  <a:lnTo>
                    <a:pt x="181572" y="39838"/>
                  </a:lnTo>
                  <a:lnTo>
                    <a:pt x="201747" y="40183"/>
                  </a:lnTo>
                  <a:lnTo>
                    <a:pt x="221922" y="40183"/>
                  </a:lnTo>
                  <a:lnTo>
                    <a:pt x="242097" y="39838"/>
                  </a:lnTo>
                  <a:lnTo>
                    <a:pt x="262271" y="39838"/>
                  </a:lnTo>
                  <a:lnTo>
                    <a:pt x="282446" y="39838"/>
                  </a:lnTo>
                  <a:lnTo>
                    <a:pt x="302621" y="39838"/>
                  </a:lnTo>
                  <a:lnTo>
                    <a:pt x="322796" y="39838"/>
                  </a:lnTo>
                  <a:lnTo>
                    <a:pt x="342970" y="39838"/>
                  </a:lnTo>
                  <a:lnTo>
                    <a:pt x="363145" y="40183"/>
                  </a:lnTo>
                  <a:lnTo>
                    <a:pt x="383320" y="39838"/>
                  </a:lnTo>
                  <a:lnTo>
                    <a:pt x="403495" y="40356"/>
                  </a:lnTo>
                  <a:lnTo>
                    <a:pt x="423670" y="40356"/>
                  </a:lnTo>
                  <a:lnTo>
                    <a:pt x="443844" y="48116"/>
                  </a:lnTo>
                  <a:lnTo>
                    <a:pt x="464019" y="55877"/>
                  </a:lnTo>
                  <a:lnTo>
                    <a:pt x="484194" y="63638"/>
                  </a:lnTo>
                  <a:lnTo>
                    <a:pt x="504369" y="71571"/>
                  </a:lnTo>
                  <a:lnTo>
                    <a:pt x="524543" y="35699"/>
                  </a:lnTo>
                  <a:lnTo>
                    <a:pt x="544718" y="0"/>
                  </a:lnTo>
                  <a:lnTo>
                    <a:pt x="564893" y="49151"/>
                  </a:lnTo>
                  <a:lnTo>
                    <a:pt x="585068" y="120378"/>
                  </a:lnTo>
                  <a:lnTo>
                    <a:pt x="605242" y="9485"/>
                  </a:lnTo>
                  <a:lnTo>
                    <a:pt x="625417" y="138659"/>
                  </a:lnTo>
                  <a:lnTo>
                    <a:pt x="645592" y="82091"/>
                  </a:lnTo>
                  <a:lnTo>
                    <a:pt x="665767" y="87783"/>
                  </a:lnTo>
                  <a:lnTo>
                    <a:pt x="685941" y="60534"/>
                  </a:lnTo>
                  <a:lnTo>
                    <a:pt x="706116" y="82436"/>
                  </a:lnTo>
                  <a:lnTo>
                    <a:pt x="726291" y="126587"/>
                  </a:lnTo>
                  <a:lnTo>
                    <a:pt x="746466" y="120206"/>
                  </a:lnTo>
                  <a:lnTo>
                    <a:pt x="766640" y="156423"/>
                  </a:lnTo>
                  <a:lnTo>
                    <a:pt x="786815" y="144350"/>
                  </a:lnTo>
                  <a:lnTo>
                    <a:pt x="806990" y="144350"/>
                  </a:lnTo>
                  <a:lnTo>
                    <a:pt x="827165" y="144350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pl384"/>
            <p:cNvSpPr/>
            <p:nvPr/>
          </p:nvSpPr>
          <p:spPr>
            <a:xfrm>
              <a:off x="5267520" y="4276080"/>
              <a:ext cx="826920" cy="230400"/>
            </a:xfrm>
            <a:custGeom>
              <a:avLst/>
              <a:gdLst/>
              <a:ahLst/>
              <a:cxnLst/>
              <a:rect l="l" t="t" r="r" b="b"/>
              <a:pathLst>
                <a:path w="827165" h="230581">
                  <a:moveTo>
                    <a:pt x="0" y="13624"/>
                  </a:moveTo>
                  <a:lnTo>
                    <a:pt x="20174" y="13624"/>
                  </a:lnTo>
                  <a:lnTo>
                    <a:pt x="40349" y="13452"/>
                  </a:lnTo>
                  <a:lnTo>
                    <a:pt x="60524" y="13452"/>
                  </a:lnTo>
                  <a:lnTo>
                    <a:pt x="80699" y="13624"/>
                  </a:lnTo>
                  <a:lnTo>
                    <a:pt x="100873" y="13624"/>
                  </a:lnTo>
                  <a:lnTo>
                    <a:pt x="121048" y="13624"/>
                  </a:lnTo>
                  <a:lnTo>
                    <a:pt x="141223" y="13624"/>
                  </a:lnTo>
                  <a:lnTo>
                    <a:pt x="161398" y="13624"/>
                  </a:lnTo>
                  <a:lnTo>
                    <a:pt x="181572" y="13452"/>
                  </a:lnTo>
                  <a:lnTo>
                    <a:pt x="201747" y="13624"/>
                  </a:lnTo>
                  <a:lnTo>
                    <a:pt x="221922" y="13624"/>
                  </a:lnTo>
                  <a:lnTo>
                    <a:pt x="242097" y="13452"/>
                  </a:lnTo>
                  <a:lnTo>
                    <a:pt x="262271" y="13452"/>
                  </a:lnTo>
                  <a:lnTo>
                    <a:pt x="282446" y="13452"/>
                  </a:lnTo>
                  <a:lnTo>
                    <a:pt x="302621" y="13452"/>
                  </a:lnTo>
                  <a:lnTo>
                    <a:pt x="322796" y="13452"/>
                  </a:lnTo>
                  <a:lnTo>
                    <a:pt x="342970" y="13452"/>
                  </a:lnTo>
                  <a:lnTo>
                    <a:pt x="363145" y="13624"/>
                  </a:lnTo>
                  <a:lnTo>
                    <a:pt x="383320" y="13452"/>
                  </a:lnTo>
                  <a:lnTo>
                    <a:pt x="403495" y="13796"/>
                  </a:lnTo>
                  <a:lnTo>
                    <a:pt x="423670" y="13796"/>
                  </a:lnTo>
                  <a:lnTo>
                    <a:pt x="443844" y="28973"/>
                  </a:lnTo>
                  <a:lnTo>
                    <a:pt x="464019" y="44150"/>
                  </a:lnTo>
                  <a:lnTo>
                    <a:pt x="484194" y="59326"/>
                  </a:lnTo>
                  <a:lnTo>
                    <a:pt x="504369" y="74676"/>
                  </a:lnTo>
                  <a:lnTo>
                    <a:pt x="524543" y="37424"/>
                  </a:lnTo>
                  <a:lnTo>
                    <a:pt x="544718" y="0"/>
                  </a:lnTo>
                  <a:lnTo>
                    <a:pt x="564893" y="78815"/>
                  </a:lnTo>
                  <a:lnTo>
                    <a:pt x="585068" y="134865"/>
                  </a:lnTo>
                  <a:lnTo>
                    <a:pt x="605242" y="66570"/>
                  </a:lnTo>
                  <a:lnTo>
                    <a:pt x="625417" y="191950"/>
                  </a:lnTo>
                  <a:lnTo>
                    <a:pt x="645592" y="170737"/>
                  </a:lnTo>
                  <a:lnTo>
                    <a:pt x="665767" y="145040"/>
                  </a:lnTo>
                  <a:lnTo>
                    <a:pt x="685941" y="145902"/>
                  </a:lnTo>
                  <a:lnTo>
                    <a:pt x="706116" y="159354"/>
                  </a:lnTo>
                  <a:lnTo>
                    <a:pt x="726291" y="211955"/>
                  </a:lnTo>
                  <a:lnTo>
                    <a:pt x="746466" y="210058"/>
                  </a:lnTo>
                  <a:lnTo>
                    <a:pt x="766640" y="230581"/>
                  </a:lnTo>
                  <a:lnTo>
                    <a:pt x="786815" y="227994"/>
                  </a:lnTo>
                  <a:lnTo>
                    <a:pt x="806990" y="227994"/>
                  </a:lnTo>
                  <a:lnTo>
                    <a:pt x="827165" y="227994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pt385"/>
            <p:cNvSpPr/>
            <p:nvPr/>
          </p:nvSpPr>
          <p:spPr>
            <a:xfrm>
              <a:off x="5235840" y="484956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pt386"/>
            <p:cNvSpPr/>
            <p:nvPr/>
          </p:nvSpPr>
          <p:spPr>
            <a:xfrm>
              <a:off x="5235840" y="42580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pt387"/>
            <p:cNvSpPr/>
            <p:nvPr/>
          </p:nvSpPr>
          <p:spPr>
            <a:xfrm>
              <a:off x="6063120" y="495360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pt388"/>
            <p:cNvSpPr/>
            <p:nvPr/>
          </p:nvSpPr>
          <p:spPr>
            <a:xfrm>
              <a:off x="6063120" y="44722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pg389"/>
            <p:cNvSpPr/>
            <p:nvPr/>
          </p:nvSpPr>
          <p:spPr>
            <a:xfrm>
              <a:off x="5271840" y="49618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tx390"/>
            <p:cNvSpPr/>
            <p:nvPr/>
          </p:nvSpPr>
          <p:spPr>
            <a:xfrm>
              <a:off x="5317560" y="50054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30" name="pg391"/>
            <p:cNvSpPr/>
            <p:nvPr/>
          </p:nvSpPr>
          <p:spPr>
            <a:xfrm>
              <a:off x="5271840" y="43693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tx392"/>
            <p:cNvSpPr/>
            <p:nvPr/>
          </p:nvSpPr>
          <p:spPr>
            <a:xfrm>
              <a:off x="5317560" y="44128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32" name="pg393"/>
            <p:cNvSpPr/>
            <p:nvPr/>
          </p:nvSpPr>
          <p:spPr>
            <a:xfrm>
              <a:off x="5806800" y="50767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tx394"/>
            <p:cNvSpPr/>
            <p:nvPr/>
          </p:nvSpPr>
          <p:spPr>
            <a:xfrm>
              <a:off x="5852520" y="51202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34" name="pg395"/>
            <p:cNvSpPr/>
            <p:nvPr/>
          </p:nvSpPr>
          <p:spPr>
            <a:xfrm>
              <a:off x="5806800" y="45860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tx396"/>
            <p:cNvSpPr/>
            <p:nvPr/>
          </p:nvSpPr>
          <p:spPr>
            <a:xfrm>
              <a:off x="5852520" y="46296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42%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36" name="pl397"/>
            <p:cNvSpPr/>
            <p:nvPr/>
          </p:nvSpPr>
          <p:spPr>
            <a:xfrm>
              <a:off x="6205680" y="28699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pl398"/>
            <p:cNvSpPr/>
            <p:nvPr/>
          </p:nvSpPr>
          <p:spPr>
            <a:xfrm>
              <a:off x="6205680" y="25250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pl399"/>
            <p:cNvSpPr/>
            <p:nvPr/>
          </p:nvSpPr>
          <p:spPr>
            <a:xfrm>
              <a:off x="6205680" y="21801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pl400"/>
            <p:cNvSpPr/>
            <p:nvPr/>
          </p:nvSpPr>
          <p:spPr>
            <a:xfrm>
              <a:off x="6205680" y="18352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pl401"/>
            <p:cNvSpPr/>
            <p:nvPr/>
          </p:nvSpPr>
          <p:spPr>
            <a:xfrm>
              <a:off x="6205680" y="14904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pl402"/>
            <p:cNvSpPr/>
            <p:nvPr/>
          </p:nvSpPr>
          <p:spPr>
            <a:xfrm>
              <a:off x="63478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pl403"/>
            <p:cNvSpPr/>
            <p:nvPr/>
          </p:nvSpPr>
          <p:spPr>
            <a:xfrm>
              <a:off x="65494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pl404"/>
            <p:cNvSpPr/>
            <p:nvPr/>
          </p:nvSpPr>
          <p:spPr>
            <a:xfrm>
              <a:off x="67514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pl405"/>
            <p:cNvSpPr/>
            <p:nvPr/>
          </p:nvSpPr>
          <p:spPr>
            <a:xfrm>
              <a:off x="69530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pl406"/>
            <p:cNvSpPr/>
            <p:nvPr/>
          </p:nvSpPr>
          <p:spPr>
            <a:xfrm>
              <a:off x="6205680" y="30423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pl407"/>
            <p:cNvSpPr/>
            <p:nvPr/>
          </p:nvSpPr>
          <p:spPr>
            <a:xfrm>
              <a:off x="6205680" y="26974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pl408"/>
            <p:cNvSpPr/>
            <p:nvPr/>
          </p:nvSpPr>
          <p:spPr>
            <a:xfrm>
              <a:off x="6205680" y="23526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pl409"/>
            <p:cNvSpPr/>
            <p:nvPr/>
          </p:nvSpPr>
          <p:spPr>
            <a:xfrm>
              <a:off x="6205680" y="20077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pl410"/>
            <p:cNvSpPr/>
            <p:nvPr/>
          </p:nvSpPr>
          <p:spPr>
            <a:xfrm>
              <a:off x="6205680" y="16628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pl411"/>
            <p:cNvSpPr/>
            <p:nvPr/>
          </p:nvSpPr>
          <p:spPr>
            <a:xfrm>
              <a:off x="6205680" y="13179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pl412"/>
            <p:cNvSpPr/>
            <p:nvPr/>
          </p:nvSpPr>
          <p:spPr>
            <a:xfrm>
              <a:off x="62470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pl413"/>
            <p:cNvSpPr/>
            <p:nvPr/>
          </p:nvSpPr>
          <p:spPr>
            <a:xfrm>
              <a:off x="64486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pl414"/>
            <p:cNvSpPr/>
            <p:nvPr/>
          </p:nvSpPr>
          <p:spPr>
            <a:xfrm>
              <a:off x="66502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pl415"/>
            <p:cNvSpPr/>
            <p:nvPr/>
          </p:nvSpPr>
          <p:spPr>
            <a:xfrm>
              <a:off x="68522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pl416"/>
            <p:cNvSpPr/>
            <p:nvPr/>
          </p:nvSpPr>
          <p:spPr>
            <a:xfrm>
              <a:off x="70538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pl417"/>
            <p:cNvSpPr/>
            <p:nvPr/>
          </p:nvSpPr>
          <p:spPr>
            <a:xfrm>
              <a:off x="6247080" y="2498760"/>
              <a:ext cx="826920" cy="227880"/>
            </a:xfrm>
            <a:custGeom>
              <a:avLst/>
              <a:gdLst/>
              <a:ahLst/>
              <a:cxnLst/>
              <a:rect l="l" t="t" r="r" b="b"/>
              <a:pathLst>
                <a:path w="827165" h="228339">
                  <a:moveTo>
                    <a:pt x="0" y="228339"/>
                  </a:moveTo>
                  <a:lnTo>
                    <a:pt x="20174" y="228339"/>
                  </a:lnTo>
                  <a:lnTo>
                    <a:pt x="40349" y="228339"/>
                  </a:lnTo>
                  <a:lnTo>
                    <a:pt x="60524" y="228339"/>
                  </a:lnTo>
                  <a:lnTo>
                    <a:pt x="80699" y="228339"/>
                  </a:lnTo>
                  <a:lnTo>
                    <a:pt x="100873" y="228339"/>
                  </a:lnTo>
                  <a:lnTo>
                    <a:pt x="121048" y="228339"/>
                  </a:lnTo>
                  <a:lnTo>
                    <a:pt x="141223" y="228339"/>
                  </a:lnTo>
                  <a:lnTo>
                    <a:pt x="161398" y="228339"/>
                  </a:lnTo>
                  <a:lnTo>
                    <a:pt x="181572" y="228339"/>
                  </a:lnTo>
                  <a:lnTo>
                    <a:pt x="201747" y="228339"/>
                  </a:lnTo>
                  <a:lnTo>
                    <a:pt x="221922" y="228339"/>
                  </a:lnTo>
                  <a:lnTo>
                    <a:pt x="242097" y="228339"/>
                  </a:lnTo>
                  <a:lnTo>
                    <a:pt x="262271" y="228339"/>
                  </a:lnTo>
                  <a:lnTo>
                    <a:pt x="282446" y="228339"/>
                  </a:lnTo>
                  <a:lnTo>
                    <a:pt x="302621" y="228339"/>
                  </a:lnTo>
                  <a:lnTo>
                    <a:pt x="322796" y="228339"/>
                  </a:lnTo>
                  <a:lnTo>
                    <a:pt x="342970" y="228339"/>
                  </a:lnTo>
                  <a:lnTo>
                    <a:pt x="363145" y="228339"/>
                  </a:lnTo>
                  <a:lnTo>
                    <a:pt x="383320" y="228339"/>
                  </a:lnTo>
                  <a:lnTo>
                    <a:pt x="403495" y="228339"/>
                  </a:lnTo>
                  <a:lnTo>
                    <a:pt x="423670" y="228339"/>
                  </a:lnTo>
                  <a:lnTo>
                    <a:pt x="443844" y="228339"/>
                  </a:lnTo>
                  <a:lnTo>
                    <a:pt x="464019" y="195054"/>
                  </a:lnTo>
                  <a:lnTo>
                    <a:pt x="484194" y="161769"/>
                  </a:lnTo>
                  <a:lnTo>
                    <a:pt x="504369" y="180567"/>
                  </a:lnTo>
                  <a:lnTo>
                    <a:pt x="524543" y="199366"/>
                  </a:lnTo>
                  <a:lnTo>
                    <a:pt x="544718" y="130553"/>
                  </a:lnTo>
                  <a:lnTo>
                    <a:pt x="564893" y="61568"/>
                  </a:lnTo>
                  <a:lnTo>
                    <a:pt x="585068" y="81747"/>
                  </a:lnTo>
                  <a:lnTo>
                    <a:pt x="605242" y="102097"/>
                  </a:lnTo>
                  <a:lnTo>
                    <a:pt x="625417" y="67777"/>
                  </a:lnTo>
                  <a:lnTo>
                    <a:pt x="645592" y="33630"/>
                  </a:lnTo>
                  <a:lnTo>
                    <a:pt x="665767" y="16728"/>
                  </a:lnTo>
                  <a:lnTo>
                    <a:pt x="685941" y="0"/>
                  </a:lnTo>
                  <a:lnTo>
                    <a:pt x="706116" y="1034"/>
                  </a:lnTo>
                  <a:lnTo>
                    <a:pt x="726291" y="2069"/>
                  </a:lnTo>
                  <a:lnTo>
                    <a:pt x="746466" y="27938"/>
                  </a:lnTo>
                  <a:lnTo>
                    <a:pt x="766640" y="53635"/>
                  </a:lnTo>
                  <a:lnTo>
                    <a:pt x="786815" y="53635"/>
                  </a:lnTo>
                  <a:lnTo>
                    <a:pt x="806990" y="53635"/>
                  </a:lnTo>
                  <a:lnTo>
                    <a:pt x="827165" y="53635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pl418"/>
            <p:cNvSpPr/>
            <p:nvPr/>
          </p:nvSpPr>
          <p:spPr>
            <a:xfrm>
              <a:off x="6247080" y="1950480"/>
              <a:ext cx="826920" cy="131760"/>
            </a:xfrm>
            <a:custGeom>
              <a:avLst/>
              <a:gdLst/>
              <a:ahLst/>
              <a:cxnLst/>
              <a:rect l="l" t="t" r="r" b="b"/>
              <a:pathLst>
                <a:path w="827165" h="132105">
                  <a:moveTo>
                    <a:pt x="0" y="132105"/>
                  </a:moveTo>
                  <a:lnTo>
                    <a:pt x="20174" y="132105"/>
                  </a:lnTo>
                  <a:lnTo>
                    <a:pt x="40349" y="132105"/>
                  </a:lnTo>
                  <a:lnTo>
                    <a:pt x="60524" y="132105"/>
                  </a:lnTo>
                  <a:lnTo>
                    <a:pt x="80699" y="132105"/>
                  </a:lnTo>
                  <a:lnTo>
                    <a:pt x="100873" y="132105"/>
                  </a:lnTo>
                  <a:lnTo>
                    <a:pt x="121048" y="132105"/>
                  </a:lnTo>
                  <a:lnTo>
                    <a:pt x="141223" y="132105"/>
                  </a:lnTo>
                  <a:lnTo>
                    <a:pt x="161398" y="132105"/>
                  </a:lnTo>
                  <a:lnTo>
                    <a:pt x="181572" y="132105"/>
                  </a:lnTo>
                  <a:lnTo>
                    <a:pt x="201747" y="132105"/>
                  </a:lnTo>
                  <a:lnTo>
                    <a:pt x="221922" y="132105"/>
                  </a:lnTo>
                  <a:lnTo>
                    <a:pt x="242097" y="132105"/>
                  </a:lnTo>
                  <a:lnTo>
                    <a:pt x="262271" y="132105"/>
                  </a:lnTo>
                  <a:lnTo>
                    <a:pt x="282446" y="132105"/>
                  </a:lnTo>
                  <a:lnTo>
                    <a:pt x="302621" y="132105"/>
                  </a:lnTo>
                  <a:lnTo>
                    <a:pt x="322796" y="132105"/>
                  </a:lnTo>
                  <a:lnTo>
                    <a:pt x="342970" y="132105"/>
                  </a:lnTo>
                  <a:lnTo>
                    <a:pt x="363145" y="132105"/>
                  </a:lnTo>
                  <a:lnTo>
                    <a:pt x="383320" y="132105"/>
                  </a:lnTo>
                  <a:lnTo>
                    <a:pt x="403495" y="132105"/>
                  </a:lnTo>
                  <a:lnTo>
                    <a:pt x="423670" y="132105"/>
                  </a:lnTo>
                  <a:lnTo>
                    <a:pt x="443844" y="132105"/>
                  </a:lnTo>
                  <a:lnTo>
                    <a:pt x="464019" y="112272"/>
                  </a:lnTo>
                  <a:lnTo>
                    <a:pt x="484194" y="92439"/>
                  </a:lnTo>
                  <a:lnTo>
                    <a:pt x="504369" y="79160"/>
                  </a:lnTo>
                  <a:lnTo>
                    <a:pt x="524543" y="65880"/>
                  </a:lnTo>
                  <a:lnTo>
                    <a:pt x="544718" y="42770"/>
                  </a:lnTo>
                  <a:lnTo>
                    <a:pt x="564893" y="19660"/>
                  </a:lnTo>
                  <a:lnTo>
                    <a:pt x="585068" y="31043"/>
                  </a:lnTo>
                  <a:lnTo>
                    <a:pt x="605242" y="42425"/>
                  </a:lnTo>
                  <a:lnTo>
                    <a:pt x="625417" y="21212"/>
                  </a:lnTo>
                  <a:lnTo>
                    <a:pt x="645592" y="0"/>
                  </a:lnTo>
                  <a:lnTo>
                    <a:pt x="665767" y="5518"/>
                  </a:lnTo>
                  <a:lnTo>
                    <a:pt x="685941" y="11037"/>
                  </a:lnTo>
                  <a:lnTo>
                    <a:pt x="706116" y="21902"/>
                  </a:lnTo>
                  <a:lnTo>
                    <a:pt x="726291" y="32767"/>
                  </a:lnTo>
                  <a:lnTo>
                    <a:pt x="746466" y="35527"/>
                  </a:lnTo>
                  <a:lnTo>
                    <a:pt x="766640" y="38459"/>
                  </a:lnTo>
                  <a:lnTo>
                    <a:pt x="786815" y="38459"/>
                  </a:lnTo>
                  <a:lnTo>
                    <a:pt x="806990" y="38459"/>
                  </a:lnTo>
                  <a:lnTo>
                    <a:pt x="827165" y="38459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pt419"/>
            <p:cNvSpPr/>
            <p:nvPr/>
          </p:nvSpPr>
          <p:spPr>
            <a:xfrm>
              <a:off x="6215400" y="269532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pt420"/>
            <p:cNvSpPr/>
            <p:nvPr/>
          </p:nvSpPr>
          <p:spPr>
            <a:xfrm>
              <a:off x="6215400" y="20509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pt421"/>
            <p:cNvSpPr/>
            <p:nvPr/>
          </p:nvSpPr>
          <p:spPr>
            <a:xfrm>
              <a:off x="7042680" y="252072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pt422"/>
            <p:cNvSpPr/>
            <p:nvPr/>
          </p:nvSpPr>
          <p:spPr>
            <a:xfrm>
              <a:off x="7042680" y="19573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pg423"/>
            <p:cNvSpPr/>
            <p:nvPr/>
          </p:nvSpPr>
          <p:spPr>
            <a:xfrm>
              <a:off x="6251400" y="28083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tx424"/>
            <p:cNvSpPr/>
            <p:nvPr/>
          </p:nvSpPr>
          <p:spPr>
            <a:xfrm>
              <a:off x="6297120" y="28519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18%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64" name="pg425"/>
            <p:cNvSpPr/>
            <p:nvPr/>
          </p:nvSpPr>
          <p:spPr>
            <a:xfrm>
              <a:off x="6251400" y="18464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tx426"/>
            <p:cNvSpPr/>
            <p:nvPr/>
          </p:nvSpPr>
          <p:spPr>
            <a:xfrm>
              <a:off x="6297120" y="18900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56%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66" name="pg427"/>
            <p:cNvSpPr/>
            <p:nvPr/>
          </p:nvSpPr>
          <p:spPr>
            <a:xfrm>
              <a:off x="6786000" y="27770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tx428"/>
            <p:cNvSpPr/>
            <p:nvPr/>
          </p:nvSpPr>
          <p:spPr>
            <a:xfrm>
              <a:off x="6831720" y="28206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28%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68" name="pg429"/>
            <p:cNvSpPr/>
            <p:nvPr/>
          </p:nvSpPr>
          <p:spPr>
            <a:xfrm>
              <a:off x="6786000" y="21168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tx430"/>
            <p:cNvSpPr/>
            <p:nvPr/>
          </p:nvSpPr>
          <p:spPr>
            <a:xfrm>
              <a:off x="6831720" y="21603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61%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70" name="pl431"/>
            <p:cNvSpPr/>
            <p:nvPr/>
          </p:nvSpPr>
          <p:spPr>
            <a:xfrm>
              <a:off x="6205680" y="5048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pl432"/>
            <p:cNvSpPr/>
            <p:nvPr/>
          </p:nvSpPr>
          <p:spPr>
            <a:xfrm>
              <a:off x="6205680" y="4703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pl433"/>
            <p:cNvSpPr/>
            <p:nvPr/>
          </p:nvSpPr>
          <p:spPr>
            <a:xfrm>
              <a:off x="6205680" y="43588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pl434"/>
            <p:cNvSpPr/>
            <p:nvPr/>
          </p:nvSpPr>
          <p:spPr>
            <a:xfrm>
              <a:off x="6205680" y="4013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pl435"/>
            <p:cNvSpPr/>
            <p:nvPr/>
          </p:nvSpPr>
          <p:spPr>
            <a:xfrm>
              <a:off x="6205680" y="3668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pl436"/>
            <p:cNvSpPr/>
            <p:nvPr/>
          </p:nvSpPr>
          <p:spPr>
            <a:xfrm>
              <a:off x="63478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pl437"/>
            <p:cNvSpPr/>
            <p:nvPr/>
          </p:nvSpPr>
          <p:spPr>
            <a:xfrm>
              <a:off x="65494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pl438"/>
            <p:cNvSpPr/>
            <p:nvPr/>
          </p:nvSpPr>
          <p:spPr>
            <a:xfrm>
              <a:off x="67514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pl439"/>
            <p:cNvSpPr/>
            <p:nvPr/>
          </p:nvSpPr>
          <p:spPr>
            <a:xfrm>
              <a:off x="69530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pl440"/>
            <p:cNvSpPr/>
            <p:nvPr/>
          </p:nvSpPr>
          <p:spPr>
            <a:xfrm>
              <a:off x="6205680" y="5221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pl441"/>
            <p:cNvSpPr/>
            <p:nvPr/>
          </p:nvSpPr>
          <p:spPr>
            <a:xfrm>
              <a:off x="6205680" y="4876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pl442"/>
            <p:cNvSpPr/>
            <p:nvPr/>
          </p:nvSpPr>
          <p:spPr>
            <a:xfrm>
              <a:off x="6205680" y="4531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pl443"/>
            <p:cNvSpPr/>
            <p:nvPr/>
          </p:nvSpPr>
          <p:spPr>
            <a:xfrm>
              <a:off x="6205680" y="4186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pl444"/>
            <p:cNvSpPr/>
            <p:nvPr/>
          </p:nvSpPr>
          <p:spPr>
            <a:xfrm>
              <a:off x="6205680" y="3841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pl445"/>
            <p:cNvSpPr/>
            <p:nvPr/>
          </p:nvSpPr>
          <p:spPr>
            <a:xfrm>
              <a:off x="6205680" y="3496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pl446"/>
            <p:cNvSpPr/>
            <p:nvPr/>
          </p:nvSpPr>
          <p:spPr>
            <a:xfrm>
              <a:off x="62470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pl447"/>
            <p:cNvSpPr/>
            <p:nvPr/>
          </p:nvSpPr>
          <p:spPr>
            <a:xfrm>
              <a:off x="64486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pl448"/>
            <p:cNvSpPr/>
            <p:nvPr/>
          </p:nvSpPr>
          <p:spPr>
            <a:xfrm>
              <a:off x="66502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pl449"/>
            <p:cNvSpPr/>
            <p:nvPr/>
          </p:nvSpPr>
          <p:spPr>
            <a:xfrm>
              <a:off x="68522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pl450"/>
            <p:cNvSpPr/>
            <p:nvPr/>
          </p:nvSpPr>
          <p:spPr>
            <a:xfrm>
              <a:off x="70538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pl451"/>
            <p:cNvSpPr/>
            <p:nvPr/>
          </p:nvSpPr>
          <p:spPr>
            <a:xfrm>
              <a:off x="6247080" y="4787640"/>
              <a:ext cx="826920" cy="194040"/>
            </a:xfrm>
            <a:custGeom>
              <a:avLst/>
              <a:gdLst/>
              <a:ahLst/>
              <a:cxnLst/>
              <a:rect l="l" t="t" r="r" b="b"/>
              <a:pathLst>
                <a:path w="827165" h="194364">
                  <a:moveTo>
                    <a:pt x="0" y="137452"/>
                  </a:moveTo>
                  <a:lnTo>
                    <a:pt x="20174" y="137452"/>
                  </a:lnTo>
                  <a:lnTo>
                    <a:pt x="40349" y="137452"/>
                  </a:lnTo>
                  <a:lnTo>
                    <a:pt x="60524" y="137452"/>
                  </a:lnTo>
                  <a:lnTo>
                    <a:pt x="80699" y="137452"/>
                  </a:lnTo>
                  <a:lnTo>
                    <a:pt x="100873" y="137452"/>
                  </a:lnTo>
                  <a:lnTo>
                    <a:pt x="121048" y="137452"/>
                  </a:lnTo>
                  <a:lnTo>
                    <a:pt x="141223" y="137452"/>
                  </a:lnTo>
                  <a:lnTo>
                    <a:pt x="161398" y="137452"/>
                  </a:lnTo>
                  <a:lnTo>
                    <a:pt x="181572" y="137452"/>
                  </a:lnTo>
                  <a:lnTo>
                    <a:pt x="201747" y="137452"/>
                  </a:lnTo>
                  <a:lnTo>
                    <a:pt x="221922" y="137452"/>
                  </a:lnTo>
                  <a:lnTo>
                    <a:pt x="242097" y="137452"/>
                  </a:lnTo>
                  <a:lnTo>
                    <a:pt x="262271" y="137452"/>
                  </a:lnTo>
                  <a:lnTo>
                    <a:pt x="282446" y="137452"/>
                  </a:lnTo>
                  <a:lnTo>
                    <a:pt x="302621" y="137452"/>
                  </a:lnTo>
                  <a:lnTo>
                    <a:pt x="322796" y="137452"/>
                  </a:lnTo>
                  <a:lnTo>
                    <a:pt x="342970" y="137452"/>
                  </a:lnTo>
                  <a:lnTo>
                    <a:pt x="363145" y="137452"/>
                  </a:lnTo>
                  <a:lnTo>
                    <a:pt x="383320" y="137452"/>
                  </a:lnTo>
                  <a:lnTo>
                    <a:pt x="403495" y="137797"/>
                  </a:lnTo>
                  <a:lnTo>
                    <a:pt x="423670" y="137797"/>
                  </a:lnTo>
                  <a:lnTo>
                    <a:pt x="443844" y="127794"/>
                  </a:lnTo>
                  <a:lnTo>
                    <a:pt x="464019" y="149007"/>
                  </a:lnTo>
                  <a:lnTo>
                    <a:pt x="484194" y="140039"/>
                  </a:lnTo>
                  <a:lnTo>
                    <a:pt x="504369" y="87265"/>
                  </a:lnTo>
                  <a:lnTo>
                    <a:pt x="524543" y="146592"/>
                  </a:lnTo>
                  <a:lnTo>
                    <a:pt x="544718" y="66052"/>
                  </a:lnTo>
                  <a:lnTo>
                    <a:pt x="564893" y="90715"/>
                  </a:lnTo>
                  <a:lnTo>
                    <a:pt x="585068" y="115204"/>
                  </a:lnTo>
                  <a:lnTo>
                    <a:pt x="605242" y="194364"/>
                  </a:lnTo>
                  <a:lnTo>
                    <a:pt x="625417" y="150731"/>
                  </a:lnTo>
                  <a:lnTo>
                    <a:pt x="645592" y="107098"/>
                  </a:lnTo>
                  <a:lnTo>
                    <a:pt x="665767" y="0"/>
                  </a:lnTo>
                  <a:lnTo>
                    <a:pt x="685941" y="18798"/>
                  </a:lnTo>
                  <a:lnTo>
                    <a:pt x="706116" y="113480"/>
                  </a:lnTo>
                  <a:lnTo>
                    <a:pt x="726291" y="52083"/>
                  </a:lnTo>
                  <a:lnTo>
                    <a:pt x="746466" y="108306"/>
                  </a:lnTo>
                  <a:lnTo>
                    <a:pt x="766640" y="183499"/>
                  </a:lnTo>
                  <a:lnTo>
                    <a:pt x="786815" y="183844"/>
                  </a:lnTo>
                  <a:lnTo>
                    <a:pt x="806990" y="183844"/>
                  </a:lnTo>
                  <a:lnTo>
                    <a:pt x="827165" y="183844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pl452"/>
            <p:cNvSpPr/>
            <p:nvPr/>
          </p:nvSpPr>
          <p:spPr>
            <a:xfrm>
              <a:off x="6247080" y="4306680"/>
              <a:ext cx="826920" cy="171720"/>
            </a:xfrm>
            <a:custGeom>
              <a:avLst/>
              <a:gdLst/>
              <a:ahLst/>
              <a:cxnLst/>
              <a:rect l="l" t="t" r="r" b="b"/>
              <a:pathLst>
                <a:path w="827165" h="172117">
                  <a:moveTo>
                    <a:pt x="0" y="42080"/>
                  </a:moveTo>
                  <a:lnTo>
                    <a:pt x="20174" y="42080"/>
                  </a:lnTo>
                  <a:lnTo>
                    <a:pt x="40349" y="42080"/>
                  </a:lnTo>
                  <a:lnTo>
                    <a:pt x="60524" y="42080"/>
                  </a:lnTo>
                  <a:lnTo>
                    <a:pt x="80699" y="42080"/>
                  </a:lnTo>
                  <a:lnTo>
                    <a:pt x="100873" y="42080"/>
                  </a:lnTo>
                  <a:lnTo>
                    <a:pt x="121048" y="42080"/>
                  </a:lnTo>
                  <a:lnTo>
                    <a:pt x="141223" y="42080"/>
                  </a:lnTo>
                  <a:lnTo>
                    <a:pt x="161398" y="42080"/>
                  </a:lnTo>
                  <a:lnTo>
                    <a:pt x="181572" y="42080"/>
                  </a:lnTo>
                  <a:lnTo>
                    <a:pt x="201747" y="42080"/>
                  </a:lnTo>
                  <a:lnTo>
                    <a:pt x="221922" y="42080"/>
                  </a:lnTo>
                  <a:lnTo>
                    <a:pt x="242097" y="42080"/>
                  </a:lnTo>
                  <a:lnTo>
                    <a:pt x="262271" y="42080"/>
                  </a:lnTo>
                  <a:lnTo>
                    <a:pt x="282446" y="42080"/>
                  </a:lnTo>
                  <a:lnTo>
                    <a:pt x="302621" y="42080"/>
                  </a:lnTo>
                  <a:lnTo>
                    <a:pt x="322796" y="42080"/>
                  </a:lnTo>
                  <a:lnTo>
                    <a:pt x="342970" y="42080"/>
                  </a:lnTo>
                  <a:lnTo>
                    <a:pt x="363145" y="42080"/>
                  </a:lnTo>
                  <a:lnTo>
                    <a:pt x="383320" y="42080"/>
                  </a:lnTo>
                  <a:lnTo>
                    <a:pt x="403495" y="42253"/>
                  </a:lnTo>
                  <a:lnTo>
                    <a:pt x="423670" y="42253"/>
                  </a:lnTo>
                  <a:lnTo>
                    <a:pt x="443844" y="50531"/>
                  </a:lnTo>
                  <a:lnTo>
                    <a:pt x="464019" y="63121"/>
                  </a:lnTo>
                  <a:lnTo>
                    <a:pt x="484194" y="52945"/>
                  </a:lnTo>
                  <a:lnTo>
                    <a:pt x="504369" y="18625"/>
                  </a:lnTo>
                  <a:lnTo>
                    <a:pt x="524543" y="50186"/>
                  </a:lnTo>
                  <a:lnTo>
                    <a:pt x="544718" y="3966"/>
                  </a:lnTo>
                  <a:lnTo>
                    <a:pt x="564893" y="20005"/>
                  </a:lnTo>
                  <a:lnTo>
                    <a:pt x="585068" y="35872"/>
                  </a:lnTo>
                  <a:lnTo>
                    <a:pt x="605242" y="106581"/>
                  </a:lnTo>
                  <a:lnTo>
                    <a:pt x="625417" y="91059"/>
                  </a:lnTo>
                  <a:lnTo>
                    <a:pt x="645592" y="75710"/>
                  </a:lnTo>
                  <a:lnTo>
                    <a:pt x="665767" y="0"/>
                  </a:lnTo>
                  <a:lnTo>
                    <a:pt x="685941" y="11382"/>
                  </a:lnTo>
                  <a:lnTo>
                    <a:pt x="706116" y="71054"/>
                  </a:lnTo>
                  <a:lnTo>
                    <a:pt x="726291" y="56222"/>
                  </a:lnTo>
                  <a:lnTo>
                    <a:pt x="746466" y="105374"/>
                  </a:lnTo>
                  <a:lnTo>
                    <a:pt x="766640" y="172117"/>
                  </a:lnTo>
                  <a:lnTo>
                    <a:pt x="786815" y="168840"/>
                  </a:lnTo>
                  <a:lnTo>
                    <a:pt x="806990" y="168840"/>
                  </a:lnTo>
                  <a:lnTo>
                    <a:pt x="827165" y="168840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pt453"/>
            <p:cNvSpPr/>
            <p:nvPr/>
          </p:nvSpPr>
          <p:spPr>
            <a:xfrm>
              <a:off x="6215400" y="489348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pt454"/>
            <p:cNvSpPr/>
            <p:nvPr/>
          </p:nvSpPr>
          <p:spPr>
            <a:xfrm>
              <a:off x="6215400" y="43171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pt455"/>
            <p:cNvSpPr/>
            <p:nvPr/>
          </p:nvSpPr>
          <p:spPr>
            <a:xfrm>
              <a:off x="7042680" y="493992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pt456"/>
            <p:cNvSpPr/>
            <p:nvPr/>
          </p:nvSpPr>
          <p:spPr>
            <a:xfrm>
              <a:off x="7042680" y="444420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pg457"/>
            <p:cNvSpPr/>
            <p:nvPr/>
          </p:nvSpPr>
          <p:spPr>
            <a:xfrm>
              <a:off x="6251400" y="50061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tx458"/>
            <p:cNvSpPr/>
            <p:nvPr/>
          </p:nvSpPr>
          <p:spPr>
            <a:xfrm>
              <a:off x="6297120" y="50497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17%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498" name="pg459"/>
            <p:cNvSpPr/>
            <p:nvPr/>
          </p:nvSpPr>
          <p:spPr>
            <a:xfrm>
              <a:off x="6251400" y="44305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tx460"/>
            <p:cNvSpPr/>
            <p:nvPr/>
          </p:nvSpPr>
          <p:spPr>
            <a:xfrm>
              <a:off x="6297120" y="44740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51%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00" name="pg461"/>
            <p:cNvSpPr/>
            <p:nvPr/>
          </p:nvSpPr>
          <p:spPr>
            <a:xfrm>
              <a:off x="6786000" y="50623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tx462"/>
            <p:cNvSpPr/>
            <p:nvPr/>
          </p:nvSpPr>
          <p:spPr>
            <a:xfrm>
              <a:off x="6831720" y="51058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02" name="pg463"/>
            <p:cNvSpPr/>
            <p:nvPr/>
          </p:nvSpPr>
          <p:spPr>
            <a:xfrm>
              <a:off x="6675120" y="45514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tx464"/>
            <p:cNvSpPr/>
            <p:nvPr/>
          </p:nvSpPr>
          <p:spPr>
            <a:xfrm>
              <a:off x="6720840" y="45950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43%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04" name="pl465"/>
            <p:cNvSpPr/>
            <p:nvPr/>
          </p:nvSpPr>
          <p:spPr>
            <a:xfrm>
              <a:off x="7184880" y="28699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pl466"/>
            <p:cNvSpPr/>
            <p:nvPr/>
          </p:nvSpPr>
          <p:spPr>
            <a:xfrm>
              <a:off x="7184880" y="25250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pl467"/>
            <p:cNvSpPr/>
            <p:nvPr/>
          </p:nvSpPr>
          <p:spPr>
            <a:xfrm>
              <a:off x="7184880" y="21801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pl468"/>
            <p:cNvSpPr/>
            <p:nvPr/>
          </p:nvSpPr>
          <p:spPr>
            <a:xfrm>
              <a:off x="7184880" y="18352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pl469"/>
            <p:cNvSpPr/>
            <p:nvPr/>
          </p:nvSpPr>
          <p:spPr>
            <a:xfrm>
              <a:off x="7184880" y="14904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pl470"/>
            <p:cNvSpPr/>
            <p:nvPr/>
          </p:nvSpPr>
          <p:spPr>
            <a:xfrm>
              <a:off x="73274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pl471"/>
            <p:cNvSpPr/>
            <p:nvPr/>
          </p:nvSpPr>
          <p:spPr>
            <a:xfrm>
              <a:off x="75290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pl472"/>
            <p:cNvSpPr/>
            <p:nvPr/>
          </p:nvSpPr>
          <p:spPr>
            <a:xfrm>
              <a:off x="77306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pl473"/>
            <p:cNvSpPr/>
            <p:nvPr/>
          </p:nvSpPr>
          <p:spPr>
            <a:xfrm>
              <a:off x="79326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pl474"/>
            <p:cNvSpPr/>
            <p:nvPr/>
          </p:nvSpPr>
          <p:spPr>
            <a:xfrm>
              <a:off x="7184880" y="30423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pl475"/>
            <p:cNvSpPr/>
            <p:nvPr/>
          </p:nvSpPr>
          <p:spPr>
            <a:xfrm>
              <a:off x="7184880" y="26974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pl476"/>
            <p:cNvSpPr/>
            <p:nvPr/>
          </p:nvSpPr>
          <p:spPr>
            <a:xfrm>
              <a:off x="7184880" y="23526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pl477"/>
            <p:cNvSpPr/>
            <p:nvPr/>
          </p:nvSpPr>
          <p:spPr>
            <a:xfrm>
              <a:off x="7184880" y="20077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pl478"/>
            <p:cNvSpPr/>
            <p:nvPr/>
          </p:nvSpPr>
          <p:spPr>
            <a:xfrm>
              <a:off x="7184880" y="16628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pl479"/>
            <p:cNvSpPr/>
            <p:nvPr/>
          </p:nvSpPr>
          <p:spPr>
            <a:xfrm>
              <a:off x="7184880" y="13179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pl480"/>
            <p:cNvSpPr/>
            <p:nvPr/>
          </p:nvSpPr>
          <p:spPr>
            <a:xfrm>
              <a:off x="722628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pl481"/>
            <p:cNvSpPr/>
            <p:nvPr/>
          </p:nvSpPr>
          <p:spPr>
            <a:xfrm>
              <a:off x="74282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pl482"/>
            <p:cNvSpPr/>
            <p:nvPr/>
          </p:nvSpPr>
          <p:spPr>
            <a:xfrm>
              <a:off x="76298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pl483"/>
            <p:cNvSpPr/>
            <p:nvPr/>
          </p:nvSpPr>
          <p:spPr>
            <a:xfrm>
              <a:off x="78318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pl484"/>
            <p:cNvSpPr/>
            <p:nvPr/>
          </p:nvSpPr>
          <p:spPr>
            <a:xfrm>
              <a:off x="80334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pl485"/>
            <p:cNvSpPr/>
            <p:nvPr/>
          </p:nvSpPr>
          <p:spPr>
            <a:xfrm>
              <a:off x="7226280" y="2512440"/>
              <a:ext cx="826920" cy="187200"/>
            </a:xfrm>
            <a:custGeom>
              <a:avLst/>
              <a:gdLst/>
              <a:ahLst/>
              <a:cxnLst/>
              <a:rect l="l" t="t" r="r" b="b"/>
              <a:pathLst>
                <a:path w="827165" h="187466">
                  <a:moveTo>
                    <a:pt x="0" y="186431"/>
                  </a:moveTo>
                  <a:lnTo>
                    <a:pt x="20174" y="186431"/>
                  </a:lnTo>
                  <a:lnTo>
                    <a:pt x="40349" y="186431"/>
                  </a:lnTo>
                  <a:lnTo>
                    <a:pt x="60524" y="186431"/>
                  </a:lnTo>
                  <a:lnTo>
                    <a:pt x="80699" y="186431"/>
                  </a:lnTo>
                  <a:lnTo>
                    <a:pt x="100873" y="186431"/>
                  </a:lnTo>
                  <a:lnTo>
                    <a:pt x="121048" y="186431"/>
                  </a:lnTo>
                  <a:lnTo>
                    <a:pt x="141223" y="186431"/>
                  </a:lnTo>
                  <a:lnTo>
                    <a:pt x="161398" y="186431"/>
                  </a:lnTo>
                  <a:lnTo>
                    <a:pt x="181572" y="186431"/>
                  </a:lnTo>
                  <a:lnTo>
                    <a:pt x="201747" y="186431"/>
                  </a:lnTo>
                  <a:lnTo>
                    <a:pt x="221922" y="186431"/>
                  </a:lnTo>
                  <a:lnTo>
                    <a:pt x="242097" y="186431"/>
                  </a:lnTo>
                  <a:lnTo>
                    <a:pt x="262271" y="186431"/>
                  </a:lnTo>
                  <a:lnTo>
                    <a:pt x="282446" y="186431"/>
                  </a:lnTo>
                  <a:lnTo>
                    <a:pt x="302621" y="186431"/>
                  </a:lnTo>
                  <a:lnTo>
                    <a:pt x="322796" y="186431"/>
                  </a:lnTo>
                  <a:lnTo>
                    <a:pt x="342970" y="186431"/>
                  </a:lnTo>
                  <a:lnTo>
                    <a:pt x="363145" y="186431"/>
                  </a:lnTo>
                  <a:lnTo>
                    <a:pt x="383320" y="186431"/>
                  </a:lnTo>
                  <a:lnTo>
                    <a:pt x="403495" y="187466"/>
                  </a:lnTo>
                  <a:lnTo>
                    <a:pt x="423670" y="33457"/>
                  </a:lnTo>
                  <a:lnTo>
                    <a:pt x="443844" y="107271"/>
                  </a:lnTo>
                  <a:lnTo>
                    <a:pt x="464019" y="0"/>
                  </a:lnTo>
                  <a:lnTo>
                    <a:pt x="484194" y="82954"/>
                  </a:lnTo>
                  <a:lnTo>
                    <a:pt x="504369" y="47771"/>
                  </a:lnTo>
                  <a:lnTo>
                    <a:pt x="524543" y="89852"/>
                  </a:lnTo>
                  <a:lnTo>
                    <a:pt x="544718" y="31043"/>
                  </a:lnTo>
                  <a:lnTo>
                    <a:pt x="564893" y="118136"/>
                  </a:lnTo>
                  <a:lnTo>
                    <a:pt x="585068" y="168150"/>
                  </a:lnTo>
                  <a:lnTo>
                    <a:pt x="605242" y="108651"/>
                  </a:lnTo>
                  <a:lnTo>
                    <a:pt x="625417" y="116066"/>
                  </a:lnTo>
                  <a:lnTo>
                    <a:pt x="645592" y="150386"/>
                  </a:lnTo>
                  <a:lnTo>
                    <a:pt x="665767" y="125552"/>
                  </a:lnTo>
                  <a:lnTo>
                    <a:pt x="685941" y="110720"/>
                  </a:lnTo>
                  <a:lnTo>
                    <a:pt x="706116" y="101580"/>
                  </a:lnTo>
                  <a:lnTo>
                    <a:pt x="726291" y="109168"/>
                  </a:lnTo>
                  <a:lnTo>
                    <a:pt x="746466" y="121930"/>
                  </a:lnTo>
                  <a:lnTo>
                    <a:pt x="766640" y="97958"/>
                  </a:lnTo>
                  <a:lnTo>
                    <a:pt x="786815" y="164011"/>
                  </a:lnTo>
                  <a:lnTo>
                    <a:pt x="806990" y="164011"/>
                  </a:lnTo>
                  <a:lnTo>
                    <a:pt x="827165" y="164011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pl486"/>
            <p:cNvSpPr/>
            <p:nvPr/>
          </p:nvSpPr>
          <p:spPr>
            <a:xfrm>
              <a:off x="7226280" y="1937520"/>
              <a:ext cx="826920" cy="173880"/>
            </a:xfrm>
            <a:custGeom>
              <a:avLst/>
              <a:gdLst/>
              <a:ahLst/>
              <a:cxnLst/>
              <a:rect l="l" t="t" r="r" b="b"/>
              <a:pathLst>
                <a:path w="827165" h="174186">
                  <a:moveTo>
                    <a:pt x="0" y="170220"/>
                  </a:moveTo>
                  <a:lnTo>
                    <a:pt x="20174" y="170220"/>
                  </a:lnTo>
                  <a:lnTo>
                    <a:pt x="40349" y="170220"/>
                  </a:lnTo>
                  <a:lnTo>
                    <a:pt x="60524" y="170220"/>
                  </a:lnTo>
                  <a:lnTo>
                    <a:pt x="80699" y="170220"/>
                  </a:lnTo>
                  <a:lnTo>
                    <a:pt x="100873" y="170220"/>
                  </a:lnTo>
                  <a:lnTo>
                    <a:pt x="121048" y="170220"/>
                  </a:lnTo>
                  <a:lnTo>
                    <a:pt x="141223" y="170220"/>
                  </a:lnTo>
                  <a:lnTo>
                    <a:pt x="161398" y="170220"/>
                  </a:lnTo>
                  <a:lnTo>
                    <a:pt x="181572" y="170220"/>
                  </a:lnTo>
                  <a:lnTo>
                    <a:pt x="201747" y="170220"/>
                  </a:lnTo>
                  <a:lnTo>
                    <a:pt x="221922" y="170220"/>
                  </a:lnTo>
                  <a:lnTo>
                    <a:pt x="242097" y="170220"/>
                  </a:lnTo>
                  <a:lnTo>
                    <a:pt x="262271" y="170220"/>
                  </a:lnTo>
                  <a:lnTo>
                    <a:pt x="282446" y="170220"/>
                  </a:lnTo>
                  <a:lnTo>
                    <a:pt x="302621" y="170220"/>
                  </a:lnTo>
                  <a:lnTo>
                    <a:pt x="322796" y="170220"/>
                  </a:lnTo>
                  <a:lnTo>
                    <a:pt x="342970" y="170220"/>
                  </a:lnTo>
                  <a:lnTo>
                    <a:pt x="363145" y="170220"/>
                  </a:lnTo>
                  <a:lnTo>
                    <a:pt x="383320" y="170220"/>
                  </a:lnTo>
                  <a:lnTo>
                    <a:pt x="403495" y="170737"/>
                  </a:lnTo>
                  <a:lnTo>
                    <a:pt x="423670" y="18625"/>
                  </a:lnTo>
                  <a:lnTo>
                    <a:pt x="443844" y="6726"/>
                  </a:lnTo>
                  <a:lnTo>
                    <a:pt x="464019" y="0"/>
                  </a:lnTo>
                  <a:lnTo>
                    <a:pt x="484194" y="56740"/>
                  </a:lnTo>
                  <a:lnTo>
                    <a:pt x="504369" y="33457"/>
                  </a:lnTo>
                  <a:lnTo>
                    <a:pt x="524543" y="80194"/>
                  </a:lnTo>
                  <a:lnTo>
                    <a:pt x="544718" y="48116"/>
                  </a:lnTo>
                  <a:lnTo>
                    <a:pt x="564893" y="86748"/>
                  </a:lnTo>
                  <a:lnTo>
                    <a:pt x="585068" y="111065"/>
                  </a:lnTo>
                  <a:lnTo>
                    <a:pt x="605242" y="111065"/>
                  </a:lnTo>
                  <a:lnTo>
                    <a:pt x="625417" y="114169"/>
                  </a:lnTo>
                  <a:lnTo>
                    <a:pt x="645592" y="136417"/>
                  </a:lnTo>
                  <a:lnTo>
                    <a:pt x="665767" y="125207"/>
                  </a:lnTo>
                  <a:lnTo>
                    <a:pt x="685941" y="144178"/>
                  </a:lnTo>
                  <a:lnTo>
                    <a:pt x="706116" y="116411"/>
                  </a:lnTo>
                  <a:lnTo>
                    <a:pt x="726291" y="112790"/>
                  </a:lnTo>
                  <a:lnTo>
                    <a:pt x="746466" y="63466"/>
                  </a:lnTo>
                  <a:lnTo>
                    <a:pt x="766640" y="61224"/>
                  </a:lnTo>
                  <a:lnTo>
                    <a:pt x="786815" y="174186"/>
                  </a:lnTo>
                  <a:lnTo>
                    <a:pt x="806990" y="174186"/>
                  </a:lnTo>
                  <a:lnTo>
                    <a:pt x="827165" y="174186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pt487"/>
            <p:cNvSpPr/>
            <p:nvPr/>
          </p:nvSpPr>
          <p:spPr>
            <a:xfrm>
              <a:off x="7194960" y="266760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pt488"/>
            <p:cNvSpPr/>
            <p:nvPr/>
          </p:nvSpPr>
          <p:spPr>
            <a:xfrm>
              <a:off x="7194960" y="20761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pt489"/>
            <p:cNvSpPr/>
            <p:nvPr/>
          </p:nvSpPr>
          <p:spPr>
            <a:xfrm>
              <a:off x="8021880" y="264492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pt490"/>
            <p:cNvSpPr/>
            <p:nvPr/>
          </p:nvSpPr>
          <p:spPr>
            <a:xfrm>
              <a:off x="8021880" y="20800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pg491"/>
            <p:cNvSpPr/>
            <p:nvPr/>
          </p:nvSpPr>
          <p:spPr>
            <a:xfrm>
              <a:off x="7230600" y="27788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tx492"/>
            <p:cNvSpPr/>
            <p:nvPr/>
          </p:nvSpPr>
          <p:spPr>
            <a:xfrm>
              <a:off x="7276320" y="28224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32" name="pg493"/>
            <p:cNvSpPr/>
            <p:nvPr/>
          </p:nvSpPr>
          <p:spPr>
            <a:xfrm>
              <a:off x="7230600" y="18738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tx494"/>
            <p:cNvSpPr/>
            <p:nvPr/>
          </p:nvSpPr>
          <p:spPr>
            <a:xfrm>
              <a:off x="7276320" y="19173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34" name="pg495"/>
            <p:cNvSpPr/>
            <p:nvPr/>
          </p:nvSpPr>
          <p:spPr>
            <a:xfrm>
              <a:off x="7765560" y="27601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tx496"/>
            <p:cNvSpPr/>
            <p:nvPr/>
          </p:nvSpPr>
          <p:spPr>
            <a:xfrm>
              <a:off x="7811280" y="28036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21%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36" name="pg497"/>
            <p:cNvSpPr/>
            <p:nvPr/>
          </p:nvSpPr>
          <p:spPr>
            <a:xfrm>
              <a:off x="7765560" y="21913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tx498"/>
            <p:cNvSpPr/>
            <p:nvPr/>
          </p:nvSpPr>
          <p:spPr>
            <a:xfrm>
              <a:off x="7811280" y="22348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54%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38" name="pl499"/>
            <p:cNvSpPr/>
            <p:nvPr/>
          </p:nvSpPr>
          <p:spPr>
            <a:xfrm>
              <a:off x="7184880" y="5048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pl500"/>
            <p:cNvSpPr/>
            <p:nvPr/>
          </p:nvSpPr>
          <p:spPr>
            <a:xfrm>
              <a:off x="7184880" y="4703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pl501"/>
            <p:cNvSpPr/>
            <p:nvPr/>
          </p:nvSpPr>
          <p:spPr>
            <a:xfrm>
              <a:off x="7184880" y="43588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pl502"/>
            <p:cNvSpPr/>
            <p:nvPr/>
          </p:nvSpPr>
          <p:spPr>
            <a:xfrm>
              <a:off x="7184880" y="4013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pl503"/>
            <p:cNvSpPr/>
            <p:nvPr/>
          </p:nvSpPr>
          <p:spPr>
            <a:xfrm>
              <a:off x="7184880" y="3668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pl504"/>
            <p:cNvSpPr/>
            <p:nvPr/>
          </p:nvSpPr>
          <p:spPr>
            <a:xfrm>
              <a:off x="73274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pl505"/>
            <p:cNvSpPr/>
            <p:nvPr/>
          </p:nvSpPr>
          <p:spPr>
            <a:xfrm>
              <a:off x="75290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pl506"/>
            <p:cNvSpPr/>
            <p:nvPr/>
          </p:nvSpPr>
          <p:spPr>
            <a:xfrm>
              <a:off x="77306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pl507"/>
            <p:cNvSpPr/>
            <p:nvPr/>
          </p:nvSpPr>
          <p:spPr>
            <a:xfrm>
              <a:off x="79326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pl508"/>
            <p:cNvSpPr/>
            <p:nvPr/>
          </p:nvSpPr>
          <p:spPr>
            <a:xfrm>
              <a:off x="7184880" y="5221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pl509"/>
            <p:cNvSpPr/>
            <p:nvPr/>
          </p:nvSpPr>
          <p:spPr>
            <a:xfrm>
              <a:off x="7184880" y="4876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pl510"/>
            <p:cNvSpPr/>
            <p:nvPr/>
          </p:nvSpPr>
          <p:spPr>
            <a:xfrm>
              <a:off x="7184880" y="4531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pl511"/>
            <p:cNvSpPr/>
            <p:nvPr/>
          </p:nvSpPr>
          <p:spPr>
            <a:xfrm>
              <a:off x="7184880" y="4186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pl512"/>
            <p:cNvSpPr/>
            <p:nvPr/>
          </p:nvSpPr>
          <p:spPr>
            <a:xfrm>
              <a:off x="7184880" y="3841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pl513"/>
            <p:cNvSpPr/>
            <p:nvPr/>
          </p:nvSpPr>
          <p:spPr>
            <a:xfrm>
              <a:off x="7184880" y="3496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pl514"/>
            <p:cNvSpPr/>
            <p:nvPr/>
          </p:nvSpPr>
          <p:spPr>
            <a:xfrm>
              <a:off x="722628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pl515"/>
            <p:cNvSpPr/>
            <p:nvPr/>
          </p:nvSpPr>
          <p:spPr>
            <a:xfrm>
              <a:off x="74282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pl516"/>
            <p:cNvSpPr/>
            <p:nvPr/>
          </p:nvSpPr>
          <p:spPr>
            <a:xfrm>
              <a:off x="76298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pl517"/>
            <p:cNvSpPr/>
            <p:nvPr/>
          </p:nvSpPr>
          <p:spPr>
            <a:xfrm>
              <a:off x="78318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pl518"/>
            <p:cNvSpPr/>
            <p:nvPr/>
          </p:nvSpPr>
          <p:spPr>
            <a:xfrm>
              <a:off x="80334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pl519"/>
            <p:cNvSpPr/>
            <p:nvPr/>
          </p:nvSpPr>
          <p:spPr>
            <a:xfrm>
              <a:off x="7226280" y="4771800"/>
              <a:ext cx="826920" cy="231480"/>
            </a:xfrm>
            <a:custGeom>
              <a:avLst/>
              <a:gdLst/>
              <a:ahLst/>
              <a:cxnLst/>
              <a:rect l="l" t="t" r="r" b="b"/>
              <a:pathLst>
                <a:path w="827165" h="231961">
                  <a:moveTo>
                    <a:pt x="0" y="147110"/>
                  </a:moveTo>
                  <a:lnTo>
                    <a:pt x="20174" y="147110"/>
                  </a:lnTo>
                  <a:lnTo>
                    <a:pt x="40349" y="147110"/>
                  </a:lnTo>
                  <a:lnTo>
                    <a:pt x="60524" y="147110"/>
                  </a:lnTo>
                  <a:lnTo>
                    <a:pt x="80699" y="147110"/>
                  </a:lnTo>
                  <a:lnTo>
                    <a:pt x="100873" y="147110"/>
                  </a:lnTo>
                  <a:lnTo>
                    <a:pt x="121048" y="147110"/>
                  </a:lnTo>
                  <a:lnTo>
                    <a:pt x="141223" y="147110"/>
                  </a:lnTo>
                  <a:lnTo>
                    <a:pt x="161398" y="147110"/>
                  </a:lnTo>
                  <a:lnTo>
                    <a:pt x="181572" y="147110"/>
                  </a:lnTo>
                  <a:lnTo>
                    <a:pt x="201747" y="147110"/>
                  </a:lnTo>
                  <a:lnTo>
                    <a:pt x="221922" y="147110"/>
                  </a:lnTo>
                  <a:lnTo>
                    <a:pt x="242097" y="147110"/>
                  </a:lnTo>
                  <a:lnTo>
                    <a:pt x="262271" y="147110"/>
                  </a:lnTo>
                  <a:lnTo>
                    <a:pt x="282446" y="147110"/>
                  </a:lnTo>
                  <a:lnTo>
                    <a:pt x="302621" y="147110"/>
                  </a:lnTo>
                  <a:lnTo>
                    <a:pt x="322796" y="147110"/>
                  </a:lnTo>
                  <a:lnTo>
                    <a:pt x="342970" y="147110"/>
                  </a:lnTo>
                  <a:lnTo>
                    <a:pt x="363145" y="147110"/>
                  </a:lnTo>
                  <a:lnTo>
                    <a:pt x="383320" y="147110"/>
                  </a:lnTo>
                  <a:lnTo>
                    <a:pt x="403495" y="147110"/>
                  </a:lnTo>
                  <a:lnTo>
                    <a:pt x="423670" y="133313"/>
                  </a:lnTo>
                  <a:lnTo>
                    <a:pt x="443844" y="146075"/>
                  </a:lnTo>
                  <a:lnTo>
                    <a:pt x="464019" y="108306"/>
                  </a:lnTo>
                  <a:lnTo>
                    <a:pt x="484194" y="113824"/>
                  </a:lnTo>
                  <a:lnTo>
                    <a:pt x="504369" y="160389"/>
                  </a:lnTo>
                  <a:lnTo>
                    <a:pt x="524543" y="80194"/>
                  </a:lnTo>
                  <a:lnTo>
                    <a:pt x="544718" y="0"/>
                  </a:lnTo>
                  <a:lnTo>
                    <a:pt x="564893" y="3449"/>
                  </a:lnTo>
                  <a:lnTo>
                    <a:pt x="585068" y="150386"/>
                  </a:lnTo>
                  <a:lnTo>
                    <a:pt x="605242" y="169012"/>
                  </a:lnTo>
                  <a:lnTo>
                    <a:pt x="625417" y="171599"/>
                  </a:lnTo>
                  <a:lnTo>
                    <a:pt x="645592" y="231961"/>
                  </a:lnTo>
                  <a:lnTo>
                    <a:pt x="665767" y="193502"/>
                  </a:lnTo>
                  <a:lnTo>
                    <a:pt x="685941" y="171944"/>
                  </a:lnTo>
                  <a:lnTo>
                    <a:pt x="706116" y="115377"/>
                  </a:lnTo>
                  <a:lnTo>
                    <a:pt x="726291" y="179877"/>
                  </a:lnTo>
                  <a:lnTo>
                    <a:pt x="746466" y="126414"/>
                  </a:lnTo>
                  <a:lnTo>
                    <a:pt x="766640" y="158665"/>
                  </a:lnTo>
                  <a:lnTo>
                    <a:pt x="786815" y="196434"/>
                  </a:lnTo>
                  <a:lnTo>
                    <a:pt x="806990" y="196434"/>
                  </a:lnTo>
                  <a:lnTo>
                    <a:pt x="827165" y="196434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pl520"/>
            <p:cNvSpPr/>
            <p:nvPr/>
          </p:nvSpPr>
          <p:spPr>
            <a:xfrm>
              <a:off x="7226280" y="4294440"/>
              <a:ext cx="826920" cy="223560"/>
            </a:xfrm>
            <a:custGeom>
              <a:avLst/>
              <a:gdLst/>
              <a:ahLst/>
              <a:cxnLst/>
              <a:rect l="l" t="t" r="r" b="b"/>
              <a:pathLst>
                <a:path w="827165" h="223855">
                  <a:moveTo>
                    <a:pt x="0" y="98303"/>
                  </a:moveTo>
                  <a:lnTo>
                    <a:pt x="20174" y="98303"/>
                  </a:lnTo>
                  <a:lnTo>
                    <a:pt x="40349" y="98303"/>
                  </a:lnTo>
                  <a:lnTo>
                    <a:pt x="60524" y="98303"/>
                  </a:lnTo>
                  <a:lnTo>
                    <a:pt x="80699" y="98303"/>
                  </a:lnTo>
                  <a:lnTo>
                    <a:pt x="100873" y="98303"/>
                  </a:lnTo>
                  <a:lnTo>
                    <a:pt x="121048" y="98303"/>
                  </a:lnTo>
                  <a:lnTo>
                    <a:pt x="141223" y="98303"/>
                  </a:lnTo>
                  <a:lnTo>
                    <a:pt x="161398" y="98303"/>
                  </a:lnTo>
                  <a:lnTo>
                    <a:pt x="181572" y="98303"/>
                  </a:lnTo>
                  <a:lnTo>
                    <a:pt x="201747" y="98303"/>
                  </a:lnTo>
                  <a:lnTo>
                    <a:pt x="221922" y="98303"/>
                  </a:lnTo>
                  <a:lnTo>
                    <a:pt x="242097" y="98303"/>
                  </a:lnTo>
                  <a:lnTo>
                    <a:pt x="262271" y="98303"/>
                  </a:lnTo>
                  <a:lnTo>
                    <a:pt x="282446" y="98303"/>
                  </a:lnTo>
                  <a:lnTo>
                    <a:pt x="302621" y="98303"/>
                  </a:lnTo>
                  <a:lnTo>
                    <a:pt x="322796" y="98303"/>
                  </a:lnTo>
                  <a:lnTo>
                    <a:pt x="342970" y="98303"/>
                  </a:lnTo>
                  <a:lnTo>
                    <a:pt x="363145" y="98303"/>
                  </a:lnTo>
                  <a:lnTo>
                    <a:pt x="383320" y="98303"/>
                  </a:lnTo>
                  <a:lnTo>
                    <a:pt x="403495" y="98303"/>
                  </a:lnTo>
                  <a:lnTo>
                    <a:pt x="423670" y="77435"/>
                  </a:lnTo>
                  <a:lnTo>
                    <a:pt x="443844" y="80194"/>
                  </a:lnTo>
                  <a:lnTo>
                    <a:pt x="464019" y="46737"/>
                  </a:lnTo>
                  <a:lnTo>
                    <a:pt x="484194" y="65190"/>
                  </a:lnTo>
                  <a:lnTo>
                    <a:pt x="504369" y="92784"/>
                  </a:lnTo>
                  <a:lnTo>
                    <a:pt x="524543" y="46392"/>
                  </a:lnTo>
                  <a:lnTo>
                    <a:pt x="544718" y="0"/>
                  </a:lnTo>
                  <a:lnTo>
                    <a:pt x="564893" y="5691"/>
                  </a:lnTo>
                  <a:lnTo>
                    <a:pt x="585068" y="120033"/>
                  </a:lnTo>
                  <a:lnTo>
                    <a:pt x="605242" y="145730"/>
                  </a:lnTo>
                  <a:lnTo>
                    <a:pt x="625417" y="173151"/>
                  </a:lnTo>
                  <a:lnTo>
                    <a:pt x="645592" y="223855"/>
                  </a:lnTo>
                  <a:lnTo>
                    <a:pt x="665767" y="194882"/>
                  </a:lnTo>
                  <a:lnTo>
                    <a:pt x="685941" y="180222"/>
                  </a:lnTo>
                  <a:lnTo>
                    <a:pt x="706116" y="146247"/>
                  </a:lnTo>
                  <a:lnTo>
                    <a:pt x="726291" y="199538"/>
                  </a:lnTo>
                  <a:lnTo>
                    <a:pt x="746466" y="167978"/>
                  </a:lnTo>
                  <a:lnTo>
                    <a:pt x="766640" y="192122"/>
                  </a:lnTo>
                  <a:lnTo>
                    <a:pt x="786815" y="214370"/>
                  </a:lnTo>
                  <a:lnTo>
                    <a:pt x="806990" y="214370"/>
                  </a:lnTo>
                  <a:lnTo>
                    <a:pt x="827165" y="214370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pt521"/>
            <p:cNvSpPr/>
            <p:nvPr/>
          </p:nvSpPr>
          <p:spPr>
            <a:xfrm>
              <a:off x="7194960" y="488736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pt522"/>
            <p:cNvSpPr/>
            <p:nvPr/>
          </p:nvSpPr>
          <p:spPr>
            <a:xfrm>
              <a:off x="7194960" y="436104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pt523"/>
            <p:cNvSpPr/>
            <p:nvPr/>
          </p:nvSpPr>
          <p:spPr>
            <a:xfrm>
              <a:off x="8021880" y="493668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pt524"/>
            <p:cNvSpPr/>
            <p:nvPr/>
          </p:nvSpPr>
          <p:spPr>
            <a:xfrm>
              <a:off x="8021880" y="44773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pg525"/>
            <p:cNvSpPr/>
            <p:nvPr/>
          </p:nvSpPr>
          <p:spPr>
            <a:xfrm>
              <a:off x="7230600" y="49996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tx526"/>
            <p:cNvSpPr/>
            <p:nvPr/>
          </p:nvSpPr>
          <p:spPr>
            <a:xfrm>
              <a:off x="7276320" y="50432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18%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66" name="pg527"/>
            <p:cNvSpPr/>
            <p:nvPr/>
          </p:nvSpPr>
          <p:spPr>
            <a:xfrm>
              <a:off x="7230600" y="44737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tx528"/>
            <p:cNvSpPr/>
            <p:nvPr/>
          </p:nvSpPr>
          <p:spPr>
            <a:xfrm>
              <a:off x="7276320" y="45172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48%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68" name="pg529"/>
            <p:cNvSpPr/>
            <p:nvPr/>
          </p:nvSpPr>
          <p:spPr>
            <a:xfrm>
              <a:off x="7765560" y="50846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tx530"/>
            <p:cNvSpPr/>
            <p:nvPr/>
          </p:nvSpPr>
          <p:spPr>
            <a:xfrm>
              <a:off x="7811280" y="51282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15%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70" name="pg531"/>
            <p:cNvSpPr/>
            <p:nvPr/>
          </p:nvSpPr>
          <p:spPr>
            <a:xfrm>
              <a:off x="7765560" y="459900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tx532"/>
            <p:cNvSpPr/>
            <p:nvPr/>
          </p:nvSpPr>
          <p:spPr>
            <a:xfrm>
              <a:off x="7811280" y="464256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41%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572" name="pl533"/>
            <p:cNvSpPr/>
            <p:nvPr/>
          </p:nvSpPr>
          <p:spPr>
            <a:xfrm>
              <a:off x="8164440" y="28699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pl534"/>
            <p:cNvSpPr/>
            <p:nvPr/>
          </p:nvSpPr>
          <p:spPr>
            <a:xfrm>
              <a:off x="8164440" y="25250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pl535"/>
            <p:cNvSpPr/>
            <p:nvPr/>
          </p:nvSpPr>
          <p:spPr>
            <a:xfrm>
              <a:off x="8164440" y="21801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pl536"/>
            <p:cNvSpPr/>
            <p:nvPr/>
          </p:nvSpPr>
          <p:spPr>
            <a:xfrm>
              <a:off x="8164440" y="18352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pl537"/>
            <p:cNvSpPr/>
            <p:nvPr/>
          </p:nvSpPr>
          <p:spPr>
            <a:xfrm>
              <a:off x="8164440" y="14904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pl538"/>
            <p:cNvSpPr/>
            <p:nvPr/>
          </p:nvSpPr>
          <p:spPr>
            <a:xfrm>
              <a:off x="83066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pl539"/>
            <p:cNvSpPr/>
            <p:nvPr/>
          </p:nvSpPr>
          <p:spPr>
            <a:xfrm>
              <a:off x="85086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pl540"/>
            <p:cNvSpPr/>
            <p:nvPr/>
          </p:nvSpPr>
          <p:spPr>
            <a:xfrm>
              <a:off x="87102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pl541"/>
            <p:cNvSpPr/>
            <p:nvPr/>
          </p:nvSpPr>
          <p:spPr>
            <a:xfrm>
              <a:off x="891216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pl542"/>
            <p:cNvSpPr/>
            <p:nvPr/>
          </p:nvSpPr>
          <p:spPr>
            <a:xfrm>
              <a:off x="8164440" y="30423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pl543"/>
            <p:cNvSpPr/>
            <p:nvPr/>
          </p:nvSpPr>
          <p:spPr>
            <a:xfrm>
              <a:off x="8164440" y="26974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pl544"/>
            <p:cNvSpPr/>
            <p:nvPr/>
          </p:nvSpPr>
          <p:spPr>
            <a:xfrm>
              <a:off x="8164440" y="23526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pl545"/>
            <p:cNvSpPr/>
            <p:nvPr/>
          </p:nvSpPr>
          <p:spPr>
            <a:xfrm>
              <a:off x="8164440" y="20077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pl546"/>
            <p:cNvSpPr/>
            <p:nvPr/>
          </p:nvSpPr>
          <p:spPr>
            <a:xfrm>
              <a:off x="8164440" y="16628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pl547"/>
            <p:cNvSpPr/>
            <p:nvPr/>
          </p:nvSpPr>
          <p:spPr>
            <a:xfrm>
              <a:off x="8164440" y="13179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pl548"/>
            <p:cNvSpPr/>
            <p:nvPr/>
          </p:nvSpPr>
          <p:spPr>
            <a:xfrm>
              <a:off x="820584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pl549"/>
            <p:cNvSpPr/>
            <p:nvPr/>
          </p:nvSpPr>
          <p:spPr>
            <a:xfrm>
              <a:off x="84078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pl550"/>
            <p:cNvSpPr/>
            <p:nvPr/>
          </p:nvSpPr>
          <p:spPr>
            <a:xfrm>
              <a:off x="86094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pl551"/>
            <p:cNvSpPr/>
            <p:nvPr/>
          </p:nvSpPr>
          <p:spPr>
            <a:xfrm>
              <a:off x="881100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pl552"/>
            <p:cNvSpPr/>
            <p:nvPr/>
          </p:nvSpPr>
          <p:spPr>
            <a:xfrm>
              <a:off x="9012960" y="123156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pl553"/>
            <p:cNvSpPr/>
            <p:nvPr/>
          </p:nvSpPr>
          <p:spPr>
            <a:xfrm>
              <a:off x="8205840" y="2630520"/>
              <a:ext cx="826920" cy="102960"/>
            </a:xfrm>
            <a:custGeom>
              <a:avLst/>
              <a:gdLst/>
              <a:ahLst/>
              <a:cxnLst/>
              <a:rect l="l" t="t" r="r" b="b"/>
              <a:pathLst>
                <a:path w="827165" h="103304">
                  <a:moveTo>
                    <a:pt x="0" y="76918"/>
                  </a:moveTo>
                  <a:lnTo>
                    <a:pt x="20174" y="76918"/>
                  </a:lnTo>
                  <a:lnTo>
                    <a:pt x="40349" y="76918"/>
                  </a:lnTo>
                  <a:lnTo>
                    <a:pt x="60524" y="76918"/>
                  </a:lnTo>
                  <a:lnTo>
                    <a:pt x="80699" y="76918"/>
                  </a:lnTo>
                  <a:lnTo>
                    <a:pt x="100873" y="76918"/>
                  </a:lnTo>
                  <a:lnTo>
                    <a:pt x="121048" y="76918"/>
                  </a:lnTo>
                  <a:lnTo>
                    <a:pt x="141223" y="76918"/>
                  </a:lnTo>
                  <a:lnTo>
                    <a:pt x="161398" y="76918"/>
                  </a:lnTo>
                  <a:lnTo>
                    <a:pt x="181572" y="76918"/>
                  </a:lnTo>
                  <a:lnTo>
                    <a:pt x="201747" y="76918"/>
                  </a:lnTo>
                  <a:lnTo>
                    <a:pt x="221922" y="76918"/>
                  </a:lnTo>
                  <a:lnTo>
                    <a:pt x="242097" y="76918"/>
                  </a:lnTo>
                  <a:lnTo>
                    <a:pt x="262271" y="15866"/>
                  </a:lnTo>
                  <a:lnTo>
                    <a:pt x="282446" y="14659"/>
                  </a:lnTo>
                  <a:lnTo>
                    <a:pt x="302621" y="10347"/>
                  </a:lnTo>
                  <a:lnTo>
                    <a:pt x="322796" y="0"/>
                  </a:lnTo>
                  <a:lnTo>
                    <a:pt x="342970" y="8623"/>
                  </a:lnTo>
                  <a:lnTo>
                    <a:pt x="363145" y="29491"/>
                  </a:lnTo>
                  <a:lnTo>
                    <a:pt x="383320" y="61741"/>
                  </a:lnTo>
                  <a:lnTo>
                    <a:pt x="403495" y="76918"/>
                  </a:lnTo>
                  <a:lnTo>
                    <a:pt x="423670" y="76918"/>
                  </a:lnTo>
                  <a:lnTo>
                    <a:pt x="443844" y="76918"/>
                  </a:lnTo>
                  <a:lnTo>
                    <a:pt x="464019" y="59154"/>
                  </a:lnTo>
                  <a:lnTo>
                    <a:pt x="484194" y="63810"/>
                  </a:lnTo>
                  <a:lnTo>
                    <a:pt x="504369" y="80367"/>
                  </a:lnTo>
                  <a:lnTo>
                    <a:pt x="524543" y="75538"/>
                  </a:lnTo>
                  <a:lnTo>
                    <a:pt x="544718" y="70709"/>
                  </a:lnTo>
                  <a:lnTo>
                    <a:pt x="564893" y="65708"/>
                  </a:lnTo>
                  <a:lnTo>
                    <a:pt x="585068" y="82436"/>
                  </a:lnTo>
                  <a:lnTo>
                    <a:pt x="605242" y="84161"/>
                  </a:lnTo>
                  <a:lnTo>
                    <a:pt x="625417" y="52600"/>
                  </a:lnTo>
                  <a:lnTo>
                    <a:pt x="645592" y="94854"/>
                  </a:lnTo>
                  <a:lnTo>
                    <a:pt x="665767" y="81402"/>
                  </a:lnTo>
                  <a:lnTo>
                    <a:pt x="685941" y="76228"/>
                  </a:lnTo>
                  <a:lnTo>
                    <a:pt x="706116" y="90715"/>
                  </a:lnTo>
                  <a:lnTo>
                    <a:pt x="726291" y="86058"/>
                  </a:lnTo>
                  <a:lnTo>
                    <a:pt x="746466" y="103304"/>
                  </a:lnTo>
                  <a:lnTo>
                    <a:pt x="766640" y="68812"/>
                  </a:lnTo>
                  <a:lnTo>
                    <a:pt x="786815" y="68812"/>
                  </a:lnTo>
                  <a:lnTo>
                    <a:pt x="806990" y="68812"/>
                  </a:lnTo>
                  <a:lnTo>
                    <a:pt x="827165" y="68812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pl554"/>
            <p:cNvSpPr/>
            <p:nvPr/>
          </p:nvSpPr>
          <p:spPr>
            <a:xfrm>
              <a:off x="8205840" y="2045880"/>
              <a:ext cx="826920" cy="75960"/>
            </a:xfrm>
            <a:custGeom>
              <a:avLst/>
              <a:gdLst/>
              <a:ahLst/>
              <a:cxnLst/>
              <a:rect l="l" t="t" r="r" b="b"/>
              <a:pathLst>
                <a:path w="827165" h="76400">
                  <a:moveTo>
                    <a:pt x="0" y="19660"/>
                  </a:moveTo>
                  <a:lnTo>
                    <a:pt x="20174" y="19660"/>
                  </a:lnTo>
                  <a:lnTo>
                    <a:pt x="40349" y="19660"/>
                  </a:lnTo>
                  <a:lnTo>
                    <a:pt x="60524" y="19660"/>
                  </a:lnTo>
                  <a:lnTo>
                    <a:pt x="80699" y="19660"/>
                  </a:lnTo>
                  <a:lnTo>
                    <a:pt x="100873" y="19660"/>
                  </a:lnTo>
                  <a:lnTo>
                    <a:pt x="121048" y="19660"/>
                  </a:lnTo>
                  <a:lnTo>
                    <a:pt x="141223" y="19660"/>
                  </a:lnTo>
                  <a:lnTo>
                    <a:pt x="161398" y="19660"/>
                  </a:lnTo>
                  <a:lnTo>
                    <a:pt x="181572" y="19660"/>
                  </a:lnTo>
                  <a:lnTo>
                    <a:pt x="201747" y="19660"/>
                  </a:lnTo>
                  <a:lnTo>
                    <a:pt x="221922" y="19660"/>
                  </a:lnTo>
                  <a:lnTo>
                    <a:pt x="242097" y="19660"/>
                  </a:lnTo>
                  <a:lnTo>
                    <a:pt x="262271" y="19660"/>
                  </a:lnTo>
                  <a:lnTo>
                    <a:pt x="282446" y="19660"/>
                  </a:lnTo>
                  <a:lnTo>
                    <a:pt x="302621" y="19660"/>
                  </a:lnTo>
                  <a:lnTo>
                    <a:pt x="322796" y="19660"/>
                  </a:lnTo>
                  <a:lnTo>
                    <a:pt x="342970" y="19660"/>
                  </a:lnTo>
                  <a:lnTo>
                    <a:pt x="363145" y="19660"/>
                  </a:lnTo>
                  <a:lnTo>
                    <a:pt x="383320" y="19660"/>
                  </a:lnTo>
                  <a:lnTo>
                    <a:pt x="403495" y="19660"/>
                  </a:lnTo>
                  <a:lnTo>
                    <a:pt x="423670" y="19660"/>
                  </a:lnTo>
                  <a:lnTo>
                    <a:pt x="443844" y="19660"/>
                  </a:lnTo>
                  <a:lnTo>
                    <a:pt x="464019" y="0"/>
                  </a:lnTo>
                  <a:lnTo>
                    <a:pt x="484194" y="19833"/>
                  </a:lnTo>
                  <a:lnTo>
                    <a:pt x="504369" y="36044"/>
                  </a:lnTo>
                  <a:lnTo>
                    <a:pt x="524543" y="28801"/>
                  </a:lnTo>
                  <a:lnTo>
                    <a:pt x="544718" y="21557"/>
                  </a:lnTo>
                  <a:lnTo>
                    <a:pt x="564893" y="14486"/>
                  </a:lnTo>
                  <a:lnTo>
                    <a:pt x="585068" y="21040"/>
                  </a:lnTo>
                  <a:lnTo>
                    <a:pt x="605242" y="28456"/>
                  </a:lnTo>
                  <a:lnTo>
                    <a:pt x="625417" y="31215"/>
                  </a:lnTo>
                  <a:lnTo>
                    <a:pt x="645592" y="68639"/>
                  </a:lnTo>
                  <a:lnTo>
                    <a:pt x="665767" y="56912"/>
                  </a:lnTo>
                  <a:lnTo>
                    <a:pt x="685941" y="56740"/>
                  </a:lnTo>
                  <a:lnTo>
                    <a:pt x="706116" y="76400"/>
                  </a:lnTo>
                  <a:lnTo>
                    <a:pt x="726291" y="75883"/>
                  </a:lnTo>
                  <a:lnTo>
                    <a:pt x="746466" y="70709"/>
                  </a:lnTo>
                  <a:lnTo>
                    <a:pt x="766640" y="53290"/>
                  </a:lnTo>
                  <a:lnTo>
                    <a:pt x="786815" y="53290"/>
                  </a:lnTo>
                  <a:lnTo>
                    <a:pt x="806990" y="53290"/>
                  </a:lnTo>
                  <a:lnTo>
                    <a:pt x="827165" y="53290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pt555"/>
            <p:cNvSpPr/>
            <p:nvPr/>
          </p:nvSpPr>
          <p:spPr>
            <a:xfrm>
              <a:off x="8174160" y="267588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pt556"/>
            <p:cNvSpPr/>
            <p:nvPr/>
          </p:nvSpPr>
          <p:spPr>
            <a:xfrm>
              <a:off x="8174160" y="203400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pt557"/>
            <p:cNvSpPr/>
            <p:nvPr/>
          </p:nvSpPr>
          <p:spPr>
            <a:xfrm>
              <a:off x="9001440" y="266796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pt558"/>
            <p:cNvSpPr/>
            <p:nvPr/>
          </p:nvSpPr>
          <p:spPr>
            <a:xfrm>
              <a:off x="9001440" y="20674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pg559"/>
            <p:cNvSpPr/>
            <p:nvPr/>
          </p:nvSpPr>
          <p:spPr>
            <a:xfrm>
              <a:off x="8210160" y="27878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tx560"/>
            <p:cNvSpPr/>
            <p:nvPr/>
          </p:nvSpPr>
          <p:spPr>
            <a:xfrm>
              <a:off x="8255880" y="28314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19%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00" name="pg561"/>
            <p:cNvSpPr/>
            <p:nvPr/>
          </p:nvSpPr>
          <p:spPr>
            <a:xfrm>
              <a:off x="8210160" y="21459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tx562"/>
            <p:cNvSpPr/>
            <p:nvPr/>
          </p:nvSpPr>
          <p:spPr>
            <a:xfrm>
              <a:off x="8255880" y="21895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57%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02" name="pg563"/>
            <p:cNvSpPr/>
            <p:nvPr/>
          </p:nvSpPr>
          <p:spPr>
            <a:xfrm>
              <a:off x="8745120" y="24490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tx564"/>
            <p:cNvSpPr/>
            <p:nvPr/>
          </p:nvSpPr>
          <p:spPr>
            <a:xfrm>
              <a:off x="8790840" y="24926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20%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04" name="pg565"/>
            <p:cNvSpPr/>
            <p:nvPr/>
          </p:nvSpPr>
          <p:spPr>
            <a:xfrm>
              <a:off x="8745120" y="18262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tx566"/>
            <p:cNvSpPr/>
            <p:nvPr/>
          </p:nvSpPr>
          <p:spPr>
            <a:xfrm>
              <a:off x="8790840" y="18698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55%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06" name="pl567"/>
            <p:cNvSpPr/>
            <p:nvPr/>
          </p:nvSpPr>
          <p:spPr>
            <a:xfrm>
              <a:off x="8164440" y="5048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pl568"/>
            <p:cNvSpPr/>
            <p:nvPr/>
          </p:nvSpPr>
          <p:spPr>
            <a:xfrm>
              <a:off x="8164440" y="4703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pl569"/>
            <p:cNvSpPr/>
            <p:nvPr/>
          </p:nvSpPr>
          <p:spPr>
            <a:xfrm>
              <a:off x="8164440" y="43588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pl570"/>
            <p:cNvSpPr/>
            <p:nvPr/>
          </p:nvSpPr>
          <p:spPr>
            <a:xfrm>
              <a:off x="8164440" y="401364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pl571"/>
            <p:cNvSpPr/>
            <p:nvPr/>
          </p:nvSpPr>
          <p:spPr>
            <a:xfrm>
              <a:off x="8164440" y="366876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pl572"/>
            <p:cNvSpPr/>
            <p:nvPr/>
          </p:nvSpPr>
          <p:spPr>
            <a:xfrm>
              <a:off x="83066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pl573"/>
            <p:cNvSpPr/>
            <p:nvPr/>
          </p:nvSpPr>
          <p:spPr>
            <a:xfrm>
              <a:off x="85086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pl574"/>
            <p:cNvSpPr/>
            <p:nvPr/>
          </p:nvSpPr>
          <p:spPr>
            <a:xfrm>
              <a:off x="87102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pl575"/>
            <p:cNvSpPr/>
            <p:nvPr/>
          </p:nvSpPr>
          <p:spPr>
            <a:xfrm>
              <a:off x="891216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775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pl576"/>
            <p:cNvSpPr/>
            <p:nvPr/>
          </p:nvSpPr>
          <p:spPr>
            <a:xfrm>
              <a:off x="8164440" y="5221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pl577"/>
            <p:cNvSpPr/>
            <p:nvPr/>
          </p:nvSpPr>
          <p:spPr>
            <a:xfrm>
              <a:off x="8164440" y="4876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pl578"/>
            <p:cNvSpPr/>
            <p:nvPr/>
          </p:nvSpPr>
          <p:spPr>
            <a:xfrm>
              <a:off x="8164440" y="4531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pl579"/>
            <p:cNvSpPr/>
            <p:nvPr/>
          </p:nvSpPr>
          <p:spPr>
            <a:xfrm>
              <a:off x="8164440" y="418608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pl580"/>
            <p:cNvSpPr/>
            <p:nvPr/>
          </p:nvSpPr>
          <p:spPr>
            <a:xfrm>
              <a:off x="8164440" y="384120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pl581"/>
            <p:cNvSpPr/>
            <p:nvPr/>
          </p:nvSpPr>
          <p:spPr>
            <a:xfrm>
              <a:off x="8164440" y="3496320"/>
              <a:ext cx="909360" cy="360"/>
            </a:xfrm>
            <a:custGeom>
              <a:avLst/>
              <a:gdLst/>
              <a:ahLst/>
              <a:cxnLst/>
              <a:rect l="l" t="t" r="r" b="b"/>
              <a:pathLst>
                <a:path w="909881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pl582"/>
            <p:cNvSpPr/>
            <p:nvPr/>
          </p:nvSpPr>
          <p:spPr>
            <a:xfrm>
              <a:off x="820584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pl583"/>
            <p:cNvSpPr/>
            <p:nvPr/>
          </p:nvSpPr>
          <p:spPr>
            <a:xfrm>
              <a:off x="84078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pl584"/>
            <p:cNvSpPr/>
            <p:nvPr/>
          </p:nvSpPr>
          <p:spPr>
            <a:xfrm>
              <a:off x="86094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pl585"/>
            <p:cNvSpPr/>
            <p:nvPr/>
          </p:nvSpPr>
          <p:spPr>
            <a:xfrm>
              <a:off x="881100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pl586"/>
            <p:cNvSpPr/>
            <p:nvPr/>
          </p:nvSpPr>
          <p:spPr>
            <a:xfrm>
              <a:off x="9012960" y="3410280"/>
              <a:ext cx="360" cy="1896840"/>
            </a:xfrm>
            <a:custGeom>
              <a:avLst/>
              <a:gdLst/>
              <a:ahLst/>
              <a:cxnLst/>
              <a:rect l="l" t="t" r="r" b="b"/>
              <a:pathLst>
                <a:path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3550">
              <a:solidFill>
                <a:srgbClr val="EBEBE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pl587"/>
            <p:cNvSpPr/>
            <p:nvPr/>
          </p:nvSpPr>
          <p:spPr>
            <a:xfrm>
              <a:off x="8205840" y="4846680"/>
              <a:ext cx="826920" cy="230400"/>
            </a:xfrm>
            <a:custGeom>
              <a:avLst/>
              <a:gdLst/>
              <a:ahLst/>
              <a:cxnLst/>
              <a:rect l="l" t="t" r="r" b="b"/>
              <a:pathLst>
                <a:path w="827165" h="230754">
                  <a:moveTo>
                    <a:pt x="0" y="150904"/>
                  </a:moveTo>
                  <a:lnTo>
                    <a:pt x="20174" y="150904"/>
                  </a:lnTo>
                  <a:lnTo>
                    <a:pt x="40349" y="150904"/>
                  </a:lnTo>
                  <a:lnTo>
                    <a:pt x="60524" y="150904"/>
                  </a:lnTo>
                  <a:lnTo>
                    <a:pt x="80699" y="150904"/>
                  </a:lnTo>
                  <a:lnTo>
                    <a:pt x="100873" y="150904"/>
                  </a:lnTo>
                  <a:lnTo>
                    <a:pt x="121048" y="150904"/>
                  </a:lnTo>
                  <a:lnTo>
                    <a:pt x="141223" y="150904"/>
                  </a:lnTo>
                  <a:lnTo>
                    <a:pt x="161398" y="150904"/>
                  </a:lnTo>
                  <a:lnTo>
                    <a:pt x="181572" y="150904"/>
                  </a:lnTo>
                  <a:lnTo>
                    <a:pt x="201747" y="150904"/>
                  </a:lnTo>
                  <a:lnTo>
                    <a:pt x="221922" y="150904"/>
                  </a:lnTo>
                  <a:lnTo>
                    <a:pt x="242097" y="150904"/>
                  </a:lnTo>
                  <a:lnTo>
                    <a:pt x="262271" y="150904"/>
                  </a:lnTo>
                  <a:lnTo>
                    <a:pt x="282446" y="150904"/>
                  </a:lnTo>
                  <a:lnTo>
                    <a:pt x="302621" y="150904"/>
                  </a:lnTo>
                  <a:lnTo>
                    <a:pt x="322796" y="150904"/>
                  </a:lnTo>
                  <a:lnTo>
                    <a:pt x="342970" y="181257"/>
                  </a:lnTo>
                  <a:lnTo>
                    <a:pt x="363145" y="178498"/>
                  </a:lnTo>
                  <a:lnTo>
                    <a:pt x="383320" y="163494"/>
                  </a:lnTo>
                  <a:lnTo>
                    <a:pt x="403495" y="150904"/>
                  </a:lnTo>
                  <a:lnTo>
                    <a:pt x="423670" y="151249"/>
                  </a:lnTo>
                  <a:lnTo>
                    <a:pt x="443844" y="143660"/>
                  </a:lnTo>
                  <a:lnTo>
                    <a:pt x="464019" y="147627"/>
                  </a:lnTo>
                  <a:lnTo>
                    <a:pt x="484194" y="151594"/>
                  </a:lnTo>
                  <a:lnTo>
                    <a:pt x="504369" y="189880"/>
                  </a:lnTo>
                  <a:lnTo>
                    <a:pt x="524543" y="161596"/>
                  </a:lnTo>
                  <a:lnTo>
                    <a:pt x="544718" y="71226"/>
                  </a:lnTo>
                  <a:lnTo>
                    <a:pt x="564893" y="134347"/>
                  </a:lnTo>
                  <a:lnTo>
                    <a:pt x="585068" y="170047"/>
                  </a:lnTo>
                  <a:lnTo>
                    <a:pt x="605242" y="172634"/>
                  </a:lnTo>
                  <a:lnTo>
                    <a:pt x="625417" y="171944"/>
                  </a:lnTo>
                  <a:lnTo>
                    <a:pt x="645592" y="230754"/>
                  </a:lnTo>
                  <a:lnTo>
                    <a:pt x="665767" y="202815"/>
                  </a:lnTo>
                  <a:lnTo>
                    <a:pt x="685941" y="195227"/>
                  </a:lnTo>
                  <a:lnTo>
                    <a:pt x="706116" y="142108"/>
                  </a:lnTo>
                  <a:lnTo>
                    <a:pt x="726291" y="88990"/>
                  </a:lnTo>
                  <a:lnTo>
                    <a:pt x="746466" y="112962"/>
                  </a:lnTo>
                  <a:lnTo>
                    <a:pt x="766640" y="56395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pl588"/>
            <p:cNvSpPr/>
            <p:nvPr/>
          </p:nvSpPr>
          <p:spPr>
            <a:xfrm>
              <a:off x="8205840" y="4392360"/>
              <a:ext cx="826920" cy="164520"/>
            </a:xfrm>
            <a:custGeom>
              <a:avLst/>
              <a:gdLst/>
              <a:ahLst/>
              <a:cxnLst/>
              <a:rect l="l" t="t" r="r" b="b"/>
              <a:pathLst>
                <a:path w="827165" h="164701">
                  <a:moveTo>
                    <a:pt x="0" y="48289"/>
                  </a:moveTo>
                  <a:lnTo>
                    <a:pt x="20174" y="48289"/>
                  </a:lnTo>
                  <a:lnTo>
                    <a:pt x="40349" y="48289"/>
                  </a:lnTo>
                  <a:lnTo>
                    <a:pt x="60524" y="48289"/>
                  </a:lnTo>
                  <a:lnTo>
                    <a:pt x="80699" y="48289"/>
                  </a:lnTo>
                  <a:lnTo>
                    <a:pt x="100873" y="48289"/>
                  </a:lnTo>
                  <a:lnTo>
                    <a:pt x="121048" y="48289"/>
                  </a:lnTo>
                  <a:lnTo>
                    <a:pt x="141223" y="48289"/>
                  </a:lnTo>
                  <a:lnTo>
                    <a:pt x="161398" y="48289"/>
                  </a:lnTo>
                  <a:lnTo>
                    <a:pt x="181572" y="48289"/>
                  </a:lnTo>
                  <a:lnTo>
                    <a:pt x="201747" y="48289"/>
                  </a:lnTo>
                  <a:lnTo>
                    <a:pt x="221922" y="48289"/>
                  </a:lnTo>
                  <a:lnTo>
                    <a:pt x="242097" y="48289"/>
                  </a:lnTo>
                  <a:lnTo>
                    <a:pt x="262271" y="48289"/>
                  </a:lnTo>
                  <a:lnTo>
                    <a:pt x="282446" y="48289"/>
                  </a:lnTo>
                  <a:lnTo>
                    <a:pt x="302621" y="48289"/>
                  </a:lnTo>
                  <a:lnTo>
                    <a:pt x="322796" y="48289"/>
                  </a:lnTo>
                  <a:lnTo>
                    <a:pt x="342970" y="48289"/>
                  </a:lnTo>
                  <a:lnTo>
                    <a:pt x="363145" y="48289"/>
                  </a:lnTo>
                  <a:lnTo>
                    <a:pt x="383320" y="48289"/>
                  </a:lnTo>
                  <a:lnTo>
                    <a:pt x="403495" y="48289"/>
                  </a:lnTo>
                  <a:lnTo>
                    <a:pt x="423670" y="37941"/>
                  </a:lnTo>
                  <a:lnTo>
                    <a:pt x="443844" y="42770"/>
                  </a:lnTo>
                  <a:lnTo>
                    <a:pt x="464019" y="67432"/>
                  </a:lnTo>
                  <a:lnTo>
                    <a:pt x="484194" y="92094"/>
                  </a:lnTo>
                  <a:lnTo>
                    <a:pt x="504369" y="112617"/>
                  </a:lnTo>
                  <a:lnTo>
                    <a:pt x="524543" y="101062"/>
                  </a:lnTo>
                  <a:lnTo>
                    <a:pt x="544718" y="37941"/>
                  </a:lnTo>
                  <a:lnTo>
                    <a:pt x="564893" y="88473"/>
                  </a:lnTo>
                  <a:lnTo>
                    <a:pt x="585068" y="110375"/>
                  </a:lnTo>
                  <a:lnTo>
                    <a:pt x="605242" y="98993"/>
                  </a:lnTo>
                  <a:lnTo>
                    <a:pt x="625417" y="111755"/>
                  </a:lnTo>
                  <a:lnTo>
                    <a:pt x="645592" y="164701"/>
                  </a:lnTo>
                  <a:lnTo>
                    <a:pt x="665767" y="149524"/>
                  </a:lnTo>
                  <a:lnTo>
                    <a:pt x="685941" y="131761"/>
                  </a:lnTo>
                  <a:lnTo>
                    <a:pt x="706116" y="112617"/>
                  </a:lnTo>
                  <a:lnTo>
                    <a:pt x="726291" y="93301"/>
                  </a:lnTo>
                  <a:lnTo>
                    <a:pt x="746466" y="98475"/>
                  </a:lnTo>
                  <a:lnTo>
                    <a:pt x="766640" y="49324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pt589"/>
            <p:cNvSpPr/>
            <p:nvPr/>
          </p:nvSpPr>
          <p:spPr>
            <a:xfrm>
              <a:off x="8174160" y="496620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pt590"/>
            <p:cNvSpPr/>
            <p:nvPr/>
          </p:nvSpPr>
          <p:spPr>
            <a:xfrm>
              <a:off x="8174160" y="440892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pt591"/>
            <p:cNvSpPr/>
            <p:nvPr/>
          </p:nvSpPr>
          <p:spPr>
            <a:xfrm>
              <a:off x="9001440" y="4815000"/>
              <a:ext cx="63000" cy="6300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pt592"/>
            <p:cNvSpPr/>
            <p:nvPr/>
          </p:nvSpPr>
          <p:spPr>
            <a:xfrm>
              <a:off x="9001440" y="4360680"/>
              <a:ext cx="63000" cy="6300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pg593"/>
            <p:cNvSpPr/>
            <p:nvPr/>
          </p:nvSpPr>
          <p:spPr>
            <a:xfrm>
              <a:off x="8210160" y="476136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tx594"/>
            <p:cNvSpPr/>
            <p:nvPr/>
          </p:nvSpPr>
          <p:spPr>
            <a:xfrm>
              <a:off x="8255880" y="480492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13%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34" name="pg595"/>
            <p:cNvSpPr/>
            <p:nvPr/>
          </p:nvSpPr>
          <p:spPr>
            <a:xfrm>
              <a:off x="8210160" y="452232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tx596"/>
            <p:cNvSpPr/>
            <p:nvPr/>
          </p:nvSpPr>
          <p:spPr>
            <a:xfrm>
              <a:off x="8255880" y="456588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45%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36" name="pg597"/>
            <p:cNvSpPr/>
            <p:nvPr/>
          </p:nvSpPr>
          <p:spPr>
            <a:xfrm>
              <a:off x="8647920" y="463824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tx598"/>
            <p:cNvSpPr/>
            <p:nvPr/>
          </p:nvSpPr>
          <p:spPr>
            <a:xfrm>
              <a:off x="8693640" y="468180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22%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38" name="pg599"/>
            <p:cNvSpPr/>
            <p:nvPr/>
          </p:nvSpPr>
          <p:spPr>
            <a:xfrm>
              <a:off x="8745120" y="4157280"/>
              <a:ext cx="283320" cy="154080"/>
            </a:xfrm>
            <a:custGeom>
              <a:avLst/>
              <a:gdLst/>
              <a:ahLst/>
              <a:cxnLst/>
              <a:rect l="l" t="t" r="r" b="b"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00"/>
              </a:srgbClr>
            </a:solidFill>
            <a:ln w="6775" cap="rnd">
              <a:solidFill>
                <a:srgbClr val="000000">
                  <a:alpha val="67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tx600"/>
            <p:cNvSpPr/>
            <p:nvPr/>
          </p:nvSpPr>
          <p:spPr>
            <a:xfrm>
              <a:off x="8790840" y="4200840"/>
              <a:ext cx="191880" cy="6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11"/>
                </a:lnSpc>
                <a:buNone/>
                <a:tabLst>
                  <a:tab pos="0" algn="l"/>
                </a:tabLst>
              </a:pPr>
              <a:r>
                <a:rPr lang="en-US" sz="710" b="0" strike="noStrike" spc="-1">
                  <a:solidFill>
                    <a:srgbClr val="000000">
                      <a:alpha val="67000"/>
                    </a:srgbClr>
                  </a:solidFill>
                  <a:latin typeface="IBM Plex Sans"/>
                </a:rPr>
                <a:t>48%</a:t>
              </a:r>
              <a:endParaRPr lang="es-CL" sz="710" b="0" strike="noStrike" spc="-1">
                <a:latin typeface="Arial"/>
              </a:endParaRPr>
            </a:p>
          </p:txBody>
        </p:sp>
        <p:sp>
          <p:nvSpPr>
            <p:cNvPr id="640" name="tx601"/>
            <p:cNvSpPr/>
            <p:nvPr/>
          </p:nvSpPr>
          <p:spPr>
            <a:xfrm>
              <a:off x="4438080" y="3259080"/>
              <a:ext cx="5266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Costa Rica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1" name="tx602"/>
            <p:cNvSpPr/>
            <p:nvPr/>
          </p:nvSpPr>
          <p:spPr>
            <a:xfrm>
              <a:off x="5474520" y="3259080"/>
              <a:ext cx="4125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Ecuador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2" name="tx603"/>
            <p:cNvSpPr/>
            <p:nvPr/>
          </p:nvSpPr>
          <p:spPr>
            <a:xfrm>
              <a:off x="6380640" y="3259080"/>
              <a:ext cx="55980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El Salvador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3" name="tx604"/>
            <p:cNvSpPr/>
            <p:nvPr/>
          </p:nvSpPr>
          <p:spPr>
            <a:xfrm>
              <a:off x="7430760" y="3241440"/>
              <a:ext cx="417960" cy="10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Uruguay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4" name="tx605"/>
            <p:cNvSpPr/>
            <p:nvPr/>
          </p:nvSpPr>
          <p:spPr>
            <a:xfrm>
              <a:off x="8376120" y="3236760"/>
              <a:ext cx="486360" cy="10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Argentina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5" name="tx606"/>
            <p:cNvSpPr/>
            <p:nvPr/>
          </p:nvSpPr>
          <p:spPr>
            <a:xfrm>
              <a:off x="4575240" y="1080720"/>
              <a:ext cx="25236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Chile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6" name="tx607"/>
            <p:cNvSpPr/>
            <p:nvPr/>
          </p:nvSpPr>
          <p:spPr>
            <a:xfrm>
              <a:off x="5537880" y="1080720"/>
              <a:ext cx="28620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Brasil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7" name="tx608"/>
            <p:cNvSpPr/>
            <p:nvPr/>
          </p:nvSpPr>
          <p:spPr>
            <a:xfrm>
              <a:off x="6482880" y="1076040"/>
              <a:ext cx="35532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México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8" name="tx609"/>
            <p:cNvSpPr/>
            <p:nvPr/>
          </p:nvSpPr>
          <p:spPr>
            <a:xfrm>
              <a:off x="7523280" y="1076040"/>
              <a:ext cx="23328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Perú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49" name="tx610"/>
            <p:cNvSpPr/>
            <p:nvPr/>
          </p:nvSpPr>
          <p:spPr>
            <a:xfrm>
              <a:off x="8381880" y="1080720"/>
              <a:ext cx="474480" cy="8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1A1A1A"/>
                  </a:solidFill>
                  <a:latin typeface="IBM Plex Sans"/>
                </a:rPr>
                <a:t>Colombia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50" name="tx611"/>
            <p:cNvSpPr/>
            <p:nvPr/>
          </p:nvSpPr>
          <p:spPr>
            <a:xfrm rot="19440000">
              <a:off x="418608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1" name="tx612"/>
            <p:cNvSpPr/>
            <p:nvPr/>
          </p:nvSpPr>
          <p:spPr>
            <a:xfrm rot="19440000">
              <a:off x="438804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2" name="tx613"/>
            <p:cNvSpPr/>
            <p:nvPr/>
          </p:nvSpPr>
          <p:spPr>
            <a:xfrm rot="19440000">
              <a:off x="458964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3" name="tx614"/>
            <p:cNvSpPr/>
            <p:nvPr/>
          </p:nvSpPr>
          <p:spPr>
            <a:xfrm rot="19440000">
              <a:off x="479124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4" name="tx615"/>
            <p:cNvSpPr/>
            <p:nvPr/>
          </p:nvSpPr>
          <p:spPr>
            <a:xfrm rot="19440000">
              <a:off x="49932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5" name="tx616"/>
            <p:cNvSpPr/>
            <p:nvPr/>
          </p:nvSpPr>
          <p:spPr>
            <a:xfrm rot="19440000">
              <a:off x="516564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6" name="tx617"/>
            <p:cNvSpPr/>
            <p:nvPr/>
          </p:nvSpPr>
          <p:spPr>
            <a:xfrm rot="19440000">
              <a:off x="536724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7" name="tx618"/>
            <p:cNvSpPr/>
            <p:nvPr/>
          </p:nvSpPr>
          <p:spPr>
            <a:xfrm rot="19440000">
              <a:off x="55692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8" name="tx619"/>
            <p:cNvSpPr/>
            <p:nvPr/>
          </p:nvSpPr>
          <p:spPr>
            <a:xfrm rot="19440000">
              <a:off x="57708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59" name="tx620"/>
            <p:cNvSpPr/>
            <p:nvPr/>
          </p:nvSpPr>
          <p:spPr>
            <a:xfrm rot="19440000">
              <a:off x="59727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0" name="tx621"/>
            <p:cNvSpPr/>
            <p:nvPr/>
          </p:nvSpPr>
          <p:spPr>
            <a:xfrm rot="19440000">
              <a:off x="61452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1" name="tx622"/>
            <p:cNvSpPr/>
            <p:nvPr/>
          </p:nvSpPr>
          <p:spPr>
            <a:xfrm rot="19440000">
              <a:off x="63468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2" name="tx623"/>
            <p:cNvSpPr/>
            <p:nvPr/>
          </p:nvSpPr>
          <p:spPr>
            <a:xfrm rot="19440000">
              <a:off x="65484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3" name="tx624"/>
            <p:cNvSpPr/>
            <p:nvPr/>
          </p:nvSpPr>
          <p:spPr>
            <a:xfrm rot="19440000">
              <a:off x="67503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4" name="tx625"/>
            <p:cNvSpPr/>
            <p:nvPr/>
          </p:nvSpPr>
          <p:spPr>
            <a:xfrm rot="19440000">
              <a:off x="69519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5" name="tx626"/>
            <p:cNvSpPr/>
            <p:nvPr/>
          </p:nvSpPr>
          <p:spPr>
            <a:xfrm rot="19440000">
              <a:off x="712440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6" name="tx627"/>
            <p:cNvSpPr/>
            <p:nvPr/>
          </p:nvSpPr>
          <p:spPr>
            <a:xfrm rot="19440000">
              <a:off x="73263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7" name="tx628"/>
            <p:cNvSpPr/>
            <p:nvPr/>
          </p:nvSpPr>
          <p:spPr>
            <a:xfrm rot="19440000">
              <a:off x="75279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8" name="tx629"/>
            <p:cNvSpPr/>
            <p:nvPr/>
          </p:nvSpPr>
          <p:spPr>
            <a:xfrm rot="19440000">
              <a:off x="772992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69" name="tx630"/>
            <p:cNvSpPr/>
            <p:nvPr/>
          </p:nvSpPr>
          <p:spPr>
            <a:xfrm rot="19440000">
              <a:off x="793152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0" name="tx631"/>
            <p:cNvSpPr/>
            <p:nvPr/>
          </p:nvSpPr>
          <p:spPr>
            <a:xfrm rot="19440000">
              <a:off x="810396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1980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1" name="tx632"/>
            <p:cNvSpPr/>
            <p:nvPr/>
          </p:nvSpPr>
          <p:spPr>
            <a:xfrm rot="19440000">
              <a:off x="830592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1990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2" name="tx633"/>
            <p:cNvSpPr/>
            <p:nvPr/>
          </p:nvSpPr>
          <p:spPr>
            <a:xfrm rot="19440000">
              <a:off x="850752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2000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3" name="tx634"/>
            <p:cNvSpPr/>
            <p:nvPr/>
          </p:nvSpPr>
          <p:spPr>
            <a:xfrm rot="19440000">
              <a:off x="870912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2010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4" name="tx635"/>
            <p:cNvSpPr/>
            <p:nvPr/>
          </p:nvSpPr>
          <p:spPr>
            <a:xfrm rot="19440000">
              <a:off x="8911080" y="5360760"/>
              <a:ext cx="24336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2020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5" name="tx636"/>
            <p:cNvSpPr/>
            <p:nvPr/>
          </p:nvSpPr>
          <p:spPr>
            <a:xfrm rot="19440000">
              <a:off x="4042800" y="3050280"/>
              <a:ext cx="15480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6" name="tx637"/>
            <p:cNvSpPr/>
            <p:nvPr/>
          </p:nvSpPr>
          <p:spPr>
            <a:xfrm rot="19440000">
              <a:off x="3987720" y="272340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7" name="tx638"/>
            <p:cNvSpPr/>
            <p:nvPr/>
          </p:nvSpPr>
          <p:spPr>
            <a:xfrm rot="19440000">
              <a:off x="3987720" y="237852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40%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8" name="tx639"/>
            <p:cNvSpPr/>
            <p:nvPr/>
          </p:nvSpPr>
          <p:spPr>
            <a:xfrm rot="19440000">
              <a:off x="3987720" y="203328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60%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79" name="tx640"/>
            <p:cNvSpPr/>
            <p:nvPr/>
          </p:nvSpPr>
          <p:spPr>
            <a:xfrm rot="19440000">
              <a:off x="3987720" y="168840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80%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0" name="tx641"/>
            <p:cNvSpPr/>
            <p:nvPr/>
          </p:nvSpPr>
          <p:spPr>
            <a:xfrm rot="19440000">
              <a:off x="3932640" y="1361520"/>
              <a:ext cx="2768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100%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1" name="tx642"/>
            <p:cNvSpPr/>
            <p:nvPr/>
          </p:nvSpPr>
          <p:spPr>
            <a:xfrm rot="19440000">
              <a:off x="4042800" y="5229000"/>
              <a:ext cx="15480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2" name="tx643"/>
            <p:cNvSpPr/>
            <p:nvPr/>
          </p:nvSpPr>
          <p:spPr>
            <a:xfrm rot="19440000">
              <a:off x="3987720" y="490176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20%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3" name="tx644"/>
            <p:cNvSpPr/>
            <p:nvPr/>
          </p:nvSpPr>
          <p:spPr>
            <a:xfrm rot="19440000">
              <a:off x="3987720" y="455688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40%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4" name="tx645"/>
            <p:cNvSpPr/>
            <p:nvPr/>
          </p:nvSpPr>
          <p:spPr>
            <a:xfrm rot="19440000">
              <a:off x="3987720" y="421200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60%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5" name="tx646"/>
            <p:cNvSpPr/>
            <p:nvPr/>
          </p:nvSpPr>
          <p:spPr>
            <a:xfrm rot="19440000">
              <a:off x="3987720" y="3867120"/>
              <a:ext cx="2156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80%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6" name="tx647"/>
            <p:cNvSpPr/>
            <p:nvPr/>
          </p:nvSpPr>
          <p:spPr>
            <a:xfrm rot="19440000">
              <a:off x="3932640" y="3539880"/>
              <a:ext cx="276840" cy="7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799"/>
                </a:lnSpc>
                <a:buNone/>
                <a:tabLst>
                  <a:tab pos="0" algn="l"/>
                </a:tabLst>
              </a:pPr>
              <a:r>
                <a:rPr lang="en-US" sz="800" b="0" strike="noStrike" spc="-1">
                  <a:solidFill>
                    <a:srgbClr val="4D4D4D"/>
                  </a:solidFill>
                  <a:latin typeface="IBM Plex Sans"/>
                </a:rPr>
                <a:t>100%</a:t>
              </a:r>
              <a:endParaRPr lang="es-CL" sz="800" b="0" strike="noStrike" spc="-1">
                <a:latin typeface="Arial"/>
              </a:endParaRPr>
            </a:p>
          </p:txBody>
        </p:sp>
        <p:sp>
          <p:nvSpPr>
            <p:cNvPr id="687" name="tx648"/>
            <p:cNvSpPr/>
            <p:nvPr/>
          </p:nvSpPr>
          <p:spPr>
            <a:xfrm>
              <a:off x="6660360" y="5694120"/>
              <a:ext cx="360" cy="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tx649"/>
            <p:cNvSpPr/>
            <p:nvPr/>
          </p:nvSpPr>
          <p:spPr>
            <a:xfrm>
              <a:off x="6536880" y="5741280"/>
              <a:ext cx="246600" cy="1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1100"/>
                </a:lnSpc>
                <a:buNone/>
                <a:tabLst>
                  <a:tab pos="0" algn="l"/>
                </a:tabLst>
              </a:pPr>
              <a:r>
                <a:rPr lang="en-US" sz="1100" b="0" strike="noStrike" spc="-1">
                  <a:solidFill>
                    <a:srgbClr val="000000"/>
                  </a:solidFill>
                  <a:latin typeface="IBM Plex Sans"/>
                </a:rPr>
                <a:t>Año</a:t>
              </a:r>
              <a:endParaRPr lang="es-CL" sz="1100" b="0" strike="noStrike" spc="-1">
                <a:latin typeface="Arial"/>
              </a:endParaRPr>
            </a:p>
          </p:txBody>
        </p:sp>
        <p:sp>
          <p:nvSpPr>
            <p:cNvPr id="689" name="pl650"/>
            <p:cNvSpPr/>
            <p:nvPr/>
          </p:nvSpPr>
          <p:spPr>
            <a:xfrm>
              <a:off x="5736240" y="6163200"/>
              <a:ext cx="175320" cy="360"/>
            </a:xfrm>
            <a:custGeom>
              <a:avLst/>
              <a:gdLst/>
              <a:ahLst/>
              <a:cxnLst/>
              <a:rect l="l" t="t" r="r" b="b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noFill/>
            <a:ln w="13550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pt651"/>
            <p:cNvSpPr/>
            <p:nvPr/>
          </p:nvSpPr>
          <p:spPr>
            <a:xfrm>
              <a:off x="5799240" y="6138360"/>
              <a:ext cx="49320" cy="49320"/>
            </a:xfrm>
            <a:prstGeom prst="ellipse">
              <a:avLst/>
            </a:prstGeom>
            <a:solidFill>
              <a:srgbClr val="F8766D"/>
            </a:solidFill>
            <a:ln w="9000" cap="rnd">
              <a:solidFill>
                <a:srgbClr val="F8766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pl652"/>
            <p:cNvSpPr/>
            <p:nvPr/>
          </p:nvSpPr>
          <p:spPr>
            <a:xfrm>
              <a:off x="6723360" y="6163200"/>
              <a:ext cx="175320" cy="360"/>
            </a:xfrm>
            <a:custGeom>
              <a:avLst/>
              <a:gdLst/>
              <a:ahLst/>
              <a:cxnLst/>
              <a:rect l="l" t="t" r="r" b="b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noFill/>
            <a:ln w="13550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pt653"/>
            <p:cNvSpPr/>
            <p:nvPr/>
          </p:nvSpPr>
          <p:spPr>
            <a:xfrm>
              <a:off x="6786360" y="6138360"/>
              <a:ext cx="49320" cy="49320"/>
            </a:xfrm>
            <a:prstGeom prst="ellipse">
              <a:avLst/>
            </a:prstGeom>
            <a:solidFill>
              <a:srgbClr val="00BFC4"/>
            </a:solidFill>
            <a:ln w="9000" cap="rnd">
              <a:solidFill>
                <a:srgbClr val="00BFC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tx654"/>
            <p:cNvSpPr/>
            <p:nvPr/>
          </p:nvSpPr>
          <p:spPr>
            <a:xfrm>
              <a:off x="6003360" y="6113880"/>
              <a:ext cx="62244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1% más rico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94" name="tx655"/>
            <p:cNvSpPr/>
            <p:nvPr/>
          </p:nvSpPr>
          <p:spPr>
            <a:xfrm>
              <a:off x="6990480" y="6113880"/>
              <a:ext cx="689400" cy="8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879"/>
                </a:lnSpc>
                <a:buNone/>
                <a:tabLst>
                  <a:tab pos="0" algn="l"/>
                </a:tabLst>
              </a:pPr>
              <a:r>
                <a:rPr lang="en-US" sz="880" b="0" strike="noStrike" spc="-1">
                  <a:solidFill>
                    <a:srgbClr val="000000"/>
                  </a:solidFill>
                  <a:latin typeface="IBM Plex Sans"/>
                </a:rPr>
                <a:t>10% más rico</a:t>
              </a:r>
              <a:endParaRPr lang="es-CL" sz="880" b="0" strike="noStrike" spc="-1">
                <a:latin typeface="Arial"/>
              </a:endParaRPr>
            </a:p>
          </p:txBody>
        </p:sp>
        <p:sp>
          <p:nvSpPr>
            <p:cNvPr id="695" name="tx656"/>
            <p:cNvSpPr/>
            <p:nvPr/>
          </p:nvSpPr>
          <p:spPr>
            <a:xfrm>
              <a:off x="7971120" y="6641280"/>
              <a:ext cx="178560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 anchorCtr="1">
              <a:noAutofit/>
            </a:bodyPr>
            <a:lstStyle/>
            <a:p>
              <a:pPr>
                <a:lnSpc>
                  <a:spcPts val="901"/>
                </a:lnSpc>
                <a:buNone/>
                <a:tabLst>
                  <a:tab pos="0" algn="l"/>
                </a:tabLst>
              </a:pPr>
              <a:r>
                <a:rPr lang="en-US" sz="900" b="0" strike="noStrike" spc="-1">
                  <a:solidFill>
                    <a:srgbClr val="000000"/>
                  </a:solidFill>
                  <a:latin typeface="IBM Plex Sans"/>
                </a:rPr>
                <a:t>Fuente: World Inequality Database</a:t>
              </a:r>
              <a:endParaRPr lang="es-CL" sz="9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5753074" cy="180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2612"/>
              <a:ext cx="5983986" cy="149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24255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96815" y="355881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96815" y="287507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96815" y="219133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6815" y="150759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265283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213464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161646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109827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96815" y="458442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96815" y="390068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96815" y="321694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96815" y="253320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96815" y="184946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96815" y="1165725"/>
              <a:ext cx="4276298" cy="0"/>
            </a:xfrm>
            <a:custGeom>
              <a:avLst/>
              <a:gdLst/>
              <a:ahLst/>
              <a:cxnLst/>
              <a:rect l="0" t="0" r="0" b="0"/>
              <a:pathLst>
                <a:path w="4276298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91192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739373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687555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635736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583918" y="994790"/>
              <a:ext cx="0" cy="3760570"/>
            </a:xfrm>
            <a:custGeom>
              <a:avLst/>
              <a:gdLst/>
              <a:ahLst/>
              <a:cxnLst/>
              <a:rect l="0" t="0" r="0" b="0"/>
              <a:pathLst>
                <a:path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91192" y="3696247"/>
              <a:ext cx="3887544" cy="168200"/>
            </a:xfrm>
            <a:custGeom>
              <a:avLst/>
              <a:gdLst/>
              <a:ahLst/>
              <a:cxnLst/>
              <a:rect l="0" t="0" r="0" b="0"/>
              <a:pathLst>
                <a:path w="3887544" h="168200">
                  <a:moveTo>
                    <a:pt x="0" y="164439"/>
                  </a:moveTo>
                  <a:lnTo>
                    <a:pt x="94818" y="156918"/>
                  </a:lnTo>
                  <a:lnTo>
                    <a:pt x="189636" y="158285"/>
                  </a:lnTo>
                  <a:lnTo>
                    <a:pt x="284454" y="168200"/>
                  </a:lnTo>
                  <a:lnTo>
                    <a:pt x="379272" y="160337"/>
                  </a:lnTo>
                  <a:lnTo>
                    <a:pt x="474090" y="158285"/>
                  </a:lnTo>
                  <a:lnTo>
                    <a:pt x="568908" y="163413"/>
                  </a:lnTo>
                  <a:lnTo>
                    <a:pt x="663727" y="165123"/>
                  </a:lnTo>
                  <a:lnTo>
                    <a:pt x="758545" y="167516"/>
                  </a:lnTo>
                  <a:lnTo>
                    <a:pt x="853363" y="155209"/>
                  </a:lnTo>
                  <a:lnTo>
                    <a:pt x="948181" y="163072"/>
                  </a:lnTo>
                  <a:lnTo>
                    <a:pt x="1042999" y="162388"/>
                  </a:lnTo>
                  <a:lnTo>
                    <a:pt x="1137817" y="163072"/>
                  </a:lnTo>
                  <a:lnTo>
                    <a:pt x="1232635" y="138457"/>
                  </a:lnTo>
                  <a:lnTo>
                    <a:pt x="1327454" y="138457"/>
                  </a:lnTo>
                  <a:lnTo>
                    <a:pt x="1422272" y="146320"/>
                  </a:lnTo>
                  <a:lnTo>
                    <a:pt x="1517090" y="139482"/>
                  </a:lnTo>
                  <a:lnTo>
                    <a:pt x="1611908" y="132645"/>
                  </a:lnTo>
                  <a:lnTo>
                    <a:pt x="1706726" y="135380"/>
                  </a:lnTo>
                  <a:lnTo>
                    <a:pt x="1801544" y="151106"/>
                  </a:lnTo>
                  <a:lnTo>
                    <a:pt x="1896362" y="153841"/>
                  </a:lnTo>
                  <a:lnTo>
                    <a:pt x="1991181" y="141192"/>
                  </a:lnTo>
                  <a:lnTo>
                    <a:pt x="2085999" y="122389"/>
                  </a:lnTo>
                  <a:lnTo>
                    <a:pt x="2180817" y="110424"/>
                  </a:lnTo>
                  <a:lnTo>
                    <a:pt x="2275635" y="91621"/>
                  </a:lnTo>
                  <a:lnTo>
                    <a:pt x="2370453" y="111107"/>
                  </a:lnTo>
                  <a:lnTo>
                    <a:pt x="2465271" y="96407"/>
                  </a:lnTo>
                  <a:lnTo>
                    <a:pt x="2560090" y="38973"/>
                  </a:lnTo>
                  <a:lnTo>
                    <a:pt x="2654908" y="35212"/>
                  </a:lnTo>
                  <a:lnTo>
                    <a:pt x="2749726" y="25982"/>
                  </a:lnTo>
                  <a:lnTo>
                    <a:pt x="2844544" y="50938"/>
                  </a:lnTo>
                  <a:lnTo>
                    <a:pt x="2939362" y="42733"/>
                  </a:lnTo>
                  <a:lnTo>
                    <a:pt x="3034180" y="24956"/>
                  </a:lnTo>
                  <a:lnTo>
                    <a:pt x="3128998" y="46494"/>
                  </a:lnTo>
                  <a:lnTo>
                    <a:pt x="3223817" y="35554"/>
                  </a:lnTo>
                  <a:lnTo>
                    <a:pt x="3318635" y="23930"/>
                  </a:lnTo>
                  <a:lnTo>
                    <a:pt x="3413453" y="0"/>
                  </a:lnTo>
                  <a:lnTo>
                    <a:pt x="3508271" y="25298"/>
                  </a:lnTo>
                  <a:lnTo>
                    <a:pt x="3603089" y="60510"/>
                  </a:lnTo>
                  <a:lnTo>
                    <a:pt x="3697907" y="28033"/>
                  </a:lnTo>
                  <a:lnTo>
                    <a:pt x="3792725" y="30084"/>
                  </a:lnTo>
                  <a:lnTo>
                    <a:pt x="3887544" y="2769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91192" y="2548931"/>
              <a:ext cx="3887544" cy="64271"/>
            </a:xfrm>
            <a:custGeom>
              <a:avLst/>
              <a:gdLst/>
              <a:ahLst/>
              <a:cxnLst/>
              <a:rect l="0" t="0" r="0" b="0"/>
              <a:pathLst>
                <a:path w="3887544" h="64271">
                  <a:moveTo>
                    <a:pt x="0" y="64271"/>
                  </a:moveTo>
                  <a:lnTo>
                    <a:pt x="94818" y="57434"/>
                  </a:lnTo>
                  <a:lnTo>
                    <a:pt x="189636" y="51964"/>
                  </a:lnTo>
                  <a:lnTo>
                    <a:pt x="284454" y="57092"/>
                  </a:lnTo>
                  <a:lnTo>
                    <a:pt x="379272" y="57092"/>
                  </a:lnTo>
                  <a:lnTo>
                    <a:pt x="474090" y="50596"/>
                  </a:lnTo>
                  <a:lnTo>
                    <a:pt x="568908" y="38631"/>
                  </a:lnTo>
                  <a:lnTo>
                    <a:pt x="663727" y="39998"/>
                  </a:lnTo>
                  <a:lnTo>
                    <a:pt x="758545" y="54015"/>
                  </a:lnTo>
                  <a:lnTo>
                    <a:pt x="853363" y="42733"/>
                  </a:lnTo>
                  <a:lnTo>
                    <a:pt x="948181" y="52989"/>
                  </a:lnTo>
                  <a:lnTo>
                    <a:pt x="1042999" y="56066"/>
                  </a:lnTo>
                  <a:lnTo>
                    <a:pt x="1137817" y="52306"/>
                  </a:lnTo>
                  <a:lnTo>
                    <a:pt x="1232635" y="25640"/>
                  </a:lnTo>
                  <a:lnTo>
                    <a:pt x="1327454" y="25982"/>
                  </a:lnTo>
                  <a:lnTo>
                    <a:pt x="1422272" y="41366"/>
                  </a:lnTo>
                  <a:lnTo>
                    <a:pt x="1517090" y="38973"/>
                  </a:lnTo>
                  <a:lnTo>
                    <a:pt x="1611908" y="29058"/>
                  </a:lnTo>
                  <a:lnTo>
                    <a:pt x="1706726" y="27007"/>
                  </a:lnTo>
                  <a:lnTo>
                    <a:pt x="1801544" y="32819"/>
                  </a:lnTo>
                  <a:lnTo>
                    <a:pt x="1896362" y="36580"/>
                  </a:lnTo>
                  <a:lnTo>
                    <a:pt x="1991181" y="13674"/>
                  </a:lnTo>
                  <a:lnTo>
                    <a:pt x="2085999" y="6153"/>
                  </a:lnTo>
                  <a:lnTo>
                    <a:pt x="2180817" y="12649"/>
                  </a:lnTo>
                  <a:lnTo>
                    <a:pt x="2275635" y="24956"/>
                  </a:lnTo>
                  <a:lnTo>
                    <a:pt x="2370453" y="24956"/>
                  </a:lnTo>
                  <a:lnTo>
                    <a:pt x="2465271" y="7521"/>
                  </a:lnTo>
                  <a:lnTo>
                    <a:pt x="2560090" y="7863"/>
                  </a:lnTo>
                  <a:lnTo>
                    <a:pt x="2654908" y="0"/>
                  </a:lnTo>
                  <a:lnTo>
                    <a:pt x="2749726" y="1025"/>
                  </a:lnTo>
                  <a:lnTo>
                    <a:pt x="2844544" y="2393"/>
                  </a:lnTo>
                  <a:lnTo>
                    <a:pt x="2939362" y="3760"/>
                  </a:lnTo>
                  <a:lnTo>
                    <a:pt x="3034180" y="11965"/>
                  </a:lnTo>
                  <a:lnTo>
                    <a:pt x="3128998" y="32819"/>
                  </a:lnTo>
                  <a:lnTo>
                    <a:pt x="3223817" y="25982"/>
                  </a:lnTo>
                  <a:lnTo>
                    <a:pt x="3318635" y="23589"/>
                  </a:lnTo>
                  <a:lnTo>
                    <a:pt x="3413453" y="29058"/>
                  </a:lnTo>
                  <a:lnTo>
                    <a:pt x="3508271" y="31793"/>
                  </a:lnTo>
                  <a:lnTo>
                    <a:pt x="3603089" y="54015"/>
                  </a:lnTo>
                  <a:lnTo>
                    <a:pt x="3697907" y="43075"/>
                  </a:lnTo>
                  <a:lnTo>
                    <a:pt x="3792725" y="39998"/>
                  </a:lnTo>
                  <a:lnTo>
                    <a:pt x="3887544" y="3726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91192" y="4139994"/>
              <a:ext cx="3887544" cy="136748"/>
            </a:xfrm>
            <a:custGeom>
              <a:avLst/>
              <a:gdLst/>
              <a:ahLst/>
              <a:cxnLst/>
              <a:rect l="0" t="0" r="0" b="0"/>
              <a:pathLst>
                <a:path w="3887544" h="136748">
                  <a:moveTo>
                    <a:pt x="0" y="136748"/>
                  </a:moveTo>
                  <a:lnTo>
                    <a:pt x="94818" y="136748"/>
                  </a:lnTo>
                  <a:lnTo>
                    <a:pt x="189636" y="136748"/>
                  </a:lnTo>
                  <a:lnTo>
                    <a:pt x="284454" y="136748"/>
                  </a:lnTo>
                  <a:lnTo>
                    <a:pt x="379272" y="136748"/>
                  </a:lnTo>
                  <a:lnTo>
                    <a:pt x="474090" y="136748"/>
                  </a:lnTo>
                  <a:lnTo>
                    <a:pt x="568908" y="136748"/>
                  </a:lnTo>
                  <a:lnTo>
                    <a:pt x="663727" y="102561"/>
                  </a:lnTo>
                  <a:lnTo>
                    <a:pt x="758545" y="102561"/>
                  </a:lnTo>
                  <a:lnTo>
                    <a:pt x="853363" y="102561"/>
                  </a:lnTo>
                  <a:lnTo>
                    <a:pt x="948181" y="102561"/>
                  </a:lnTo>
                  <a:lnTo>
                    <a:pt x="1042999" y="102561"/>
                  </a:lnTo>
                  <a:lnTo>
                    <a:pt x="1137817" y="102561"/>
                  </a:lnTo>
                  <a:lnTo>
                    <a:pt x="1232635" y="102561"/>
                  </a:lnTo>
                  <a:lnTo>
                    <a:pt x="1327454" y="68374"/>
                  </a:lnTo>
                  <a:lnTo>
                    <a:pt x="1422272" y="68374"/>
                  </a:lnTo>
                  <a:lnTo>
                    <a:pt x="1517090" y="68374"/>
                  </a:lnTo>
                  <a:lnTo>
                    <a:pt x="1611908" y="34187"/>
                  </a:lnTo>
                  <a:lnTo>
                    <a:pt x="1706726" y="34187"/>
                  </a:lnTo>
                  <a:lnTo>
                    <a:pt x="1801544" y="34187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0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0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0"/>
                  </a:lnTo>
                  <a:lnTo>
                    <a:pt x="3318635" y="0"/>
                  </a:lnTo>
                  <a:lnTo>
                    <a:pt x="3413453" y="0"/>
                  </a:lnTo>
                  <a:lnTo>
                    <a:pt x="3508271" y="0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91192" y="3285319"/>
              <a:ext cx="3887544" cy="205122"/>
            </a:xfrm>
            <a:custGeom>
              <a:avLst/>
              <a:gdLst/>
              <a:ahLst/>
              <a:cxnLst/>
              <a:rect l="0" t="0" r="0" b="0"/>
              <a:pathLst>
                <a:path w="3887544" h="205122">
                  <a:moveTo>
                    <a:pt x="0" y="205122"/>
                  </a:moveTo>
                  <a:lnTo>
                    <a:pt x="94818" y="205122"/>
                  </a:lnTo>
                  <a:lnTo>
                    <a:pt x="189636" y="205122"/>
                  </a:lnTo>
                  <a:lnTo>
                    <a:pt x="284454" y="205122"/>
                  </a:lnTo>
                  <a:lnTo>
                    <a:pt x="379272" y="205122"/>
                  </a:lnTo>
                  <a:lnTo>
                    <a:pt x="474090" y="205122"/>
                  </a:lnTo>
                  <a:lnTo>
                    <a:pt x="568908" y="205122"/>
                  </a:lnTo>
                  <a:lnTo>
                    <a:pt x="663727" y="205122"/>
                  </a:lnTo>
                  <a:lnTo>
                    <a:pt x="758545" y="170935"/>
                  </a:lnTo>
                  <a:lnTo>
                    <a:pt x="853363" y="170935"/>
                  </a:lnTo>
                  <a:lnTo>
                    <a:pt x="948181" y="170935"/>
                  </a:lnTo>
                  <a:lnTo>
                    <a:pt x="1042999" y="170935"/>
                  </a:lnTo>
                  <a:lnTo>
                    <a:pt x="1137817" y="136748"/>
                  </a:lnTo>
                  <a:lnTo>
                    <a:pt x="1232635" y="136748"/>
                  </a:lnTo>
                  <a:lnTo>
                    <a:pt x="1327454" y="102561"/>
                  </a:lnTo>
                  <a:lnTo>
                    <a:pt x="1422272" y="102561"/>
                  </a:lnTo>
                  <a:lnTo>
                    <a:pt x="1517090" y="102561"/>
                  </a:lnTo>
                  <a:lnTo>
                    <a:pt x="1611908" y="68374"/>
                  </a:lnTo>
                  <a:lnTo>
                    <a:pt x="1706726" y="68374"/>
                  </a:lnTo>
                  <a:lnTo>
                    <a:pt x="1801544" y="68374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34187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34187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34187"/>
                  </a:lnTo>
                  <a:lnTo>
                    <a:pt x="3318635" y="34187"/>
                  </a:lnTo>
                  <a:lnTo>
                    <a:pt x="3413453" y="34187"/>
                  </a:lnTo>
                  <a:lnTo>
                    <a:pt x="3508271" y="34187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752815" y="382231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739507" y="25535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881510" y="38486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879950" y="2599367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976328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974768" y="2593897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071146" y="38599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1069586" y="259902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165964" y="38520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1164404" y="259902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260783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259222" y="2592530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355601" y="385516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1354040" y="2580564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450419" y="3856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1448858" y="258193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545237" y="38592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1543677" y="259594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640055" y="38469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1638495" y="2584667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700997" y="382094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1687689" y="254224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829691" y="385413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1828131" y="2598000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1924510" y="385481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1922949" y="259423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019328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2017767" y="256757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114146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2112585" y="256791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208964" y="383806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2207404" y="258329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303782" y="383123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2302222" y="2580906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398600" y="38243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2397040" y="257099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2493419" y="382712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2491858" y="2568941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588237" y="38428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2586676" y="257475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649178" y="381171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2635870" y="252583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777873" y="383293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2776313" y="25556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872691" y="38141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2871131" y="2548087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967509" y="38021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2965949" y="255458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062327" y="37833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3060767" y="2566890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157146" y="380285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3155585" y="2566890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51964" y="37881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3250403" y="2549454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346782" y="373072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45221" y="2549796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441600" y="372696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440040" y="254193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536418" y="37177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534858" y="254295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597360" y="3708809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584052" y="249164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26054" y="37344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724494" y="2545694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820873" y="37167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819312" y="255389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915691" y="37382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914130" y="257475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4010509" y="37273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4008948" y="256791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105327" y="3715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4103767" y="256552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200145" y="36917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4198585" y="257099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4294963" y="37170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4293403" y="2573727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4389782" y="375225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4388221" y="259594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484600" y="371978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4483039" y="258500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4579418" y="37218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4577857" y="258193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4640359" y="368556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4627051" y="252651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752815" y="4238366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739507" y="343076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881510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879950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976328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974768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1071146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1069586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1165964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1164404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260783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1259222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1355601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1354040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1450419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1448858" y="3483443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545237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1543677" y="3449256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640055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1638495" y="3449256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1700997" y="4204179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1687689" y="33965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1829691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1828131" y="3449256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1924510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1922949" y="341506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2019328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2017767" y="3415069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114146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2112585" y="338088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208964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2207404" y="338088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303782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2302222" y="3380882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398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2397040" y="334669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49341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g151"/>
            <p:cNvSpPr/>
            <p:nvPr/>
          </p:nvSpPr>
          <p:spPr>
            <a:xfrm>
              <a:off x="2491858" y="334669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588237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g153"/>
            <p:cNvSpPr/>
            <p:nvPr/>
          </p:nvSpPr>
          <p:spPr>
            <a:xfrm>
              <a:off x="2586676" y="3346695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649178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g155"/>
            <p:cNvSpPr/>
            <p:nvPr/>
          </p:nvSpPr>
          <p:spPr>
            <a:xfrm>
              <a:off x="2635870" y="325982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777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g157"/>
            <p:cNvSpPr/>
            <p:nvPr/>
          </p:nvSpPr>
          <p:spPr>
            <a:xfrm>
              <a:off x="2776313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872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g159"/>
            <p:cNvSpPr/>
            <p:nvPr/>
          </p:nvSpPr>
          <p:spPr>
            <a:xfrm>
              <a:off x="2871131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96750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g161"/>
            <p:cNvSpPr/>
            <p:nvPr/>
          </p:nvSpPr>
          <p:spPr>
            <a:xfrm>
              <a:off x="2965949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3062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3060767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3157146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3155585" y="3278321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3251964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3250403" y="3278321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3346782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g169"/>
            <p:cNvSpPr/>
            <p:nvPr/>
          </p:nvSpPr>
          <p:spPr>
            <a:xfrm>
              <a:off x="3345221" y="3278321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3441600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g171"/>
            <p:cNvSpPr/>
            <p:nvPr/>
          </p:nvSpPr>
          <p:spPr>
            <a:xfrm>
              <a:off x="3440040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3536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g173"/>
            <p:cNvSpPr/>
            <p:nvPr/>
          </p:nvSpPr>
          <p:spPr>
            <a:xfrm>
              <a:off x="3534858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3597360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g175"/>
            <p:cNvSpPr/>
            <p:nvPr/>
          </p:nvSpPr>
          <p:spPr>
            <a:xfrm>
              <a:off x="3584052" y="325982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726054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3724494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3820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3819312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3915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g181"/>
            <p:cNvSpPr/>
            <p:nvPr/>
          </p:nvSpPr>
          <p:spPr>
            <a:xfrm>
              <a:off x="3914130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010509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4008948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105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g185"/>
            <p:cNvSpPr/>
            <p:nvPr/>
          </p:nvSpPr>
          <p:spPr>
            <a:xfrm>
              <a:off x="4103767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00145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g187"/>
            <p:cNvSpPr/>
            <p:nvPr/>
          </p:nvSpPr>
          <p:spPr>
            <a:xfrm>
              <a:off x="4198585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294963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g189"/>
            <p:cNvSpPr/>
            <p:nvPr/>
          </p:nvSpPr>
          <p:spPr>
            <a:xfrm>
              <a:off x="4293403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389782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g191"/>
            <p:cNvSpPr/>
            <p:nvPr/>
          </p:nvSpPr>
          <p:spPr>
            <a:xfrm>
              <a:off x="4388221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484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g193"/>
            <p:cNvSpPr/>
            <p:nvPr/>
          </p:nvSpPr>
          <p:spPr>
            <a:xfrm>
              <a:off x="4483039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579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195"/>
            <p:cNvSpPr/>
            <p:nvPr/>
          </p:nvSpPr>
          <p:spPr>
            <a:xfrm>
              <a:off x="4577857" y="3312508"/>
              <a:ext cx="12120" cy="10497"/>
            </a:xfrm>
            <a:custGeom>
              <a:avLst/>
              <a:gdLst/>
              <a:ahLst/>
              <a:cxnLst/>
              <a:rect l="0" t="0" r="0" b="0"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640359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g197"/>
            <p:cNvSpPr/>
            <p:nvPr/>
          </p:nvSpPr>
          <p:spPr>
            <a:xfrm>
              <a:off x="4627051" y="325982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g198"/>
            <p:cNvSpPr/>
            <p:nvPr/>
          </p:nvSpPr>
          <p:spPr>
            <a:xfrm>
              <a:off x="688246" y="3947626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tx199"/>
            <p:cNvSpPr/>
            <p:nvPr/>
          </p:nvSpPr>
          <p:spPr>
            <a:xfrm>
              <a:off x="733966" y="3990744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823489" y="2699616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tx201"/>
            <p:cNvSpPr/>
            <p:nvPr/>
          </p:nvSpPr>
          <p:spPr>
            <a:xfrm>
              <a:off x="869209" y="2742734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15345" y="3946447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tx203"/>
            <p:cNvSpPr/>
            <p:nvPr/>
          </p:nvSpPr>
          <p:spPr>
            <a:xfrm>
              <a:off x="1661065" y="3989565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479649" y="2691407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tx205"/>
            <p:cNvSpPr/>
            <p:nvPr/>
          </p:nvSpPr>
          <p:spPr>
            <a:xfrm>
              <a:off x="1525369" y="2734525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2748626" y="3918073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tx207"/>
            <p:cNvSpPr/>
            <p:nvPr/>
          </p:nvSpPr>
          <p:spPr>
            <a:xfrm>
              <a:off x="2794346" y="3961192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720226" y="2672466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tx209"/>
            <p:cNvSpPr/>
            <p:nvPr/>
          </p:nvSpPr>
          <p:spPr>
            <a:xfrm>
              <a:off x="2765946" y="2715585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3349417" y="3834274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tx211"/>
            <p:cNvSpPr/>
            <p:nvPr/>
          </p:nvSpPr>
          <p:spPr>
            <a:xfrm>
              <a:off x="3395137" y="3877392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3573748" y="2296200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tx213"/>
            <p:cNvSpPr/>
            <p:nvPr/>
          </p:nvSpPr>
          <p:spPr>
            <a:xfrm>
              <a:off x="3619468" y="2339318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4505376" y="3511444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tx215"/>
            <p:cNvSpPr/>
            <p:nvPr/>
          </p:nvSpPr>
          <p:spPr>
            <a:xfrm>
              <a:off x="4551096" y="3554563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4369392" y="2332845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tx217"/>
            <p:cNvSpPr/>
            <p:nvPr/>
          </p:nvSpPr>
          <p:spPr>
            <a:xfrm>
              <a:off x="4415112" y="2375963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609" y="4363243"/>
              <a:ext cx="256974" cy="167106"/>
            </a:xfrm>
            <a:custGeom>
              <a:avLst/>
              <a:gdLst/>
              <a:ahLst/>
              <a:cxnLst/>
              <a:rect l="0" t="0" r="0" b="0"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tx219"/>
            <p:cNvSpPr/>
            <p:nvPr/>
          </p:nvSpPr>
          <p:spPr>
            <a:xfrm>
              <a:off x="688329" y="4406362"/>
              <a:ext cx="165534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237310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tx221"/>
            <p:cNvSpPr/>
            <p:nvPr/>
          </p:nvSpPr>
          <p:spPr>
            <a:xfrm>
              <a:off x="688255" y="3280428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578353" y="4330262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223"/>
            <p:cNvSpPr/>
            <p:nvPr/>
          </p:nvSpPr>
          <p:spPr>
            <a:xfrm>
              <a:off x="1624073" y="4373380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77133" y="3542884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tx225"/>
            <p:cNvSpPr/>
            <p:nvPr/>
          </p:nvSpPr>
          <p:spPr>
            <a:xfrm>
              <a:off x="1722853" y="3586003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2526558" y="4261834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tx227"/>
            <p:cNvSpPr/>
            <p:nvPr/>
          </p:nvSpPr>
          <p:spPr>
            <a:xfrm>
              <a:off x="2572278" y="4304952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333082" y="3065863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tx229"/>
            <p:cNvSpPr/>
            <p:nvPr/>
          </p:nvSpPr>
          <p:spPr>
            <a:xfrm>
              <a:off x="2378802" y="3108981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3376141" y="4260883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tx231"/>
            <p:cNvSpPr/>
            <p:nvPr/>
          </p:nvSpPr>
          <p:spPr>
            <a:xfrm>
              <a:off x="3421861" y="4304002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3474690" y="3407231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33"/>
            <p:cNvSpPr/>
            <p:nvPr/>
          </p:nvSpPr>
          <p:spPr>
            <a:xfrm>
              <a:off x="3520410" y="3450349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4505376" y="4260203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4551096" y="4303321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4505376" y="3365597"/>
              <a:ext cx="322017" cy="167106"/>
            </a:xfrm>
            <a:custGeom>
              <a:avLst/>
              <a:gdLst/>
              <a:ahLst/>
              <a:cxnLst/>
              <a:rect l="0" t="0" r="0" b="0"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tx237"/>
            <p:cNvSpPr/>
            <p:nvPr/>
          </p:nvSpPr>
          <p:spPr>
            <a:xfrm>
              <a:off x="4551096" y="3408715"/>
              <a:ext cx="230577" cy="7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594340"/>
              <a:ext cx="1939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3932994"/>
              <a:ext cx="2701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249254"/>
              <a:ext cx="2701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565514"/>
              <a:ext cx="2701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881774"/>
              <a:ext cx="2701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20429"/>
              <a:ext cx="346329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63948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12130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560311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3508493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4456674" y="4806769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734964" y="5201169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50" name="tx250"/>
            <p:cNvSpPr/>
            <p:nvPr/>
          </p:nvSpPr>
          <p:spPr>
            <a:xfrm>
              <a:off x="2611399" y="5248667"/>
              <a:ext cx="247129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1155051" y="56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g252"/>
            <p:cNvSpPr/>
            <p:nvPr/>
          </p:nvSpPr>
          <p:spPr>
            <a:xfrm>
              <a:off x="2133726" y="56319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tx253"/>
            <p:cNvSpPr/>
            <p:nvPr/>
          </p:nvSpPr>
          <p:spPr>
            <a:xfrm>
              <a:off x="1359194" y="5621142"/>
              <a:ext cx="622838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46478" y="5621142"/>
              <a:ext cx="689894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402169" y="56705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465125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3402169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465125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tx259"/>
            <p:cNvSpPr/>
            <p:nvPr/>
          </p:nvSpPr>
          <p:spPr>
            <a:xfrm>
              <a:off x="3669268" y="5621142"/>
              <a:ext cx="747786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669268" y="5844957"/>
              <a:ext cx="614903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5595816" y="4281618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2"/>
            <p:cNvSpPr/>
            <p:nvPr/>
          </p:nvSpPr>
          <p:spPr>
            <a:xfrm>
              <a:off x="5595816" y="2907833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3"/>
            <p:cNvSpPr/>
            <p:nvPr/>
          </p:nvSpPr>
          <p:spPr>
            <a:xfrm>
              <a:off x="5595816" y="1534049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4"/>
            <p:cNvSpPr/>
            <p:nvPr/>
          </p:nvSpPr>
          <p:spPr>
            <a:xfrm>
              <a:off x="5595816" y="4968510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5595816" y="3594725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5595816" y="2220941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5595816" y="847156"/>
              <a:ext cx="3478594" cy="0"/>
            </a:xfrm>
            <a:custGeom>
              <a:avLst/>
              <a:gdLst/>
              <a:ahLst/>
              <a:cxnLst/>
              <a:rect l="0" t="0" r="0" b="0"/>
              <a:pathLst>
                <a:path w="3478594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6248052" y="641089"/>
              <a:ext cx="0" cy="4533489"/>
            </a:xfrm>
            <a:custGeom>
              <a:avLst/>
              <a:gdLst/>
              <a:ahLst/>
              <a:cxnLst/>
              <a:rect l="0" t="0" r="0" b="0"/>
              <a:pathLst>
                <a:path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7335113" y="641089"/>
              <a:ext cx="0" cy="4533489"/>
            </a:xfrm>
            <a:custGeom>
              <a:avLst/>
              <a:gdLst/>
              <a:ahLst/>
              <a:cxnLst/>
              <a:rect l="0" t="0" r="0" b="0"/>
              <a:pathLst>
                <a:path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8422174" y="641089"/>
              <a:ext cx="0" cy="4533489"/>
            </a:xfrm>
            <a:custGeom>
              <a:avLst/>
              <a:gdLst/>
              <a:ahLst/>
              <a:cxnLst/>
              <a:rect l="0" t="0" r="0" b="0"/>
              <a:pathLst>
                <a:path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7932997" y="2591863"/>
              <a:ext cx="489177" cy="2376647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8422174" y="1410408"/>
              <a:ext cx="489177" cy="355810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6845936" y="3704628"/>
              <a:ext cx="489177" cy="1263881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7335113" y="1740116"/>
              <a:ext cx="489177" cy="3228393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5758875" y="1176865"/>
              <a:ext cx="489177" cy="3791645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6248052" y="2179727"/>
              <a:ext cx="489177" cy="278878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tx277"/>
            <p:cNvSpPr/>
            <p:nvPr/>
          </p:nvSpPr>
          <p:spPr>
            <a:xfrm>
              <a:off x="5820180" y="990923"/>
              <a:ext cx="393744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82181" y="1993786"/>
              <a:ext cx="393744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942410" y="3518686"/>
              <a:ext cx="323406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69241" y="1554174"/>
              <a:ext cx="393744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994301" y="2405921"/>
              <a:ext cx="393744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456302" y="1224466"/>
              <a:ext cx="393744" cy="95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362528" y="4926824"/>
              <a:ext cx="170657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295472" y="3553039"/>
              <a:ext cx="237713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295472" y="2179254"/>
              <a:ext cx="237713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295472" y="805470"/>
              <a:ext cx="237713" cy="80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801683" y="5210162"/>
              <a:ext cx="892738" cy="105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6008495" y="5329522"/>
              <a:ext cx="479115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828952" y="5210162"/>
              <a:ext cx="1012322" cy="105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975749" y="5330863"/>
              <a:ext cx="718728" cy="105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941941" y="5231173"/>
              <a:ext cx="960465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8004583" y="5329522"/>
              <a:ext cx="835182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335113" y="556822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94" name="tx294"/>
            <p:cNvSpPr/>
            <p:nvPr/>
          </p:nvSpPr>
          <p:spPr>
            <a:xfrm>
              <a:off x="6307690" y="5582332"/>
              <a:ext cx="2054847" cy="136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3972714" y="2839450"/>
              <a:ext cx="2137409" cy="136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5260678" y="290783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97" name="tx297"/>
            <p:cNvSpPr/>
            <p:nvPr/>
          </p:nvSpPr>
          <p:spPr>
            <a:xfrm>
              <a:off x="6052554" y="5947906"/>
              <a:ext cx="432371" cy="1384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6550243" y="59368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7708977" y="5936865"/>
              <a:ext cx="201455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tx300"/>
            <p:cNvSpPr/>
            <p:nvPr/>
          </p:nvSpPr>
          <p:spPr>
            <a:xfrm>
              <a:off x="6830288" y="5988195"/>
              <a:ext cx="747786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989022" y="5992554"/>
              <a:ext cx="614903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95765" y="6376796"/>
              <a:ext cx="4690529" cy="111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95765" y="6500241"/>
              <a:ext cx="2658503" cy="111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95765" y="6625856"/>
              <a:ext cx="4549254" cy="109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30" y="0"/>
            <a:ext cx="9314074" cy="6858000"/>
            <a:chOff x="0" y="0"/>
            <a:chExt cx="9314074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88567" y="127894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" name="tx5"/>
            <p:cNvSpPr/>
            <p:nvPr/>
          </p:nvSpPr>
          <p:spPr>
            <a:xfrm>
              <a:off x="88567" y="139273"/>
              <a:ext cx="4104157" cy="1806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8567" y="332612"/>
              <a:ext cx="4174540" cy="149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52446" y="4341630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52446" y="3437079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52446" y="2532527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52446" y="1627976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52446" y="4793906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52446" y="3889355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52446" y="2984803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52446" y="2080252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52446" y="1175700"/>
              <a:ext cx="3849964" cy="0"/>
            </a:xfrm>
            <a:custGeom>
              <a:avLst/>
              <a:gdLst/>
              <a:ahLst/>
              <a:cxnLst/>
              <a:rect l="0" t="0" r="0" b="0"/>
              <a:pathLst>
                <a:path w="3849964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499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103343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797030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664139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531248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398357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499" y="3043056"/>
              <a:ext cx="3641858" cy="225052"/>
            </a:xfrm>
            <a:custGeom>
              <a:avLst/>
              <a:gdLst/>
              <a:ahLst/>
              <a:cxnLst/>
              <a:rect l="0" t="0" r="0" b="0"/>
              <a:pathLst>
                <a:path w="3641858" h="225052">
                  <a:moveTo>
                    <a:pt x="0" y="63680"/>
                  </a:moveTo>
                  <a:lnTo>
                    <a:pt x="173421" y="0"/>
                  </a:lnTo>
                  <a:lnTo>
                    <a:pt x="346843" y="42694"/>
                  </a:lnTo>
                  <a:lnTo>
                    <a:pt x="520265" y="141833"/>
                  </a:lnTo>
                  <a:lnTo>
                    <a:pt x="693687" y="70916"/>
                  </a:lnTo>
                  <a:lnTo>
                    <a:pt x="867109" y="187423"/>
                  </a:lnTo>
                  <a:lnTo>
                    <a:pt x="1040530" y="199001"/>
                  </a:lnTo>
                  <a:lnTo>
                    <a:pt x="1213952" y="225052"/>
                  </a:lnTo>
                  <a:lnTo>
                    <a:pt x="1387374" y="168970"/>
                  </a:lnTo>
                  <a:lnTo>
                    <a:pt x="1560796" y="159201"/>
                  </a:lnTo>
                  <a:lnTo>
                    <a:pt x="1734218" y="153411"/>
                  </a:lnTo>
                  <a:lnTo>
                    <a:pt x="1907640" y="103480"/>
                  </a:lnTo>
                  <a:lnTo>
                    <a:pt x="2081061" y="74173"/>
                  </a:lnTo>
                  <a:lnTo>
                    <a:pt x="2254483" y="54273"/>
                  </a:lnTo>
                  <a:lnTo>
                    <a:pt x="2427905" y="61871"/>
                  </a:lnTo>
                  <a:lnTo>
                    <a:pt x="2601327" y="113611"/>
                  </a:lnTo>
                  <a:lnTo>
                    <a:pt x="2774749" y="101309"/>
                  </a:lnTo>
                  <a:lnTo>
                    <a:pt x="2948171" y="86836"/>
                  </a:lnTo>
                  <a:lnTo>
                    <a:pt x="3121592" y="107098"/>
                  </a:lnTo>
                  <a:lnTo>
                    <a:pt x="3295014" y="154497"/>
                  </a:lnTo>
                  <a:lnTo>
                    <a:pt x="3468436" y="160286"/>
                  </a:lnTo>
                  <a:lnTo>
                    <a:pt x="3641858" y="174759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499" y="1630147"/>
              <a:ext cx="3641858" cy="94435"/>
            </a:xfrm>
            <a:custGeom>
              <a:avLst/>
              <a:gdLst/>
              <a:ahLst/>
              <a:cxnLst/>
              <a:rect l="0" t="0" r="0" b="0"/>
              <a:pathLst>
                <a:path w="3641858" h="94435">
                  <a:moveTo>
                    <a:pt x="0" y="94435"/>
                  </a:moveTo>
                  <a:lnTo>
                    <a:pt x="173421" y="75258"/>
                  </a:lnTo>
                  <a:lnTo>
                    <a:pt x="346843" y="52102"/>
                  </a:lnTo>
                  <a:lnTo>
                    <a:pt x="520265" y="16281"/>
                  </a:lnTo>
                  <a:lnTo>
                    <a:pt x="693687" y="0"/>
                  </a:lnTo>
                  <a:lnTo>
                    <a:pt x="867109" y="9407"/>
                  </a:lnTo>
                  <a:lnTo>
                    <a:pt x="1040530" y="40162"/>
                  </a:lnTo>
                  <a:lnTo>
                    <a:pt x="1213952" y="42694"/>
                  </a:lnTo>
                  <a:lnTo>
                    <a:pt x="1387374" y="56805"/>
                  </a:lnTo>
                  <a:lnTo>
                    <a:pt x="1560796" y="46674"/>
                  </a:lnTo>
                  <a:lnTo>
                    <a:pt x="1734218" y="52825"/>
                  </a:lnTo>
                  <a:lnTo>
                    <a:pt x="1907640" y="40885"/>
                  </a:lnTo>
                  <a:lnTo>
                    <a:pt x="2081061" y="47760"/>
                  </a:lnTo>
                  <a:lnTo>
                    <a:pt x="2254483" y="52463"/>
                  </a:lnTo>
                  <a:lnTo>
                    <a:pt x="2427905" y="47036"/>
                  </a:lnTo>
                  <a:lnTo>
                    <a:pt x="2601327" y="24603"/>
                  </a:lnTo>
                  <a:lnTo>
                    <a:pt x="2774749" y="19900"/>
                  </a:lnTo>
                  <a:lnTo>
                    <a:pt x="2948171" y="35820"/>
                  </a:lnTo>
                  <a:lnTo>
                    <a:pt x="3121592" y="40162"/>
                  </a:lnTo>
                  <a:lnTo>
                    <a:pt x="3295014" y="45951"/>
                  </a:lnTo>
                  <a:lnTo>
                    <a:pt x="3468436" y="42333"/>
                  </a:lnTo>
                  <a:lnTo>
                    <a:pt x="3641858" y="6078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97796" y="3048034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339655" y="3159113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697796" y="166588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339655" y="163223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701086" y="3200094"/>
              <a:ext cx="477650" cy="192328"/>
            </a:xfrm>
            <a:custGeom>
              <a:avLst/>
              <a:gdLst/>
              <a:ahLst/>
              <a:cxnLst/>
              <a:rect l="0" t="0" r="0" b="0"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746806" y="3242345"/>
              <a:ext cx="386210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76178" y="3310999"/>
              <a:ext cx="477650" cy="192328"/>
            </a:xfrm>
            <a:custGeom>
              <a:avLst/>
              <a:gdLst/>
              <a:ahLst/>
              <a:cxnLst/>
              <a:rect l="0" t="0" r="0" b="0"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4021898" y="3353250"/>
              <a:ext cx="386210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3367" y="1817890"/>
              <a:ext cx="477650" cy="192328"/>
            </a:xfrm>
            <a:custGeom>
              <a:avLst/>
              <a:gdLst/>
              <a:ahLst/>
              <a:cxnLst/>
              <a:rect l="0" t="0" r="0" b="0"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759087" y="1860141"/>
              <a:ext cx="386210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3976297" y="1784166"/>
              <a:ext cx="477650" cy="192328"/>
            </a:xfrm>
            <a:custGeom>
              <a:avLst/>
              <a:gdLst/>
              <a:ahLst/>
              <a:cxnLst/>
              <a:rect l="0" t="0" r="0" b="0"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4022017" y="1826417"/>
              <a:ext cx="386210" cy="1043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519996" y="4769221"/>
              <a:ext cx="762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451073" y="3887064"/>
              <a:ext cx="1524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451073" y="2982512"/>
              <a:ext cx="1524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451521" y="2079339"/>
              <a:ext cx="152400" cy="901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382149" y="1195804"/>
              <a:ext cx="2286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629256" y="5026225"/>
              <a:ext cx="3048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976099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669787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536896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3404005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4271114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53864" y="5317247"/>
              <a:ext cx="247129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77428" y="557150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67099" y="2984803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55409" y="2916420"/>
              <a:ext cx="2010003" cy="136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494" y="5938751"/>
              <a:ext cx="3296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30879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693835" y="5865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789613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852569" y="58651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1897978" y="5840598"/>
              <a:ext cx="747786" cy="884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56712" y="5844957"/>
              <a:ext cx="614903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073570" y="4341630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073570" y="3437079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073570" y="2532527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073570" y="1627976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073570" y="4793906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073570" y="3889355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073570" y="2984803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073570" y="2080252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073570" y="1175700"/>
              <a:ext cx="4000840" cy="0"/>
            </a:xfrm>
            <a:custGeom>
              <a:avLst/>
              <a:gdLst/>
              <a:ahLst/>
              <a:cxnLst/>
              <a:rect l="0" t="0" r="0" b="0"/>
              <a:pathLst>
                <a:path w="400084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181701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542137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6263009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7164099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065189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966280" y="994790"/>
              <a:ext cx="0" cy="3980026"/>
            </a:xfrm>
            <a:custGeom>
              <a:avLst/>
              <a:gdLst/>
              <a:ahLst/>
              <a:cxnLst/>
              <a:rect l="0" t="0" r="0" b="0"/>
              <a:pathLst>
                <a:path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181701" y="2159852"/>
              <a:ext cx="3784578" cy="268832"/>
            </a:xfrm>
            <a:custGeom>
              <a:avLst/>
              <a:gdLst/>
              <a:ahLst/>
              <a:cxnLst/>
              <a:rect l="0" t="0" r="0" b="0"/>
              <a:pathLst>
                <a:path w="3784578" h="268832">
                  <a:moveTo>
                    <a:pt x="0" y="43780"/>
                  </a:moveTo>
                  <a:lnTo>
                    <a:pt x="180218" y="0"/>
                  </a:lnTo>
                  <a:lnTo>
                    <a:pt x="360436" y="78153"/>
                  </a:lnTo>
                  <a:lnTo>
                    <a:pt x="540654" y="72725"/>
                  </a:lnTo>
                  <a:lnTo>
                    <a:pt x="720872" y="109631"/>
                  </a:lnTo>
                  <a:lnTo>
                    <a:pt x="901090" y="178739"/>
                  </a:lnTo>
                  <a:lnTo>
                    <a:pt x="1081308" y="177653"/>
                  </a:lnTo>
                  <a:lnTo>
                    <a:pt x="1261526" y="268832"/>
                  </a:lnTo>
                  <a:lnTo>
                    <a:pt x="1441744" y="126637"/>
                  </a:lnTo>
                  <a:lnTo>
                    <a:pt x="1621962" y="148708"/>
                  </a:lnTo>
                  <a:lnTo>
                    <a:pt x="1802180" y="106375"/>
                  </a:lnTo>
                  <a:lnTo>
                    <a:pt x="1982398" y="85027"/>
                  </a:lnTo>
                  <a:lnTo>
                    <a:pt x="2162616" y="121933"/>
                  </a:lnTo>
                  <a:lnTo>
                    <a:pt x="2342834" y="61871"/>
                  </a:lnTo>
                  <a:lnTo>
                    <a:pt x="2523052" y="61871"/>
                  </a:lnTo>
                  <a:lnTo>
                    <a:pt x="2703270" y="37991"/>
                  </a:lnTo>
                  <a:lnTo>
                    <a:pt x="2883488" y="37991"/>
                  </a:lnTo>
                  <a:lnTo>
                    <a:pt x="3063706" y="94435"/>
                  </a:lnTo>
                  <a:lnTo>
                    <a:pt x="3243924" y="189955"/>
                  </a:lnTo>
                  <a:lnTo>
                    <a:pt x="3424142" y="155221"/>
                  </a:lnTo>
                  <a:lnTo>
                    <a:pt x="3604360" y="116144"/>
                  </a:lnTo>
                  <a:lnTo>
                    <a:pt x="3784578" y="1248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181701" y="3742094"/>
              <a:ext cx="3784578" cy="356755"/>
            </a:xfrm>
            <a:custGeom>
              <a:avLst/>
              <a:gdLst/>
              <a:ahLst/>
              <a:cxnLst/>
              <a:rect l="0" t="0" r="0" b="0"/>
              <a:pathLst>
                <a:path w="3784578" h="356755">
                  <a:moveTo>
                    <a:pt x="0" y="0"/>
                  </a:moveTo>
                  <a:lnTo>
                    <a:pt x="180218" y="151964"/>
                  </a:lnTo>
                  <a:lnTo>
                    <a:pt x="360436" y="179824"/>
                  </a:lnTo>
                  <a:lnTo>
                    <a:pt x="540654" y="317316"/>
                  </a:lnTo>
                  <a:lnTo>
                    <a:pt x="720872" y="265214"/>
                  </a:lnTo>
                  <a:lnTo>
                    <a:pt x="901090" y="356755"/>
                  </a:lnTo>
                  <a:lnTo>
                    <a:pt x="1081308" y="232288"/>
                  </a:lnTo>
                  <a:lnTo>
                    <a:pt x="1261526" y="331789"/>
                  </a:lnTo>
                  <a:lnTo>
                    <a:pt x="1441744" y="307185"/>
                  </a:lnTo>
                  <a:lnTo>
                    <a:pt x="1621962" y="338664"/>
                  </a:lnTo>
                  <a:lnTo>
                    <a:pt x="1802180" y="307547"/>
                  </a:lnTo>
                  <a:lnTo>
                    <a:pt x="1982398" y="279687"/>
                  </a:lnTo>
                  <a:lnTo>
                    <a:pt x="2162616" y="184166"/>
                  </a:lnTo>
                  <a:lnTo>
                    <a:pt x="2342834" y="180548"/>
                  </a:lnTo>
                  <a:lnTo>
                    <a:pt x="2523052" y="194297"/>
                  </a:lnTo>
                  <a:lnTo>
                    <a:pt x="2703270" y="296692"/>
                  </a:lnTo>
                  <a:lnTo>
                    <a:pt x="2883488" y="276069"/>
                  </a:lnTo>
                  <a:lnTo>
                    <a:pt x="3063706" y="227223"/>
                  </a:lnTo>
                  <a:lnTo>
                    <a:pt x="3243924" y="129893"/>
                  </a:lnTo>
                  <a:lnTo>
                    <a:pt x="3424142" y="123019"/>
                  </a:lnTo>
                  <a:lnTo>
                    <a:pt x="3604360" y="136768"/>
                  </a:lnTo>
                  <a:lnTo>
                    <a:pt x="3784578" y="123019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181701" y="3185252"/>
              <a:ext cx="3784578" cy="331789"/>
            </a:xfrm>
            <a:custGeom>
              <a:avLst/>
              <a:gdLst/>
              <a:ahLst/>
              <a:cxnLst/>
              <a:rect l="0" t="0" r="0" b="0"/>
              <a:pathLst>
                <a:path w="3784578" h="331789">
                  <a:moveTo>
                    <a:pt x="0" y="177292"/>
                  </a:moveTo>
                  <a:lnTo>
                    <a:pt x="180218" y="30031"/>
                  </a:lnTo>
                  <a:lnTo>
                    <a:pt x="360436" y="16643"/>
                  </a:lnTo>
                  <a:lnTo>
                    <a:pt x="540654" y="131702"/>
                  </a:lnTo>
                  <a:lnTo>
                    <a:pt x="720872" y="83942"/>
                  </a:lnTo>
                  <a:lnTo>
                    <a:pt x="901090" y="278963"/>
                  </a:lnTo>
                  <a:lnTo>
                    <a:pt x="1081308" y="331789"/>
                  </a:lnTo>
                  <a:lnTo>
                    <a:pt x="1261526" y="228308"/>
                  </a:lnTo>
                  <a:lnTo>
                    <a:pt x="1441744" y="203343"/>
                  </a:lnTo>
                  <a:lnTo>
                    <a:pt x="1621962" y="157753"/>
                  </a:lnTo>
                  <a:lnTo>
                    <a:pt x="1802180" y="119762"/>
                  </a:lnTo>
                  <a:lnTo>
                    <a:pt x="1982398" y="43780"/>
                  </a:lnTo>
                  <a:lnTo>
                    <a:pt x="2162616" y="44865"/>
                  </a:lnTo>
                  <a:lnTo>
                    <a:pt x="2342834" y="0"/>
                  </a:lnTo>
                  <a:lnTo>
                    <a:pt x="2523052" y="13749"/>
                  </a:lnTo>
                  <a:lnTo>
                    <a:pt x="2703270" y="32563"/>
                  </a:lnTo>
                  <a:lnTo>
                    <a:pt x="2883488" y="56805"/>
                  </a:lnTo>
                  <a:lnTo>
                    <a:pt x="3063706" y="60424"/>
                  </a:lnTo>
                  <a:lnTo>
                    <a:pt x="3243924" y="77791"/>
                  </a:lnTo>
                  <a:lnTo>
                    <a:pt x="3424142" y="140386"/>
                  </a:lnTo>
                  <a:lnTo>
                    <a:pt x="3604360" y="213474"/>
                  </a:lnTo>
                  <a:lnTo>
                    <a:pt x="3784578" y="18235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181701" y="2647225"/>
              <a:ext cx="3784578" cy="507272"/>
            </a:xfrm>
            <a:custGeom>
              <a:avLst/>
              <a:gdLst/>
              <a:ahLst/>
              <a:cxnLst/>
              <a:rect l="0" t="0" r="0" b="0"/>
              <a:pathLst>
                <a:path w="3784578" h="507272">
                  <a:moveTo>
                    <a:pt x="0" y="248570"/>
                  </a:moveTo>
                  <a:lnTo>
                    <a:pt x="180218" y="0"/>
                  </a:lnTo>
                  <a:lnTo>
                    <a:pt x="360436" y="96244"/>
                  </a:lnTo>
                  <a:lnTo>
                    <a:pt x="540654" y="231203"/>
                  </a:lnTo>
                  <a:lnTo>
                    <a:pt x="720872" y="723"/>
                  </a:lnTo>
                  <a:lnTo>
                    <a:pt x="901090" y="96967"/>
                  </a:lnTo>
                  <a:lnTo>
                    <a:pt x="1081308" y="239887"/>
                  </a:lnTo>
                  <a:lnTo>
                    <a:pt x="1261526" y="271365"/>
                  </a:lnTo>
                  <a:lnTo>
                    <a:pt x="1441744" y="223243"/>
                  </a:lnTo>
                  <a:lnTo>
                    <a:pt x="1621962" y="175121"/>
                  </a:lnTo>
                  <a:lnTo>
                    <a:pt x="1802180" y="277154"/>
                  </a:lnTo>
                  <a:lnTo>
                    <a:pt x="1982398" y="203343"/>
                  </a:lnTo>
                  <a:lnTo>
                    <a:pt x="2162616" y="153411"/>
                  </a:lnTo>
                  <a:lnTo>
                    <a:pt x="2342834" y="183081"/>
                  </a:lnTo>
                  <a:lnTo>
                    <a:pt x="2523052" y="183443"/>
                  </a:lnTo>
                  <a:lnTo>
                    <a:pt x="2703270" y="289818"/>
                  </a:lnTo>
                  <a:lnTo>
                    <a:pt x="2883488" y="228670"/>
                  </a:lnTo>
                  <a:lnTo>
                    <a:pt x="3063706" y="163542"/>
                  </a:lnTo>
                  <a:lnTo>
                    <a:pt x="3243924" y="259425"/>
                  </a:lnTo>
                  <a:lnTo>
                    <a:pt x="3424142" y="437441"/>
                  </a:lnTo>
                  <a:lnTo>
                    <a:pt x="3604360" y="394022"/>
                  </a:lnTo>
                  <a:lnTo>
                    <a:pt x="3784578" y="50727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122998" y="3683391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8907577" y="3806410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122998" y="3303841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8907577" y="330890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22998" y="283709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8907577" y="3095795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122998" y="214493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8907577" y="2225978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5045793" y="3931697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tx87"/>
            <p:cNvSpPr/>
            <p:nvPr/>
          </p:nvSpPr>
          <p:spPr>
            <a:xfrm>
              <a:off x="5091513" y="3975229"/>
              <a:ext cx="36170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EA4335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29.07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8609736" y="3981968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89"/>
            <p:cNvSpPr/>
            <p:nvPr/>
          </p:nvSpPr>
          <p:spPr>
            <a:xfrm>
              <a:off x="8655456" y="4025500"/>
              <a:ext cx="36170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EA4335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25.67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5243272" y="3454729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1"/>
            <p:cNvSpPr/>
            <p:nvPr/>
          </p:nvSpPr>
          <p:spPr>
            <a:xfrm>
              <a:off x="5288992" y="3498190"/>
              <a:ext cx="36170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39.56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8575548" y="3432242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tx93"/>
            <p:cNvSpPr/>
            <p:nvPr/>
          </p:nvSpPr>
          <p:spPr>
            <a:xfrm>
              <a:off x="8621268" y="3475704"/>
              <a:ext cx="36170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39.42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5135404" y="2925270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95"/>
            <p:cNvSpPr/>
            <p:nvPr/>
          </p:nvSpPr>
          <p:spPr>
            <a:xfrm>
              <a:off x="5181124" y="2968802"/>
              <a:ext cx="36170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34A853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52.46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8501802" y="3108957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7"/>
            <p:cNvSpPr/>
            <p:nvPr/>
          </p:nvSpPr>
          <p:spPr>
            <a:xfrm>
              <a:off x="8547522" y="3152418"/>
              <a:ext cx="36170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34A853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45.31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5119290" y="2332914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tx99"/>
            <p:cNvSpPr/>
            <p:nvPr/>
          </p:nvSpPr>
          <p:spPr>
            <a:xfrm>
              <a:off x="5165010" y="2376446"/>
              <a:ext cx="36170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4285F4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71.59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8575548" y="2409715"/>
              <a:ext cx="453142" cy="194904"/>
            </a:xfrm>
            <a:custGeom>
              <a:avLst/>
              <a:gdLst/>
              <a:ahLst/>
              <a:cxnLst/>
              <a:rect l="0" t="0" r="0" b="0"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8621268" y="2453176"/>
              <a:ext cx="36170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dirty="0">
                  <a:solidFill>
                    <a:srgbClr val="4285F4">
                      <a:alpha val="67058"/>
                    </a:srgbClr>
                  </a:solidFill>
                  <a:latin typeface="IBM Plex Sans" panose="020B0503050203000203" pitchFamily="34" charset="0"/>
                  <a:cs typeface="Arial"/>
                </a:rPr>
                <a:t>69.35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160000">
              <a:off x="4941120" y="4769221"/>
              <a:ext cx="762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160000">
              <a:off x="4872197" y="3887064"/>
              <a:ext cx="1524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160000">
              <a:off x="4872197" y="2982512"/>
              <a:ext cx="1524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160000">
              <a:off x="4872645" y="2079339"/>
              <a:ext cx="152400" cy="901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160000">
              <a:off x="4803273" y="1195804"/>
              <a:ext cx="2286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160000">
              <a:off x="5054457" y="5026225"/>
              <a:ext cx="304800" cy="91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160000">
              <a:off x="5414893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160000">
              <a:off x="6135766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160000">
              <a:off x="7036856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160000">
              <a:off x="7937946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160000">
              <a:off x="8839036" y="5026225"/>
              <a:ext cx="304800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0426" y="5317247"/>
              <a:ext cx="247129" cy="103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073990" y="557150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4819482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4882438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978216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041172" y="58651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7136950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7199906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8352834" y="58899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8415790" y="58651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123"/>
            <p:cNvSpPr/>
            <p:nvPr/>
          </p:nvSpPr>
          <p:spPr>
            <a:xfrm>
              <a:off x="5086581" y="5844957"/>
              <a:ext cx="692912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245315" y="5844957"/>
              <a:ext cx="682406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04049" y="5822605"/>
              <a:ext cx="797184" cy="106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19933" y="5844957"/>
              <a:ext cx="694141" cy="84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8567" y="6386169"/>
              <a:ext cx="2967456" cy="1025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8567" y="6498869"/>
              <a:ext cx="8289721" cy="11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8567" y="6622313"/>
              <a:ext cx="5084178" cy="11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728651" y="4821890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728651" y="3699622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28651" y="2577353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28651" y="1455085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28651" y="5383024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28651" y="4260756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28651" y="3138488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8651" y="2016219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28651" y="893951"/>
              <a:ext cx="8345759" cy="0"/>
            </a:xfrm>
            <a:custGeom>
              <a:avLst/>
              <a:gdLst/>
              <a:ahLst/>
              <a:cxnLst/>
              <a:rect l="0" t="0" r="0" b="0"/>
              <a:pathLst>
                <a:path w="8345759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9098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23177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07256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91334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875413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559492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243570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927649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611727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295806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979885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663963" y="669497"/>
              <a:ext cx="0" cy="4937980"/>
            </a:xfrm>
            <a:custGeom>
              <a:avLst/>
              <a:gdLst/>
              <a:ahLst/>
              <a:cxnLst/>
              <a:rect l="0" t="0" r="0" b="0"/>
              <a:pathLst>
                <a:path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823177" y="3331518"/>
              <a:ext cx="0" cy="35912"/>
            </a:xfrm>
            <a:custGeom>
              <a:avLst/>
              <a:gdLst/>
              <a:ahLst/>
              <a:cxnLst/>
              <a:rect l="0" t="0" r="0" b="0"/>
              <a:pathLst>
                <a:path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507256" y="3331518"/>
              <a:ext cx="0" cy="35912"/>
            </a:xfrm>
            <a:custGeom>
              <a:avLst/>
              <a:gdLst/>
              <a:ahLst/>
              <a:cxnLst/>
              <a:rect l="0" t="0" r="0" b="0"/>
              <a:pathLst>
                <a:path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979885" y="2770384"/>
              <a:ext cx="0" cy="453396"/>
            </a:xfrm>
            <a:custGeom>
              <a:avLst/>
              <a:gdLst/>
              <a:ahLst/>
              <a:cxnLst/>
              <a:rect l="0" t="0" r="0" b="0"/>
              <a:pathLst>
                <a:path h="453396">
                  <a:moveTo>
                    <a:pt x="0" y="45339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875413" y="3192356"/>
              <a:ext cx="0" cy="58357"/>
            </a:xfrm>
            <a:custGeom>
              <a:avLst/>
              <a:gdLst/>
              <a:ahLst/>
              <a:cxnLst/>
              <a:rect l="0" t="0" r="0" b="0"/>
              <a:pathLst>
                <a:path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927649" y="2747938"/>
              <a:ext cx="0" cy="103248"/>
            </a:xfrm>
            <a:custGeom>
              <a:avLst/>
              <a:gdLst/>
              <a:ahLst/>
              <a:cxnLst/>
              <a:rect l="0" t="0" r="0" b="0"/>
              <a:pathLst>
                <a:path h="103248">
                  <a:moveTo>
                    <a:pt x="0" y="1032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295806" y="2797318"/>
              <a:ext cx="0" cy="354636"/>
            </a:xfrm>
            <a:custGeom>
              <a:avLst/>
              <a:gdLst/>
              <a:ahLst/>
              <a:cxnLst/>
              <a:rect l="0" t="0" r="0" b="0"/>
              <a:pathLst>
                <a:path h="354636">
                  <a:moveTo>
                    <a:pt x="0" y="35463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243570" y="3466190"/>
              <a:ext cx="0" cy="98759"/>
            </a:xfrm>
            <a:custGeom>
              <a:avLst/>
              <a:gdLst/>
              <a:ahLst/>
              <a:cxnLst/>
              <a:rect l="0" t="0" r="0" b="0"/>
              <a:pathLst>
                <a:path h="98759">
                  <a:moveTo>
                    <a:pt x="0" y="98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191334" y="3250714"/>
              <a:ext cx="0" cy="40401"/>
            </a:xfrm>
            <a:custGeom>
              <a:avLst/>
              <a:gdLst/>
              <a:ahLst/>
              <a:cxnLst/>
              <a:rect l="0" t="0" r="0" b="0"/>
              <a:pathLst>
                <a:path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611727" y="3344985"/>
              <a:ext cx="0" cy="161606"/>
            </a:xfrm>
            <a:custGeom>
              <a:avLst/>
              <a:gdLst/>
              <a:ahLst/>
              <a:cxnLst/>
              <a:rect l="0" t="0" r="0" b="0"/>
              <a:pathLst>
                <a:path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139098" y="3327029"/>
              <a:ext cx="0" cy="26934"/>
            </a:xfrm>
            <a:custGeom>
              <a:avLst/>
              <a:gdLst/>
              <a:ahLst/>
              <a:cxnLst/>
              <a:rect l="0" t="0" r="0" b="0"/>
              <a:pathLst>
                <a:path h="26934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559492" y="3241736"/>
              <a:ext cx="0" cy="58357"/>
            </a:xfrm>
            <a:custGeom>
              <a:avLst/>
              <a:gdLst/>
              <a:ahLst/>
              <a:cxnLst/>
              <a:rect l="0" t="0" r="0" b="0"/>
              <a:pathLst>
                <a:path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663963" y="3291116"/>
              <a:ext cx="0" cy="727229"/>
            </a:xfrm>
            <a:custGeom>
              <a:avLst/>
              <a:gdLst/>
              <a:ahLst/>
              <a:cxnLst/>
              <a:rect l="0" t="0" r="0" b="0"/>
              <a:pathLst>
                <a:path h="727229">
                  <a:moveTo>
                    <a:pt x="0" y="72722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778025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462104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934733" y="272523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830261" y="314720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5882497" y="270278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250654" y="27521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198418" y="34210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146182" y="320556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566576" y="3299833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093947" y="3281877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514340" y="319658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8618811" y="324596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1771493" y="333759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2455571" y="333759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7928200" y="3193940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823728" y="322087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875964" y="2821347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7244121" y="3122115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191886" y="3535109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139650" y="326127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6560043" y="3476751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1087414" y="3324123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4507807" y="3270254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8612279" y="3988506"/>
              <a:ext cx="103369" cy="89520"/>
            </a:xfrm>
            <a:custGeom>
              <a:avLst/>
              <a:gdLst/>
              <a:ahLst/>
              <a:cxnLst/>
              <a:rect l="0" t="0" r="0" b="0"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1664932" y="3012743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49011" y="3012743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21640" y="2451609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17168" y="2873581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69404" y="2429163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37561" y="2478543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5325" y="3147415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33089" y="2931939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453482" y="3026210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80853" y="3008254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01247" y="2922961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505718" y="2972341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64932" y="3591845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49011" y="3591845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21640" y="3448194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17168" y="3475129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69404" y="3075601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37561" y="3376369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5325" y="3789364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3089" y="3515531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53482" y="3731006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80853" y="3578378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1247" y="3524509"/>
              <a:ext cx="316490" cy="92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05718" y="4242699"/>
              <a:ext cx="316490" cy="925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85" name="tx85"/>
            <p:cNvSpPr/>
            <p:nvPr/>
          </p:nvSpPr>
          <p:spPr>
            <a:xfrm rot="-1980000">
              <a:off x="423274" y="5407558"/>
              <a:ext cx="2631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1980000">
              <a:off x="423274" y="4285290"/>
              <a:ext cx="2631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1980000">
              <a:off x="423274" y="3163022"/>
              <a:ext cx="2631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1980000">
              <a:off x="423274" y="2040753"/>
              <a:ext cx="2631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1980000">
              <a:off x="423274" y="918485"/>
              <a:ext cx="263144" cy="916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1980000">
              <a:off x="891112" y="5638205"/>
              <a:ext cx="529590" cy="115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91" name="tx91"/>
            <p:cNvSpPr/>
            <p:nvPr/>
          </p:nvSpPr>
          <p:spPr>
            <a:xfrm rot="-1980000">
              <a:off x="1561927" y="5633301"/>
              <a:ext cx="553212" cy="1209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92" name="tx92"/>
            <p:cNvSpPr/>
            <p:nvPr/>
          </p:nvSpPr>
          <p:spPr>
            <a:xfrm rot="-1980000">
              <a:off x="2338330" y="5656653"/>
              <a:ext cx="382397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93" name="tx93"/>
            <p:cNvSpPr/>
            <p:nvPr/>
          </p:nvSpPr>
          <p:spPr>
            <a:xfrm rot="-1980000">
              <a:off x="2978974" y="5656653"/>
              <a:ext cx="469265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94" name="tx94"/>
            <p:cNvSpPr/>
            <p:nvPr/>
          </p:nvSpPr>
          <p:spPr>
            <a:xfrm rot="-1980000">
              <a:off x="3754175" y="5656653"/>
              <a:ext cx="287020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95" name="tx95"/>
            <p:cNvSpPr/>
            <p:nvPr/>
          </p:nvSpPr>
          <p:spPr>
            <a:xfrm rot="-1980000">
              <a:off x="4447700" y="5652099"/>
              <a:ext cx="265430" cy="1004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96" name="tx96"/>
            <p:cNvSpPr/>
            <p:nvPr/>
          </p:nvSpPr>
          <p:spPr>
            <a:xfrm rot="-1980000">
              <a:off x="4855696" y="5656653"/>
              <a:ext cx="820293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97" name="tx97"/>
            <p:cNvSpPr/>
            <p:nvPr/>
          </p:nvSpPr>
          <p:spPr>
            <a:xfrm rot="-1980000">
              <a:off x="5680046" y="5656653"/>
              <a:ext cx="539750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98" name="tx98"/>
            <p:cNvSpPr/>
            <p:nvPr/>
          </p:nvSpPr>
          <p:spPr>
            <a:xfrm rot="-1980000">
              <a:off x="6430658" y="5652099"/>
              <a:ext cx="403987" cy="1004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99" name="tx99"/>
            <p:cNvSpPr/>
            <p:nvPr/>
          </p:nvSpPr>
          <p:spPr>
            <a:xfrm rot="-1980000">
              <a:off x="7018613" y="5656653"/>
              <a:ext cx="598932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980000">
              <a:off x="7839407" y="5656653"/>
              <a:ext cx="325501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980000">
              <a:off x="8336859" y="5656653"/>
              <a:ext cx="698754" cy="955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-238728" y="3071362"/>
              <a:ext cx="677405" cy="134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17975" y="3138488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728651" y="433525"/>
              <a:ext cx="4511890" cy="136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11 países de América Latina y media de OECD (sin AL). Década de 2010.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28651" y="18660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6" name="tx106"/>
            <p:cNvSpPr/>
            <p:nvPr/>
          </p:nvSpPr>
          <p:spPr>
            <a:xfrm>
              <a:off x="728651" y="195319"/>
              <a:ext cx="5591799" cy="172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9: Reducción de desigualdad por impuestos y transferencias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49507" y="6429102"/>
              <a:ext cx="1724903" cy="942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009644" y="6533262"/>
              <a:ext cx="2064765" cy="1107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360542" y="6655304"/>
              <a:ext cx="2713868" cy="109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1440</Words>
  <Application>Microsoft Office PowerPoint</Application>
  <PresentationFormat>Presentación en pantalla (4:3)</PresentationFormat>
  <Paragraphs>733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IBM Plex Sans</vt:lpstr>
      <vt:lpstr>IBM Plex Sans Bold</vt:lpstr>
      <vt:lpstr>IBM Plex Sans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Manuel Valenzuela</cp:lastModifiedBy>
  <cp:revision>5</cp:revision>
  <dcterms:created xsi:type="dcterms:W3CDTF">2017-02-13T16:18:36Z</dcterms:created>
  <dcterms:modified xsi:type="dcterms:W3CDTF">2022-06-05T00:50:18Z</dcterms:modified>
  <cp:category/>
</cp:coreProperties>
</file>