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436125" y="2627087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36125" y="2385921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6125" y="2144755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6125" y="1903589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54255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11761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69268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26774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84281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36125" y="2747669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6125" y="2506504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6125" y="2265338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6125" y="2024172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6125" y="1783006"/>
              <a:ext cx="3066285" cy="0"/>
            </a:xfrm>
            <a:custGeom>
              <a:avLst/>
              <a:pathLst>
                <a:path w="3066285" h="0">
                  <a:moveTo>
                    <a:pt x="0" y="0"/>
                  </a:moveTo>
                  <a:lnTo>
                    <a:pt x="3066285" y="0"/>
                  </a:lnTo>
                  <a:lnTo>
                    <a:pt x="30662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75501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33008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0514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8021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5527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3034" y="1734773"/>
              <a:ext cx="0" cy="1061129"/>
            </a:xfrm>
            <a:custGeom>
              <a:avLst/>
              <a:pathLst>
                <a:path w="0" h="1061129">
                  <a:moveTo>
                    <a:pt x="0" y="10611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5501" y="2120638"/>
              <a:ext cx="2787532" cy="163992"/>
            </a:xfrm>
            <a:custGeom>
              <a:avLst/>
              <a:pathLst>
                <a:path w="2787532" h="163992">
                  <a:moveTo>
                    <a:pt x="0" y="67526"/>
                  </a:moveTo>
                  <a:lnTo>
                    <a:pt x="111501" y="115759"/>
                  </a:lnTo>
                  <a:lnTo>
                    <a:pt x="223002" y="0"/>
                  </a:lnTo>
                  <a:lnTo>
                    <a:pt x="334503" y="0"/>
                  </a:lnTo>
                  <a:lnTo>
                    <a:pt x="557506" y="48233"/>
                  </a:lnTo>
                  <a:lnTo>
                    <a:pt x="669007" y="125406"/>
                  </a:lnTo>
                  <a:lnTo>
                    <a:pt x="780509" y="57879"/>
                  </a:lnTo>
                  <a:lnTo>
                    <a:pt x="892010" y="77173"/>
                  </a:lnTo>
                  <a:lnTo>
                    <a:pt x="1003511" y="77173"/>
                  </a:lnTo>
                  <a:lnTo>
                    <a:pt x="1115013" y="115759"/>
                  </a:lnTo>
                  <a:lnTo>
                    <a:pt x="1226514" y="48233"/>
                  </a:lnTo>
                  <a:lnTo>
                    <a:pt x="1338015" y="77173"/>
                  </a:lnTo>
                  <a:lnTo>
                    <a:pt x="1449516" y="57879"/>
                  </a:lnTo>
                  <a:lnTo>
                    <a:pt x="1561018" y="38586"/>
                  </a:lnTo>
                  <a:lnTo>
                    <a:pt x="1672519" y="19293"/>
                  </a:lnTo>
                  <a:lnTo>
                    <a:pt x="1784020" y="67526"/>
                  </a:lnTo>
                  <a:lnTo>
                    <a:pt x="2007023" y="67526"/>
                  </a:lnTo>
                  <a:lnTo>
                    <a:pt x="2230026" y="77173"/>
                  </a:lnTo>
                  <a:lnTo>
                    <a:pt x="2341527" y="106112"/>
                  </a:lnTo>
                  <a:lnTo>
                    <a:pt x="2453028" y="86819"/>
                  </a:lnTo>
                  <a:lnTo>
                    <a:pt x="2564529" y="163992"/>
                  </a:lnTo>
                  <a:lnTo>
                    <a:pt x="2787532" y="154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16799" y="2129462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82503" y="223189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94004" y="211613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05505" y="211613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74305" y="21101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40009" y="22415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51510" y="217401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63012" y="219331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74513" y="219331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31812" y="2177696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97516" y="216437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09017" y="219331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20518" y="217401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32020" y="215472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89318" y="208122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5022" y="218366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78025" y="218366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46825" y="213910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2529" y="222225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24030" y="220295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5531" y="228013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04331" y="2216282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481845" y="2373462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527565" y="2440128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1815922" y="2301239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861642" y="2367905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2586372" y="2373573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32092" y="2440177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3096805" y="2325178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42525" y="2391782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3505479" y="2333332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551199" y="2401542"/>
              <a:ext cx="140675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4224575" y="2417780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70295" y="2484445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1310657" y="2725453"/>
              <a:ext cx="6858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1248626" y="2504442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1248626" y="2263276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1249029" y="2023351"/>
              <a:ext cx="137160" cy="8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1186595" y="1801100"/>
              <a:ext cx="20574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1460982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018489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2575995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3133502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3691008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2160000">
              <a:off x="4248515" y="28484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69268" y="32362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29218" y="3283725"/>
              <a:ext cx="280098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677976" y="2199679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36125" y="148469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436125" y="16355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36125" y="11010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436125" y="128205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45685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01557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429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3300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6575" y="3197519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56575" y="3090455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56575" y="2983391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6575" y="2876327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56575" y="2769263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6575" y="2662199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56575" y="2555135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56575" y="2448071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6575" y="2341008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56575" y="2233944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6575" y="2126880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56575" y="2019816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56575" y="1912752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56575" y="1805688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56575" y="1698624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56575" y="1591560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56575" y="1484496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56575" y="1377432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56575" y="1270368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7749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23621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279493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835364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91236" y="1206130"/>
              <a:ext cx="0" cy="2055627"/>
            </a:xfrm>
            <a:custGeom>
              <a:avLst/>
              <a:pathLst>
                <a:path w="0" h="2055627">
                  <a:moveTo>
                    <a:pt x="0" y="20556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67749" y="1222190"/>
              <a:ext cx="1022803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67749" y="1329253"/>
              <a:ext cx="1222917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167749" y="1436317"/>
              <a:ext cx="1289622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67749" y="1543381"/>
              <a:ext cx="1400796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67749" y="1650445"/>
              <a:ext cx="1556440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167749" y="1757509"/>
              <a:ext cx="1600910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67749" y="1971637"/>
              <a:ext cx="1645380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67749" y="1864573"/>
              <a:ext cx="1645380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67749" y="2078701"/>
              <a:ext cx="1712084" cy="963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67749" y="2399893"/>
              <a:ext cx="1801024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167749" y="2185765"/>
              <a:ext cx="1801024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67749" y="2292829"/>
              <a:ext cx="1801024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167749" y="2506957"/>
              <a:ext cx="1867728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67749" y="2614020"/>
              <a:ext cx="1889963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67749" y="2721084"/>
              <a:ext cx="1978903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67749" y="2828148"/>
              <a:ext cx="1978903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67749" y="3042276"/>
              <a:ext cx="2023372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67749" y="2935212"/>
              <a:ext cx="2023372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167749" y="3149340"/>
              <a:ext cx="2112312" cy="96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224202" y="1219755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424316" y="1326819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1021" y="143220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02195" y="1539264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757839" y="164632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02309" y="1755074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46778" y="1970885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46778" y="1863821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13483" y="2077949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02423" y="239577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002423" y="218164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02423" y="2288711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69127" y="2502839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91362" y="260990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80301" y="2716967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0301" y="2824031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24771" y="3039841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4771" y="2932777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13711" y="314522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527906" y="3134821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741367" y="304541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466885" y="2938352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80992" y="2831288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760367" y="2719865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507118" y="25948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472920" y="2510096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518965" y="2403032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505442" y="2295968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586133" y="2184546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46159" y="207748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57436" y="1974776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7504" y="1867713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45203" y="1760649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638436" y="1649226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45910" y="1525510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75739" y="1421799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488231" y="131004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33916" y="1225329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134221" y="3321705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56565" y="33217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212437" y="33217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68308" y="3323046"/>
              <a:ext cx="134112" cy="79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290652" y="3321705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41628" y="3427076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056575" y="979965"/>
              <a:ext cx="402335" cy="121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1002967" y="871936"/>
              <a:ext cx="339562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1002967" y="992581"/>
              <a:ext cx="2665933" cy="146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382269" y="189786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2269" y="18677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2269" y="18375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2269" y="1807432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2269" y="1777289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2269" y="1747147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2269" y="17170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2269" y="16868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2269" y="16567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2269" y="16265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2269" y="1596433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2269" y="156629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2269" y="1882789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82269" y="1852646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82269" y="18225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82269" y="17923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82269" y="17622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82269" y="17320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82269" y="1701932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82269" y="167179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382269" y="1641647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382269" y="16115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382269" y="15813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10755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48134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85513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22892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60270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97649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10755" y="1665761"/>
              <a:ext cx="1234370" cy="33157"/>
            </a:xfrm>
            <a:custGeom>
              <a:avLst/>
              <a:pathLst>
                <a:path w="1234370" h="33157">
                  <a:moveTo>
                    <a:pt x="0" y="33157"/>
                  </a:moveTo>
                  <a:lnTo>
                    <a:pt x="47475" y="18085"/>
                  </a:lnTo>
                  <a:lnTo>
                    <a:pt x="94951" y="18085"/>
                  </a:lnTo>
                  <a:lnTo>
                    <a:pt x="142427" y="15071"/>
                  </a:lnTo>
                  <a:lnTo>
                    <a:pt x="189903" y="18085"/>
                  </a:lnTo>
                  <a:lnTo>
                    <a:pt x="237378" y="9042"/>
                  </a:lnTo>
                  <a:lnTo>
                    <a:pt x="284854" y="9042"/>
                  </a:lnTo>
                  <a:lnTo>
                    <a:pt x="332330" y="6028"/>
                  </a:lnTo>
                  <a:lnTo>
                    <a:pt x="379806" y="3014"/>
                  </a:lnTo>
                  <a:lnTo>
                    <a:pt x="427281" y="0"/>
                  </a:lnTo>
                  <a:lnTo>
                    <a:pt x="474757" y="0"/>
                  </a:lnTo>
                  <a:lnTo>
                    <a:pt x="522233" y="0"/>
                  </a:lnTo>
                  <a:lnTo>
                    <a:pt x="569709" y="0"/>
                  </a:lnTo>
                  <a:lnTo>
                    <a:pt x="617185" y="0"/>
                  </a:lnTo>
                  <a:lnTo>
                    <a:pt x="664660" y="6028"/>
                  </a:lnTo>
                  <a:lnTo>
                    <a:pt x="712136" y="9042"/>
                  </a:lnTo>
                  <a:lnTo>
                    <a:pt x="759612" y="9042"/>
                  </a:lnTo>
                  <a:lnTo>
                    <a:pt x="807088" y="9042"/>
                  </a:lnTo>
                  <a:lnTo>
                    <a:pt x="854563" y="9042"/>
                  </a:lnTo>
                  <a:lnTo>
                    <a:pt x="902039" y="9042"/>
                  </a:lnTo>
                  <a:lnTo>
                    <a:pt x="949515" y="12057"/>
                  </a:lnTo>
                  <a:lnTo>
                    <a:pt x="996991" y="15071"/>
                  </a:lnTo>
                  <a:lnTo>
                    <a:pt x="1044466" y="15071"/>
                  </a:lnTo>
                  <a:lnTo>
                    <a:pt x="1091942" y="18085"/>
                  </a:lnTo>
                  <a:lnTo>
                    <a:pt x="1139418" y="21099"/>
                  </a:lnTo>
                  <a:lnTo>
                    <a:pt x="1186894" y="27128"/>
                  </a:lnTo>
                  <a:lnTo>
                    <a:pt x="1234370" y="24114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10755" y="1587390"/>
              <a:ext cx="1234370" cy="18085"/>
            </a:xfrm>
            <a:custGeom>
              <a:avLst/>
              <a:pathLst>
                <a:path w="1234370" h="18085">
                  <a:moveTo>
                    <a:pt x="0" y="18085"/>
                  </a:moveTo>
                  <a:lnTo>
                    <a:pt x="47475" y="18085"/>
                  </a:lnTo>
                  <a:lnTo>
                    <a:pt x="94951" y="15071"/>
                  </a:lnTo>
                  <a:lnTo>
                    <a:pt x="142427" y="15071"/>
                  </a:lnTo>
                  <a:lnTo>
                    <a:pt x="189903" y="12057"/>
                  </a:lnTo>
                  <a:lnTo>
                    <a:pt x="237378" y="15071"/>
                  </a:lnTo>
                  <a:lnTo>
                    <a:pt x="284854" y="15071"/>
                  </a:lnTo>
                  <a:lnTo>
                    <a:pt x="332330" y="6028"/>
                  </a:lnTo>
                  <a:lnTo>
                    <a:pt x="379806" y="6028"/>
                  </a:lnTo>
                  <a:lnTo>
                    <a:pt x="427281" y="3014"/>
                  </a:lnTo>
                  <a:lnTo>
                    <a:pt x="474757" y="0"/>
                  </a:lnTo>
                  <a:lnTo>
                    <a:pt x="522233" y="0"/>
                  </a:lnTo>
                  <a:lnTo>
                    <a:pt x="569709" y="0"/>
                  </a:lnTo>
                  <a:lnTo>
                    <a:pt x="617185" y="0"/>
                  </a:lnTo>
                  <a:lnTo>
                    <a:pt x="664660" y="0"/>
                  </a:lnTo>
                  <a:lnTo>
                    <a:pt x="712136" y="3014"/>
                  </a:lnTo>
                  <a:lnTo>
                    <a:pt x="759612" y="3014"/>
                  </a:lnTo>
                  <a:lnTo>
                    <a:pt x="807088" y="3014"/>
                  </a:lnTo>
                  <a:lnTo>
                    <a:pt x="854563" y="3014"/>
                  </a:lnTo>
                  <a:lnTo>
                    <a:pt x="902039" y="3014"/>
                  </a:lnTo>
                  <a:lnTo>
                    <a:pt x="949515" y="3014"/>
                  </a:lnTo>
                  <a:lnTo>
                    <a:pt x="996991" y="6028"/>
                  </a:lnTo>
                  <a:lnTo>
                    <a:pt x="1044466" y="12057"/>
                  </a:lnTo>
                  <a:lnTo>
                    <a:pt x="1091942" y="12057"/>
                  </a:lnTo>
                  <a:lnTo>
                    <a:pt x="1139418" y="12057"/>
                  </a:lnTo>
                  <a:lnTo>
                    <a:pt x="1186894" y="12057"/>
                  </a:lnTo>
                  <a:lnTo>
                    <a:pt x="1234370" y="15071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352052" y="1640216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89431" y="1616101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826810" y="1607059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64189" y="1616101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01568" y="1619116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86422" y="1631173"/>
              <a:ext cx="117404" cy="117404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52052" y="1546773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589431" y="1543759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810" y="1528687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64189" y="1531702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01568" y="1531702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86422" y="1543759"/>
              <a:ext cx="117404" cy="117404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2160000">
              <a:off x="1149651" y="1890651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50" name="tx50"/>
            <p:cNvSpPr/>
            <p:nvPr/>
          </p:nvSpPr>
          <p:spPr>
            <a:xfrm rot="-2160000">
              <a:off x="1149651" y="1860508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51" name="tx51"/>
            <p:cNvSpPr/>
            <p:nvPr/>
          </p:nvSpPr>
          <p:spPr>
            <a:xfrm rot="-2160000">
              <a:off x="1149651" y="1830365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52" name="tx52"/>
            <p:cNvSpPr/>
            <p:nvPr/>
          </p:nvSpPr>
          <p:spPr>
            <a:xfrm rot="-2160000">
              <a:off x="1149651" y="1800222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53" name="tx53"/>
            <p:cNvSpPr/>
            <p:nvPr/>
          </p:nvSpPr>
          <p:spPr>
            <a:xfrm rot="-2160000">
              <a:off x="1149651" y="1770079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54" name="tx54"/>
            <p:cNvSpPr/>
            <p:nvPr/>
          </p:nvSpPr>
          <p:spPr>
            <a:xfrm rot="-2160000">
              <a:off x="1149651" y="1739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55" name="tx55"/>
            <p:cNvSpPr/>
            <p:nvPr/>
          </p:nvSpPr>
          <p:spPr>
            <a:xfrm rot="-2160000">
              <a:off x="1149651" y="1709794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56" name="tx56"/>
            <p:cNvSpPr/>
            <p:nvPr/>
          </p:nvSpPr>
          <p:spPr>
            <a:xfrm rot="-2160000">
              <a:off x="1149651" y="1679651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57" name="tx57"/>
            <p:cNvSpPr/>
            <p:nvPr/>
          </p:nvSpPr>
          <p:spPr>
            <a:xfrm rot="-2160000">
              <a:off x="1149651" y="1649508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58" name="tx58"/>
            <p:cNvSpPr/>
            <p:nvPr/>
          </p:nvSpPr>
          <p:spPr>
            <a:xfrm rot="-2160000">
              <a:off x="1149651" y="161936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1149651" y="1589223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1283512" y="19492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1520890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1758269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1995648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2233027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470406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27940" y="23436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04375" y="23911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29005" y="1666416"/>
              <a:ext cx="1373670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1282933" y="28130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45889" y="27882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282933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5889" y="30076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550032" y="27636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550032" y="2983098"/>
              <a:ext cx="1235059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3211069" y="189786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11069" y="18677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211069" y="18375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11069" y="1807432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11069" y="1777289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11069" y="1747147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11069" y="17170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11069" y="16868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211069" y="16567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11069" y="16265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211069" y="1596433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211069" y="156629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211069" y="1882789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11069" y="1852646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211069" y="18225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211069" y="17923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11069" y="1762218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211069" y="1732075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11069" y="1701932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211069" y="1671790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211069" y="1641647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211069" y="1611504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11069" y="1581361"/>
              <a:ext cx="1291340" cy="0"/>
            </a:xfrm>
            <a:custGeom>
              <a:avLst/>
              <a:pathLst>
                <a:path w="1291340" h="0">
                  <a:moveTo>
                    <a:pt x="0" y="0"/>
                  </a:moveTo>
                  <a:lnTo>
                    <a:pt x="1291340" y="0"/>
                  </a:lnTo>
                  <a:lnTo>
                    <a:pt x="12913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39555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476934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714313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951692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89070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426449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39555" y="1587390"/>
              <a:ext cx="1234370" cy="45214"/>
            </a:xfrm>
            <a:custGeom>
              <a:avLst/>
              <a:pathLst>
                <a:path w="1234370" h="45214">
                  <a:moveTo>
                    <a:pt x="0" y="45214"/>
                  </a:moveTo>
                  <a:lnTo>
                    <a:pt x="47475" y="36171"/>
                  </a:lnTo>
                  <a:lnTo>
                    <a:pt x="94951" y="36171"/>
                  </a:lnTo>
                  <a:lnTo>
                    <a:pt x="142427" y="42199"/>
                  </a:lnTo>
                  <a:lnTo>
                    <a:pt x="189903" y="24114"/>
                  </a:lnTo>
                  <a:lnTo>
                    <a:pt x="237378" y="18085"/>
                  </a:lnTo>
                  <a:lnTo>
                    <a:pt x="284854" y="18085"/>
                  </a:lnTo>
                  <a:lnTo>
                    <a:pt x="332330" y="12057"/>
                  </a:lnTo>
                  <a:lnTo>
                    <a:pt x="379806" y="6028"/>
                  </a:lnTo>
                  <a:lnTo>
                    <a:pt x="427281" y="0"/>
                  </a:lnTo>
                  <a:lnTo>
                    <a:pt x="474757" y="0"/>
                  </a:lnTo>
                  <a:lnTo>
                    <a:pt x="522233" y="0"/>
                  </a:lnTo>
                  <a:lnTo>
                    <a:pt x="569709" y="0"/>
                  </a:lnTo>
                  <a:lnTo>
                    <a:pt x="617185" y="0"/>
                  </a:lnTo>
                  <a:lnTo>
                    <a:pt x="664660" y="0"/>
                  </a:lnTo>
                  <a:lnTo>
                    <a:pt x="712136" y="0"/>
                  </a:lnTo>
                  <a:lnTo>
                    <a:pt x="759612" y="0"/>
                  </a:lnTo>
                  <a:lnTo>
                    <a:pt x="807088" y="0"/>
                  </a:lnTo>
                  <a:lnTo>
                    <a:pt x="854563" y="6028"/>
                  </a:lnTo>
                  <a:lnTo>
                    <a:pt x="902039" y="6028"/>
                  </a:lnTo>
                  <a:lnTo>
                    <a:pt x="949515" y="6028"/>
                  </a:lnTo>
                  <a:lnTo>
                    <a:pt x="996991" y="6028"/>
                  </a:lnTo>
                  <a:lnTo>
                    <a:pt x="1044466" y="6028"/>
                  </a:lnTo>
                  <a:lnTo>
                    <a:pt x="1091942" y="0"/>
                  </a:lnTo>
                  <a:lnTo>
                    <a:pt x="1139418" y="6028"/>
                  </a:lnTo>
                  <a:lnTo>
                    <a:pt x="1186894" y="6028"/>
                  </a:lnTo>
                  <a:lnTo>
                    <a:pt x="1234370" y="60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239555" y="1723032"/>
              <a:ext cx="1234370" cy="69328"/>
            </a:xfrm>
            <a:custGeom>
              <a:avLst/>
              <a:pathLst>
                <a:path w="1234370" h="69328">
                  <a:moveTo>
                    <a:pt x="0" y="33157"/>
                  </a:moveTo>
                  <a:lnTo>
                    <a:pt x="47475" y="9042"/>
                  </a:lnTo>
                  <a:lnTo>
                    <a:pt x="94951" y="9042"/>
                  </a:lnTo>
                  <a:lnTo>
                    <a:pt x="142427" y="0"/>
                  </a:lnTo>
                  <a:lnTo>
                    <a:pt x="189903" y="24114"/>
                  </a:lnTo>
                  <a:lnTo>
                    <a:pt x="237378" y="24114"/>
                  </a:lnTo>
                  <a:lnTo>
                    <a:pt x="284854" y="24114"/>
                  </a:lnTo>
                  <a:lnTo>
                    <a:pt x="332330" y="24114"/>
                  </a:lnTo>
                  <a:lnTo>
                    <a:pt x="379806" y="24114"/>
                  </a:lnTo>
                  <a:lnTo>
                    <a:pt x="427281" y="24114"/>
                  </a:lnTo>
                  <a:lnTo>
                    <a:pt x="474757" y="18085"/>
                  </a:lnTo>
                  <a:lnTo>
                    <a:pt x="522233" y="15071"/>
                  </a:lnTo>
                  <a:lnTo>
                    <a:pt x="569709" y="15071"/>
                  </a:lnTo>
                  <a:lnTo>
                    <a:pt x="617185" y="21099"/>
                  </a:lnTo>
                  <a:lnTo>
                    <a:pt x="664660" y="33157"/>
                  </a:lnTo>
                  <a:lnTo>
                    <a:pt x="712136" y="39185"/>
                  </a:lnTo>
                  <a:lnTo>
                    <a:pt x="759612" y="39185"/>
                  </a:lnTo>
                  <a:lnTo>
                    <a:pt x="807088" y="39185"/>
                  </a:lnTo>
                  <a:lnTo>
                    <a:pt x="854563" y="30142"/>
                  </a:lnTo>
                  <a:lnTo>
                    <a:pt x="902039" y="30142"/>
                  </a:lnTo>
                  <a:lnTo>
                    <a:pt x="949515" y="36171"/>
                  </a:lnTo>
                  <a:lnTo>
                    <a:pt x="996991" y="45214"/>
                  </a:lnTo>
                  <a:lnTo>
                    <a:pt x="1044466" y="45214"/>
                  </a:lnTo>
                  <a:lnTo>
                    <a:pt x="1091942" y="63299"/>
                  </a:lnTo>
                  <a:lnTo>
                    <a:pt x="1139418" y="63299"/>
                  </a:lnTo>
                  <a:lnTo>
                    <a:pt x="1186894" y="63299"/>
                  </a:lnTo>
                  <a:lnTo>
                    <a:pt x="1234370" y="69328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239555" y="1665761"/>
              <a:ext cx="1234370" cy="42199"/>
            </a:xfrm>
            <a:custGeom>
              <a:avLst/>
              <a:pathLst>
                <a:path w="1234370" h="42199">
                  <a:moveTo>
                    <a:pt x="0" y="42199"/>
                  </a:moveTo>
                  <a:lnTo>
                    <a:pt x="47475" y="30142"/>
                  </a:lnTo>
                  <a:lnTo>
                    <a:pt x="94951" y="36171"/>
                  </a:lnTo>
                  <a:lnTo>
                    <a:pt x="142427" y="30142"/>
                  </a:lnTo>
                  <a:lnTo>
                    <a:pt x="189903" y="36171"/>
                  </a:lnTo>
                  <a:lnTo>
                    <a:pt x="237378" y="21099"/>
                  </a:lnTo>
                  <a:lnTo>
                    <a:pt x="284854" y="6028"/>
                  </a:lnTo>
                  <a:lnTo>
                    <a:pt x="332330" y="6028"/>
                  </a:lnTo>
                  <a:lnTo>
                    <a:pt x="379806" y="0"/>
                  </a:lnTo>
                  <a:lnTo>
                    <a:pt x="427281" y="0"/>
                  </a:lnTo>
                  <a:lnTo>
                    <a:pt x="474757" y="0"/>
                  </a:lnTo>
                  <a:lnTo>
                    <a:pt x="522233" y="6028"/>
                  </a:lnTo>
                  <a:lnTo>
                    <a:pt x="569709" y="6028"/>
                  </a:lnTo>
                  <a:lnTo>
                    <a:pt x="617185" y="6028"/>
                  </a:lnTo>
                  <a:lnTo>
                    <a:pt x="664660" y="15071"/>
                  </a:lnTo>
                  <a:lnTo>
                    <a:pt x="712136" y="21099"/>
                  </a:lnTo>
                  <a:lnTo>
                    <a:pt x="759612" y="21099"/>
                  </a:lnTo>
                  <a:lnTo>
                    <a:pt x="807088" y="21099"/>
                  </a:lnTo>
                  <a:lnTo>
                    <a:pt x="854563" y="21099"/>
                  </a:lnTo>
                  <a:lnTo>
                    <a:pt x="902039" y="21099"/>
                  </a:lnTo>
                  <a:lnTo>
                    <a:pt x="949515" y="21099"/>
                  </a:lnTo>
                  <a:lnTo>
                    <a:pt x="996991" y="27128"/>
                  </a:lnTo>
                  <a:lnTo>
                    <a:pt x="1044466" y="21099"/>
                  </a:lnTo>
                  <a:lnTo>
                    <a:pt x="1091942" y="21099"/>
                  </a:lnTo>
                  <a:lnTo>
                    <a:pt x="1139418" y="21099"/>
                  </a:lnTo>
                  <a:lnTo>
                    <a:pt x="1186894" y="36171"/>
                  </a:lnTo>
                  <a:lnTo>
                    <a:pt x="1234370" y="2109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239555" y="1641647"/>
              <a:ext cx="1234370" cy="39185"/>
            </a:xfrm>
            <a:custGeom>
              <a:avLst/>
              <a:pathLst>
                <a:path w="1234370" h="39185">
                  <a:moveTo>
                    <a:pt x="0" y="39185"/>
                  </a:moveTo>
                  <a:lnTo>
                    <a:pt x="47475" y="30142"/>
                  </a:lnTo>
                  <a:lnTo>
                    <a:pt x="94951" y="24114"/>
                  </a:lnTo>
                  <a:lnTo>
                    <a:pt x="142427" y="24114"/>
                  </a:lnTo>
                  <a:lnTo>
                    <a:pt x="189903" y="21099"/>
                  </a:lnTo>
                  <a:lnTo>
                    <a:pt x="237378" y="0"/>
                  </a:lnTo>
                  <a:lnTo>
                    <a:pt x="284854" y="15071"/>
                  </a:lnTo>
                  <a:lnTo>
                    <a:pt x="332330" y="15071"/>
                  </a:lnTo>
                  <a:lnTo>
                    <a:pt x="379806" y="15071"/>
                  </a:lnTo>
                  <a:lnTo>
                    <a:pt x="427281" y="9042"/>
                  </a:lnTo>
                  <a:lnTo>
                    <a:pt x="474757" y="6028"/>
                  </a:lnTo>
                  <a:lnTo>
                    <a:pt x="522233" y="6028"/>
                  </a:lnTo>
                  <a:lnTo>
                    <a:pt x="569709" y="6028"/>
                  </a:lnTo>
                  <a:lnTo>
                    <a:pt x="617185" y="6028"/>
                  </a:lnTo>
                  <a:lnTo>
                    <a:pt x="664660" y="6028"/>
                  </a:lnTo>
                  <a:lnTo>
                    <a:pt x="712136" y="6028"/>
                  </a:lnTo>
                  <a:lnTo>
                    <a:pt x="759612" y="6028"/>
                  </a:lnTo>
                  <a:lnTo>
                    <a:pt x="807088" y="6028"/>
                  </a:lnTo>
                  <a:lnTo>
                    <a:pt x="854563" y="9042"/>
                  </a:lnTo>
                  <a:lnTo>
                    <a:pt x="902039" y="9042"/>
                  </a:lnTo>
                  <a:lnTo>
                    <a:pt x="949515" y="15071"/>
                  </a:lnTo>
                  <a:lnTo>
                    <a:pt x="996991" y="15071"/>
                  </a:lnTo>
                  <a:lnTo>
                    <a:pt x="1044466" y="15071"/>
                  </a:lnTo>
                  <a:lnTo>
                    <a:pt x="1091942" y="15071"/>
                  </a:lnTo>
                  <a:lnTo>
                    <a:pt x="1139418" y="21099"/>
                  </a:lnTo>
                  <a:lnTo>
                    <a:pt x="1186894" y="24114"/>
                  </a:lnTo>
                  <a:lnTo>
                    <a:pt x="1234370" y="3014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80852" y="1697487"/>
              <a:ext cx="117404" cy="11740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15222" y="1733658"/>
              <a:ext cx="117404" cy="11740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80852" y="1649258"/>
              <a:ext cx="117404" cy="11740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15222" y="1628159"/>
              <a:ext cx="117404" cy="11740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80852" y="1622130"/>
              <a:ext cx="117404" cy="11740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415222" y="1613087"/>
              <a:ext cx="117404" cy="11740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80852" y="1573902"/>
              <a:ext cx="117404" cy="11740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15222" y="1534716"/>
              <a:ext cx="117404" cy="11740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 rot="-2160000">
              <a:off x="2978451" y="1890651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160000">
              <a:off x="2978451" y="1860508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160000">
              <a:off x="2978451" y="1830365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160000">
              <a:off x="2978451" y="1800222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160000">
              <a:off x="2978451" y="1770079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160000">
              <a:off x="2978451" y="1739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160000">
              <a:off x="2978451" y="1709794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160000">
              <a:off x="2978451" y="1679651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160000">
              <a:off x="2978451" y="1649508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160000">
              <a:off x="2978451" y="161936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160000">
              <a:off x="2978451" y="1589223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160000">
              <a:off x="3112312" y="19492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160000">
              <a:off x="3349690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160000">
              <a:off x="3587069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160000">
              <a:off x="3824448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160000">
              <a:off x="4061827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160000">
              <a:off x="4299206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856740" y="23436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733175" y="23911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64656" y="2874013"/>
              <a:ext cx="248386" cy="9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865741" y="28130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28697" y="27882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65741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28697" y="30076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081625" y="28130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44581" y="27882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081625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44581" y="30076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132840" y="2768001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132840" y="29651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348724" y="2768001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348724" y="29874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002967" y="3312071"/>
              <a:ext cx="1294333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002967" y="3435515"/>
              <a:ext cx="2448191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002967" y="3531641"/>
              <a:ext cx="6697980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002967" y="3655085"/>
              <a:ext cx="6893547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56326" y="1734773"/>
              <a:ext cx="2546084" cy="10841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63616" y="1812908"/>
              <a:ext cx="564767" cy="0"/>
            </a:xfrm>
            <a:custGeom>
              <a:avLst/>
              <a:pathLst>
                <a:path w="564767" h="0">
                  <a:moveTo>
                    <a:pt x="56476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84919" y="1861742"/>
              <a:ext cx="615689" cy="0"/>
            </a:xfrm>
            <a:custGeom>
              <a:avLst/>
              <a:pathLst>
                <a:path w="615689" h="0">
                  <a:moveTo>
                    <a:pt x="615689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71032" y="1910576"/>
              <a:ext cx="499958" cy="0"/>
            </a:xfrm>
            <a:custGeom>
              <a:avLst/>
              <a:pathLst>
                <a:path w="499958" h="0">
                  <a:moveTo>
                    <a:pt x="49995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48828" y="1959410"/>
              <a:ext cx="712903" cy="0"/>
            </a:xfrm>
            <a:custGeom>
              <a:avLst/>
              <a:pathLst>
                <a:path w="712903" h="0">
                  <a:moveTo>
                    <a:pt x="71290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65502" y="2008244"/>
              <a:ext cx="773083" cy="0"/>
            </a:xfrm>
            <a:custGeom>
              <a:avLst/>
              <a:pathLst>
                <a:path w="773083" h="0">
                  <a:moveTo>
                    <a:pt x="77308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96063" y="2105912"/>
              <a:ext cx="699015" cy="0"/>
            </a:xfrm>
            <a:custGeom>
              <a:avLst/>
              <a:pathLst>
                <a:path w="699015" h="0">
                  <a:moveTo>
                    <a:pt x="69901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40512" y="2154746"/>
              <a:ext cx="745308" cy="0"/>
            </a:xfrm>
            <a:custGeom>
              <a:avLst/>
              <a:pathLst>
                <a:path w="745308" h="0">
                  <a:moveTo>
                    <a:pt x="74530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26624" y="2203580"/>
              <a:ext cx="712903" cy="0"/>
            </a:xfrm>
            <a:custGeom>
              <a:avLst/>
              <a:pathLst>
                <a:path w="712903" h="0">
                  <a:moveTo>
                    <a:pt x="71290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2736" y="2252414"/>
              <a:ext cx="694386" cy="0"/>
            </a:xfrm>
            <a:custGeom>
              <a:avLst/>
              <a:pathLst>
                <a:path w="694386" h="0">
                  <a:moveTo>
                    <a:pt x="694386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43298" y="2301249"/>
              <a:ext cx="786971" cy="0"/>
            </a:xfrm>
            <a:custGeom>
              <a:avLst/>
              <a:pathLst>
                <a:path w="786971" h="0">
                  <a:moveTo>
                    <a:pt x="78697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298" y="2350083"/>
              <a:ext cx="759195" cy="0"/>
            </a:xfrm>
            <a:custGeom>
              <a:avLst/>
              <a:pathLst>
                <a:path w="759195" h="0">
                  <a:moveTo>
                    <a:pt x="75919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10893" y="2398917"/>
              <a:ext cx="777712" cy="0"/>
            </a:xfrm>
            <a:custGeom>
              <a:avLst/>
              <a:pathLst>
                <a:path w="777712" h="0">
                  <a:moveTo>
                    <a:pt x="77771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27567" y="2447751"/>
              <a:ext cx="731420" cy="0"/>
            </a:xfrm>
            <a:custGeom>
              <a:avLst/>
              <a:pathLst>
                <a:path w="731420" h="0">
                  <a:moveTo>
                    <a:pt x="73142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67387" y="2496585"/>
              <a:ext cx="745308" cy="0"/>
            </a:xfrm>
            <a:custGeom>
              <a:avLst/>
              <a:pathLst>
                <a:path w="745308" h="0">
                  <a:moveTo>
                    <a:pt x="74530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16465" y="2545419"/>
              <a:ext cx="763825" cy="0"/>
            </a:xfrm>
            <a:custGeom>
              <a:avLst/>
              <a:pathLst>
                <a:path w="763825" h="0">
                  <a:moveTo>
                    <a:pt x="76382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7768" y="2594253"/>
              <a:ext cx="666611" cy="0"/>
            </a:xfrm>
            <a:custGeom>
              <a:avLst/>
              <a:pathLst>
                <a:path w="666611" h="0">
                  <a:moveTo>
                    <a:pt x="66661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26666" y="2643087"/>
              <a:ext cx="731420" cy="0"/>
            </a:xfrm>
            <a:custGeom>
              <a:avLst/>
              <a:pathLst>
                <a:path w="731420" h="0">
                  <a:moveTo>
                    <a:pt x="73142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15564" y="2691921"/>
              <a:ext cx="828634" cy="0"/>
            </a:xfrm>
            <a:custGeom>
              <a:avLst/>
              <a:pathLst>
                <a:path w="828634" h="0">
                  <a:moveTo>
                    <a:pt x="828634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73901" y="2740755"/>
              <a:ext cx="749937" cy="0"/>
            </a:xfrm>
            <a:custGeom>
              <a:avLst/>
              <a:pathLst>
                <a:path w="749937" h="0">
                  <a:moveTo>
                    <a:pt x="74993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49687" y="2789589"/>
              <a:ext cx="361081" cy="0"/>
            </a:xfrm>
            <a:custGeom>
              <a:avLst/>
              <a:pathLst>
                <a:path w="361081" h="0">
                  <a:moveTo>
                    <a:pt x="36108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11689" y="1760981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76457" y="176098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32992" y="1809815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48682" y="180981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19104" y="1858649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19063" y="185864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96901" y="190748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09804" y="190748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13574" y="195631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86658" y="195631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561668" y="200515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44136" y="205398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43151" y="205398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88585" y="210281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33893" y="210281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74697" y="215165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87601" y="215165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60809" y="220048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55196" y="220048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91371" y="2249321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78342" y="224932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91371" y="229815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50567" y="229815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58966" y="234698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36679" y="234698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75640" y="2395824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07060" y="239582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15459" y="2444658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60768" y="244465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464538" y="2493492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28363" y="249349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385841" y="2542326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52452" y="254232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74739" y="259116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06159" y="259116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63637" y="2639994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92271" y="263999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21974" y="2688828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71911" y="268882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97760" y="2737662"/>
              <a:ext cx="103854" cy="10385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58841" y="273766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92293" y="1734773"/>
              <a:ext cx="0" cy="1084116"/>
            </a:xfrm>
            <a:custGeom>
              <a:avLst/>
              <a:pathLst>
                <a:path w="0" h="1084116">
                  <a:moveTo>
                    <a:pt x="0" y="10841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29368" y="1734773"/>
              <a:ext cx="0" cy="1084116"/>
            </a:xfrm>
            <a:custGeom>
              <a:avLst/>
              <a:pathLst>
                <a:path w="0" h="1084116">
                  <a:moveTo>
                    <a:pt x="0" y="10841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34982" y="1734773"/>
              <a:ext cx="0" cy="1084116"/>
            </a:xfrm>
            <a:custGeom>
              <a:avLst/>
              <a:pathLst>
                <a:path w="0" h="1084116">
                  <a:moveTo>
                    <a:pt x="0" y="10841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7259" y="2186937"/>
              <a:ext cx="130955" cy="130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68444" y="2011926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64023" y="177246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36247" y="182130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06629" y="187013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97370" y="191897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44079" y="1967804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749234" y="2016585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0.783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30717" y="206547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21459" y="211430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675166" y="216314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12617" y="2211974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65908" y="226080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8132" y="230964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24245" y="2358477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94626" y="240731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48333" y="245614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15929" y="250497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240017" y="2553760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0.673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93725" y="260259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149692" y="2651481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059477" y="2700262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46407" y="274914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0.912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888881" y="176572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810184" y="181456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96297" y="186339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0.709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74093" y="191223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490766" y="1961002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0.643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421328" y="205873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0.628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65777" y="210756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51889" y="2156338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443508" y="220523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68563" y="225406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268563" y="230290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36158" y="235173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58339" y="240057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092652" y="244940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0.557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041730" y="249823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963033" y="254707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0.529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851931" y="259590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740829" y="264474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699166" y="269357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374952" y="2742347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4285F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0.834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086551" y="1640848"/>
              <a:ext cx="43393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EA4335">
                      <a:alpha val="50196"/>
                    </a:srgbClr>
                  </a:solidFill>
                  <a:latin typeface="IBM Plex Sans Bold"/>
                  <a:cs typeface="IBM Plex Sans Bold"/>
                </a:rPr>
                <a:t>Bajo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86920" y="1683934"/>
              <a:ext cx="590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BBC04">
                      <a:alpha val="50196"/>
                    </a:srgbClr>
                  </a:solidFill>
                  <a:latin typeface="IBM Plex Sans Bold"/>
                  <a:cs typeface="IBM Plex Sans Bold"/>
                </a:rPr>
                <a:t>Medio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74033" y="1683934"/>
              <a:ext cx="37359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34A853">
                      <a:alpha val="50196"/>
                    </a:srgbClr>
                  </a:solidFill>
                  <a:latin typeface="IBM Plex Sans Bold"/>
                  <a:cs typeface="IBM Plex Sans Bold"/>
                </a:rPr>
                <a:t>Alto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02045" y="1640848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4285F4">
                      <a:alpha val="50196"/>
                    </a:srgbClr>
                  </a:solidFill>
                  <a:latin typeface="IBM Plex Sans Bold"/>
                  <a:cs typeface="IBM Plex Sans Bold"/>
                </a:rPr>
                <a:t>Muy Alto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956326" y="1734773"/>
              <a:ext cx="0" cy="1084116"/>
            </a:xfrm>
            <a:custGeom>
              <a:avLst/>
              <a:pathLst>
                <a:path w="0" h="1084116">
                  <a:moveTo>
                    <a:pt x="0" y="10841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278793" y="2744550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405193" y="2695716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387982" y="2624530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344955" y="2598048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333667" y="2549214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372671" y="2500380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557187" y="2451546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427657" y="2385053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171838" y="2353877"/>
              <a:ext cx="72185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480743" y="2305043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607255" y="2256209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145910" y="2203017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418716" y="2158541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660118" y="2105348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538188" y="205651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636313" y="2012039"/>
              <a:ext cx="2573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Cuba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366636" y="1963205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485884" y="1910012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475490" y="1847879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406870" y="1794351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641119" y="1767868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840946" y="1803078"/>
              <a:ext cx="527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  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1921532" y="2789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921532" y="2740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21532" y="2691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21532" y="264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921532" y="2594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921532" y="2545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921532" y="2496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921532" y="2447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21532" y="2398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921532" y="2350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21532" y="230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21532" y="2252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21532" y="220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21532" y="2154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21532" y="2105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921532" y="2057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921532" y="2008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921532" y="1959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921532" y="1910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921532" y="1861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921532" y="1812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21532" y="1764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56326" y="2818890"/>
              <a:ext cx="2546084" cy="0"/>
            </a:xfrm>
            <a:custGeom>
              <a:avLst/>
              <a:pathLst>
                <a:path w="2546084" h="0">
                  <a:moveTo>
                    <a:pt x="0" y="0"/>
                  </a:moveTo>
                  <a:lnTo>
                    <a:pt x="25460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303520" y="28188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766444" y="28188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229368" y="28188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692293" y="28188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155217" y="28188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221264" y="28788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684189" y="28788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147113" y="28788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10037" y="28788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72962" y="28788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229368" y="31155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311819" y="3132151"/>
              <a:ext cx="1835099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de Desarrollo Humano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956326" y="1351697"/>
              <a:ext cx="2173033" cy="132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Corregido por nivel de desigualdad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956326" y="16355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956326" y="11010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56326" y="1082729"/>
              <a:ext cx="4898608" cy="199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Ggráfica N° 4: Índice de Desarrollo Humano en América Latina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698240" y="3359573"/>
              <a:ext cx="2804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2020. Informe sobre Desarrollo Humano.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253883" y="3457922"/>
              <a:ext cx="324852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 existen datos de desigualdad del desarrollo humano en Cuba.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056575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78924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01272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23621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45970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68318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0667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13016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35364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57713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062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02410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6575" y="2522666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56575" y="2406018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6575" y="2289370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56575" y="2172722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56575" y="2056074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56575" y="1939426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56575" y="1822778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56575" y="1706131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56575" y="1589483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56575" y="1472835"/>
              <a:ext cx="2445835" cy="0"/>
            </a:xfrm>
            <a:custGeom>
              <a:avLst/>
              <a:pathLst>
                <a:path w="2445835" h="0">
                  <a:moveTo>
                    <a:pt x="0" y="0"/>
                  </a:moveTo>
                  <a:lnTo>
                    <a:pt x="2445835" y="0"/>
                  </a:lnTo>
                  <a:lnTo>
                    <a:pt x="2445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67749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90098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12447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34795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7144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79493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01841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24190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46539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168887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91236" y="1402846"/>
              <a:ext cx="0" cy="1189808"/>
            </a:xfrm>
            <a:custGeom>
              <a:avLst/>
              <a:pathLst>
                <a:path w="0" h="1189808">
                  <a:moveTo>
                    <a:pt x="0" y="1189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167749" y="1472835"/>
              <a:ext cx="1823259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67749" y="1420343"/>
              <a:ext cx="1133978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67749" y="1589483"/>
              <a:ext cx="1712084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67749" y="1536991"/>
              <a:ext cx="667046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67749" y="1706131"/>
              <a:ext cx="1600910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167749" y="1653639"/>
              <a:ext cx="555871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67749" y="1822778"/>
              <a:ext cx="1400796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167749" y="1770287"/>
              <a:ext cx="489167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67749" y="1939426"/>
              <a:ext cx="1334092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67749" y="1886935"/>
              <a:ext cx="0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67749" y="2056074"/>
              <a:ext cx="1311857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67749" y="2003583"/>
              <a:ext cx="200113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67749" y="2172722"/>
              <a:ext cx="1267387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167749" y="2120230"/>
              <a:ext cx="578106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167749" y="2289370"/>
              <a:ext cx="1022803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167749" y="2236878"/>
              <a:ext cx="88939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67749" y="2406018"/>
              <a:ext cx="956099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167749" y="2353526"/>
              <a:ext cx="333523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167749" y="2522666"/>
              <a:ext cx="778220" cy="524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67749" y="2470174"/>
              <a:ext cx="111174" cy="524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016322" y="1430830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27041" y="137833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5147" y="154747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860108" y="149498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793973" y="166412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48934" y="161163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3859" y="178077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82230" y="172828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27154" y="189742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04920" y="2014069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86142" y="1961578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60450" y="213071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71169" y="207822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15866" y="224736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4968" y="2194873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49162" y="236401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26585" y="231152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971283" y="248066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97203" y="2428169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741367" y="247762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707504" y="2360979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507118" y="2221979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638436" y="212332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145910" y="1990024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76186" y="1894387"/>
              <a:ext cx="41775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18965" y="1777739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580992" y="1661091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760367" y="1540085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505442" y="1427795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134221" y="2652602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23042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45391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67739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990088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212437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434785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57134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879483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01831" y="26526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290652" y="2652602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941628" y="2757973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92708" y="32141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458386" y="31366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523945" y="32141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07194" y="3166994"/>
              <a:ext cx="2572603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738431" y="3166994"/>
              <a:ext cx="2371994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056575" y="1166874"/>
              <a:ext cx="2438044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056575" y="928667"/>
              <a:ext cx="7168621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465332" y="3457922"/>
              <a:ext cx="303707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1002967" y="872287"/>
              <a:ext cx="7689316" cy="18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6: Proporción de ingresos del 1% y el 10% más alto en América Latina 2000-2019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1002967" y="997292"/>
              <a:ext cx="568939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Comparado de América Latina y la OECD sin América Latina. Selección de 10 países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511215" y="1948423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11215" y="1870067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11215" y="1791710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1215" y="1713353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11215" y="1634997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42471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28650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4828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01007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11215" y="1987602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1215" y="1909245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11215" y="1830888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11215" y="1752532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11215" y="1674175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11215" y="1595818"/>
              <a:ext cx="839666" cy="0"/>
            </a:xfrm>
            <a:custGeom>
              <a:avLst/>
              <a:pathLst>
                <a:path w="839666" h="0">
                  <a:moveTo>
                    <a:pt x="0" y="0"/>
                  </a:moveTo>
                  <a:lnTo>
                    <a:pt x="839666" y="0"/>
                  </a:lnTo>
                  <a:lnTo>
                    <a:pt x="8396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49381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35560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21739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07918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94097" y="1576229"/>
              <a:ext cx="0" cy="430961"/>
            </a:xfrm>
            <a:custGeom>
              <a:avLst/>
              <a:pathLst>
                <a:path w="0" h="430961">
                  <a:moveTo>
                    <a:pt x="0" y="43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49381" y="1885816"/>
              <a:ext cx="763333" cy="19275"/>
            </a:xfrm>
            <a:custGeom>
              <a:avLst/>
              <a:pathLst>
                <a:path w="763333" h="19275">
                  <a:moveTo>
                    <a:pt x="0" y="18844"/>
                  </a:moveTo>
                  <a:lnTo>
                    <a:pt x="18617" y="17982"/>
                  </a:lnTo>
                  <a:lnTo>
                    <a:pt x="37235" y="18139"/>
                  </a:lnTo>
                  <a:lnTo>
                    <a:pt x="55853" y="19275"/>
                  </a:lnTo>
                  <a:lnTo>
                    <a:pt x="74471" y="18374"/>
                  </a:lnTo>
                  <a:lnTo>
                    <a:pt x="93089" y="18139"/>
                  </a:lnTo>
                  <a:lnTo>
                    <a:pt x="111707" y="18727"/>
                  </a:lnTo>
                  <a:lnTo>
                    <a:pt x="130325" y="18923"/>
                  </a:lnTo>
                  <a:lnTo>
                    <a:pt x="148943" y="19197"/>
                  </a:lnTo>
                  <a:lnTo>
                    <a:pt x="167560" y="17786"/>
                  </a:lnTo>
                  <a:lnTo>
                    <a:pt x="186178" y="18688"/>
                  </a:lnTo>
                  <a:lnTo>
                    <a:pt x="204796" y="18609"/>
                  </a:lnTo>
                  <a:lnTo>
                    <a:pt x="223414" y="18688"/>
                  </a:lnTo>
                  <a:lnTo>
                    <a:pt x="242032" y="15867"/>
                  </a:lnTo>
                  <a:lnTo>
                    <a:pt x="260650" y="15867"/>
                  </a:lnTo>
                  <a:lnTo>
                    <a:pt x="279268" y="16768"/>
                  </a:lnTo>
                  <a:lnTo>
                    <a:pt x="297886" y="15984"/>
                  </a:lnTo>
                  <a:lnTo>
                    <a:pt x="316503" y="15201"/>
                  </a:lnTo>
                  <a:lnTo>
                    <a:pt x="335121" y="15514"/>
                  </a:lnTo>
                  <a:lnTo>
                    <a:pt x="353739" y="17316"/>
                  </a:lnTo>
                  <a:lnTo>
                    <a:pt x="372357" y="17630"/>
                  </a:lnTo>
                  <a:lnTo>
                    <a:pt x="390975" y="16180"/>
                  </a:lnTo>
                  <a:lnTo>
                    <a:pt x="409593" y="14025"/>
                  </a:lnTo>
                  <a:lnTo>
                    <a:pt x="428211" y="12654"/>
                  </a:lnTo>
                  <a:lnTo>
                    <a:pt x="446829" y="10499"/>
                  </a:lnTo>
                  <a:lnTo>
                    <a:pt x="465447" y="12732"/>
                  </a:lnTo>
                  <a:lnTo>
                    <a:pt x="484064" y="11048"/>
                  </a:lnTo>
                  <a:lnTo>
                    <a:pt x="502682" y="4466"/>
                  </a:lnTo>
                  <a:lnTo>
                    <a:pt x="521300" y="4035"/>
                  </a:lnTo>
                  <a:lnTo>
                    <a:pt x="539918" y="2977"/>
                  </a:lnTo>
                  <a:lnTo>
                    <a:pt x="558536" y="5837"/>
                  </a:lnTo>
                  <a:lnTo>
                    <a:pt x="577154" y="4897"/>
                  </a:lnTo>
                  <a:lnTo>
                    <a:pt x="595772" y="2860"/>
                  </a:lnTo>
                  <a:lnTo>
                    <a:pt x="614390" y="5328"/>
                  </a:lnTo>
                  <a:lnTo>
                    <a:pt x="633007" y="4074"/>
                  </a:lnTo>
                  <a:lnTo>
                    <a:pt x="651625" y="2742"/>
                  </a:lnTo>
                  <a:lnTo>
                    <a:pt x="670243" y="0"/>
                  </a:lnTo>
                  <a:lnTo>
                    <a:pt x="688861" y="2899"/>
                  </a:lnTo>
                  <a:lnTo>
                    <a:pt x="707479" y="6934"/>
                  </a:lnTo>
                  <a:lnTo>
                    <a:pt x="726097" y="3212"/>
                  </a:lnTo>
                  <a:lnTo>
                    <a:pt x="744715" y="3447"/>
                  </a:lnTo>
                  <a:lnTo>
                    <a:pt x="763333" y="317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49381" y="1754334"/>
              <a:ext cx="763333" cy="7365"/>
            </a:xfrm>
            <a:custGeom>
              <a:avLst/>
              <a:pathLst>
                <a:path w="763333" h="7365">
                  <a:moveTo>
                    <a:pt x="0" y="7365"/>
                  </a:moveTo>
                  <a:lnTo>
                    <a:pt x="18617" y="6581"/>
                  </a:lnTo>
                  <a:lnTo>
                    <a:pt x="37235" y="5955"/>
                  </a:lnTo>
                  <a:lnTo>
                    <a:pt x="55853" y="6542"/>
                  </a:lnTo>
                  <a:lnTo>
                    <a:pt x="74471" y="6542"/>
                  </a:lnTo>
                  <a:lnTo>
                    <a:pt x="93089" y="5798"/>
                  </a:lnTo>
                  <a:lnTo>
                    <a:pt x="111707" y="4427"/>
                  </a:lnTo>
                  <a:lnTo>
                    <a:pt x="130325" y="4583"/>
                  </a:lnTo>
                  <a:lnTo>
                    <a:pt x="148943" y="6190"/>
                  </a:lnTo>
                  <a:lnTo>
                    <a:pt x="167560" y="4897"/>
                  </a:lnTo>
                  <a:lnTo>
                    <a:pt x="186178" y="6072"/>
                  </a:lnTo>
                  <a:lnTo>
                    <a:pt x="204796" y="6425"/>
                  </a:lnTo>
                  <a:lnTo>
                    <a:pt x="223414" y="5994"/>
                  </a:lnTo>
                  <a:lnTo>
                    <a:pt x="242032" y="2938"/>
                  </a:lnTo>
                  <a:lnTo>
                    <a:pt x="260650" y="2977"/>
                  </a:lnTo>
                  <a:lnTo>
                    <a:pt x="279268" y="4740"/>
                  </a:lnTo>
                  <a:lnTo>
                    <a:pt x="297886" y="4466"/>
                  </a:lnTo>
                  <a:lnTo>
                    <a:pt x="316503" y="3330"/>
                  </a:lnTo>
                  <a:lnTo>
                    <a:pt x="335121" y="3095"/>
                  </a:lnTo>
                  <a:lnTo>
                    <a:pt x="353739" y="3761"/>
                  </a:lnTo>
                  <a:lnTo>
                    <a:pt x="372357" y="4192"/>
                  </a:lnTo>
                  <a:lnTo>
                    <a:pt x="390975" y="1567"/>
                  </a:lnTo>
                  <a:lnTo>
                    <a:pt x="409593" y="705"/>
                  </a:lnTo>
                  <a:lnTo>
                    <a:pt x="428211" y="1449"/>
                  </a:lnTo>
                  <a:lnTo>
                    <a:pt x="446829" y="2860"/>
                  </a:lnTo>
                  <a:lnTo>
                    <a:pt x="465447" y="2860"/>
                  </a:lnTo>
                  <a:lnTo>
                    <a:pt x="484064" y="861"/>
                  </a:lnTo>
                  <a:lnTo>
                    <a:pt x="502682" y="901"/>
                  </a:lnTo>
                  <a:lnTo>
                    <a:pt x="521300" y="0"/>
                  </a:lnTo>
                  <a:lnTo>
                    <a:pt x="539918" y="117"/>
                  </a:lnTo>
                  <a:lnTo>
                    <a:pt x="558536" y="274"/>
                  </a:lnTo>
                  <a:lnTo>
                    <a:pt x="577154" y="430"/>
                  </a:lnTo>
                  <a:lnTo>
                    <a:pt x="595772" y="1371"/>
                  </a:lnTo>
                  <a:lnTo>
                    <a:pt x="614390" y="3761"/>
                  </a:lnTo>
                  <a:lnTo>
                    <a:pt x="633007" y="2977"/>
                  </a:lnTo>
                  <a:lnTo>
                    <a:pt x="651625" y="2703"/>
                  </a:lnTo>
                  <a:lnTo>
                    <a:pt x="670243" y="3330"/>
                  </a:lnTo>
                  <a:lnTo>
                    <a:pt x="688861" y="3643"/>
                  </a:lnTo>
                  <a:lnTo>
                    <a:pt x="707479" y="6190"/>
                  </a:lnTo>
                  <a:lnTo>
                    <a:pt x="726097" y="4936"/>
                  </a:lnTo>
                  <a:lnTo>
                    <a:pt x="744715" y="4583"/>
                  </a:lnTo>
                  <a:lnTo>
                    <a:pt x="763333" y="427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49381" y="1936670"/>
              <a:ext cx="763333" cy="15671"/>
            </a:xfrm>
            <a:custGeom>
              <a:avLst/>
              <a:pathLst>
                <a:path w="763333" h="15671">
                  <a:moveTo>
                    <a:pt x="0" y="15671"/>
                  </a:moveTo>
                  <a:lnTo>
                    <a:pt x="18617" y="15671"/>
                  </a:lnTo>
                  <a:lnTo>
                    <a:pt x="37235" y="15671"/>
                  </a:lnTo>
                  <a:lnTo>
                    <a:pt x="55853" y="15671"/>
                  </a:lnTo>
                  <a:lnTo>
                    <a:pt x="74471" y="15671"/>
                  </a:lnTo>
                  <a:lnTo>
                    <a:pt x="93089" y="15671"/>
                  </a:lnTo>
                  <a:lnTo>
                    <a:pt x="111707" y="15671"/>
                  </a:lnTo>
                  <a:lnTo>
                    <a:pt x="130325" y="11753"/>
                  </a:lnTo>
                  <a:lnTo>
                    <a:pt x="148943" y="11753"/>
                  </a:lnTo>
                  <a:lnTo>
                    <a:pt x="167560" y="11753"/>
                  </a:lnTo>
                  <a:lnTo>
                    <a:pt x="186178" y="11753"/>
                  </a:lnTo>
                  <a:lnTo>
                    <a:pt x="204796" y="11753"/>
                  </a:lnTo>
                  <a:lnTo>
                    <a:pt x="223414" y="11753"/>
                  </a:lnTo>
                  <a:lnTo>
                    <a:pt x="242032" y="11753"/>
                  </a:lnTo>
                  <a:lnTo>
                    <a:pt x="260650" y="7835"/>
                  </a:lnTo>
                  <a:lnTo>
                    <a:pt x="279268" y="7835"/>
                  </a:lnTo>
                  <a:lnTo>
                    <a:pt x="297886" y="7835"/>
                  </a:lnTo>
                  <a:lnTo>
                    <a:pt x="316503" y="3917"/>
                  </a:lnTo>
                  <a:lnTo>
                    <a:pt x="335121" y="3917"/>
                  </a:lnTo>
                  <a:lnTo>
                    <a:pt x="353739" y="3917"/>
                  </a:lnTo>
                  <a:lnTo>
                    <a:pt x="372357" y="3917"/>
                  </a:lnTo>
                  <a:lnTo>
                    <a:pt x="390975" y="3917"/>
                  </a:lnTo>
                  <a:lnTo>
                    <a:pt x="409593" y="3917"/>
                  </a:lnTo>
                  <a:lnTo>
                    <a:pt x="428211" y="3917"/>
                  </a:lnTo>
                  <a:lnTo>
                    <a:pt x="446829" y="0"/>
                  </a:lnTo>
                  <a:lnTo>
                    <a:pt x="465447" y="0"/>
                  </a:lnTo>
                  <a:lnTo>
                    <a:pt x="484064" y="0"/>
                  </a:lnTo>
                  <a:lnTo>
                    <a:pt x="502682" y="0"/>
                  </a:lnTo>
                  <a:lnTo>
                    <a:pt x="521300" y="0"/>
                  </a:lnTo>
                  <a:lnTo>
                    <a:pt x="539918" y="3917"/>
                  </a:lnTo>
                  <a:lnTo>
                    <a:pt x="558536" y="3917"/>
                  </a:lnTo>
                  <a:lnTo>
                    <a:pt x="577154" y="3917"/>
                  </a:lnTo>
                  <a:lnTo>
                    <a:pt x="595772" y="3917"/>
                  </a:lnTo>
                  <a:lnTo>
                    <a:pt x="614390" y="3917"/>
                  </a:lnTo>
                  <a:lnTo>
                    <a:pt x="633007" y="0"/>
                  </a:lnTo>
                  <a:lnTo>
                    <a:pt x="651625" y="0"/>
                  </a:lnTo>
                  <a:lnTo>
                    <a:pt x="670243" y="0"/>
                  </a:lnTo>
                  <a:lnTo>
                    <a:pt x="688861" y="0"/>
                  </a:lnTo>
                  <a:lnTo>
                    <a:pt x="707479" y="3917"/>
                  </a:lnTo>
                  <a:lnTo>
                    <a:pt x="726097" y="3917"/>
                  </a:lnTo>
                  <a:lnTo>
                    <a:pt x="744715" y="3917"/>
                  </a:lnTo>
                  <a:lnTo>
                    <a:pt x="763333" y="391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49381" y="1838724"/>
              <a:ext cx="763333" cy="23507"/>
            </a:xfrm>
            <a:custGeom>
              <a:avLst/>
              <a:pathLst>
                <a:path w="763333" h="23507">
                  <a:moveTo>
                    <a:pt x="0" y="23507"/>
                  </a:moveTo>
                  <a:lnTo>
                    <a:pt x="18617" y="23507"/>
                  </a:lnTo>
                  <a:lnTo>
                    <a:pt x="37235" y="23507"/>
                  </a:lnTo>
                  <a:lnTo>
                    <a:pt x="55853" y="23507"/>
                  </a:lnTo>
                  <a:lnTo>
                    <a:pt x="74471" y="23507"/>
                  </a:lnTo>
                  <a:lnTo>
                    <a:pt x="93089" y="23507"/>
                  </a:lnTo>
                  <a:lnTo>
                    <a:pt x="111707" y="23507"/>
                  </a:lnTo>
                  <a:lnTo>
                    <a:pt x="130325" y="23507"/>
                  </a:lnTo>
                  <a:lnTo>
                    <a:pt x="148943" y="19589"/>
                  </a:lnTo>
                  <a:lnTo>
                    <a:pt x="167560" y="19589"/>
                  </a:lnTo>
                  <a:lnTo>
                    <a:pt x="186178" y="19589"/>
                  </a:lnTo>
                  <a:lnTo>
                    <a:pt x="204796" y="19589"/>
                  </a:lnTo>
                  <a:lnTo>
                    <a:pt x="223414" y="15671"/>
                  </a:lnTo>
                  <a:lnTo>
                    <a:pt x="242032" y="15671"/>
                  </a:lnTo>
                  <a:lnTo>
                    <a:pt x="260650" y="11753"/>
                  </a:lnTo>
                  <a:lnTo>
                    <a:pt x="279268" y="11753"/>
                  </a:lnTo>
                  <a:lnTo>
                    <a:pt x="297886" y="11753"/>
                  </a:lnTo>
                  <a:lnTo>
                    <a:pt x="316503" y="7835"/>
                  </a:lnTo>
                  <a:lnTo>
                    <a:pt x="335121" y="7835"/>
                  </a:lnTo>
                  <a:lnTo>
                    <a:pt x="353739" y="7835"/>
                  </a:lnTo>
                  <a:lnTo>
                    <a:pt x="372357" y="3917"/>
                  </a:lnTo>
                  <a:lnTo>
                    <a:pt x="390975" y="3917"/>
                  </a:lnTo>
                  <a:lnTo>
                    <a:pt x="409593" y="3917"/>
                  </a:lnTo>
                  <a:lnTo>
                    <a:pt x="428211" y="3917"/>
                  </a:lnTo>
                  <a:lnTo>
                    <a:pt x="446829" y="3917"/>
                  </a:lnTo>
                  <a:lnTo>
                    <a:pt x="465447" y="0"/>
                  </a:lnTo>
                  <a:lnTo>
                    <a:pt x="484064" y="0"/>
                  </a:lnTo>
                  <a:lnTo>
                    <a:pt x="502682" y="0"/>
                  </a:lnTo>
                  <a:lnTo>
                    <a:pt x="521300" y="3917"/>
                  </a:lnTo>
                  <a:lnTo>
                    <a:pt x="539918" y="3917"/>
                  </a:lnTo>
                  <a:lnTo>
                    <a:pt x="558536" y="3917"/>
                  </a:lnTo>
                  <a:lnTo>
                    <a:pt x="577154" y="3917"/>
                  </a:lnTo>
                  <a:lnTo>
                    <a:pt x="595772" y="3917"/>
                  </a:lnTo>
                  <a:lnTo>
                    <a:pt x="614390" y="3917"/>
                  </a:lnTo>
                  <a:lnTo>
                    <a:pt x="633007" y="3917"/>
                  </a:lnTo>
                  <a:lnTo>
                    <a:pt x="651625" y="3917"/>
                  </a:lnTo>
                  <a:lnTo>
                    <a:pt x="670243" y="3917"/>
                  </a:lnTo>
                  <a:lnTo>
                    <a:pt x="688861" y="3917"/>
                  </a:lnTo>
                  <a:lnTo>
                    <a:pt x="707479" y="3917"/>
                  </a:lnTo>
                  <a:lnTo>
                    <a:pt x="726097" y="3917"/>
                  </a:lnTo>
                  <a:lnTo>
                    <a:pt x="744715" y="3917"/>
                  </a:lnTo>
                  <a:lnTo>
                    <a:pt x="763333" y="391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11005" y="1866285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511215" y="1702019"/>
              <a:ext cx="89851" cy="89520"/>
            </a:xfrm>
            <a:custGeom>
              <a:avLst/>
              <a:pathLst>
                <a:path w="89851" h="89520">
                  <a:moveTo>
                    <a:pt x="38166" y="0"/>
                  </a:moveTo>
                  <a:lnTo>
                    <a:pt x="89851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63499" y="18992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561939" y="17539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82117" y="18994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580557" y="175329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00735" y="19005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599174" y="17538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19353" y="189969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17792" y="17538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37971" y="18994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636410" y="17531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6589" y="190004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655028" y="17517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675206" y="190024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673646" y="175192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93824" y="19005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692264" y="17535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12442" y="189910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710882" y="1752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97184" y="1866128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683876" y="17007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749678" y="189992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748118" y="17537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768296" y="19000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766735" y="175333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786914" y="18971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785353" y="175027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805532" y="18971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803971" y="175031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824150" y="189808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822589" y="1752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42767" y="189730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841207" y="175180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861385" y="189651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59825" y="175066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80003" y="189683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878443" y="175043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898621" y="18986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897061" y="17510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883362" y="186507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870054" y="16988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35857" y="189749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934296" y="174890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954475" y="189534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52914" y="174804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73093" y="18939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71532" y="174878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91710" y="189181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90150" y="17501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10328" y="189404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008768" y="17501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28946" y="18923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027386" y="17481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47564" y="188578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46004" y="174823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066182" y="188535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64621" y="174733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84800" y="188429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083239" y="17474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69541" y="1853277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56233" y="169492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122036" y="18862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120475" y="17477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40653" y="188417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139093" y="17487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159271" y="18866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157711" y="17510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77889" y="188539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176329" y="175031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196507" y="188405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194947" y="175003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15125" y="188131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213565" y="175066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33743" y="188421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232182" y="17509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52361" y="188825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250800" y="17535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70979" y="18845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269418" y="175227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89597" y="188476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288036" y="175192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74338" y="185061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261030" y="1698924"/>
              <a:ext cx="89851" cy="89520"/>
            </a:xfrm>
            <a:custGeom>
              <a:avLst/>
              <a:pathLst>
                <a:path w="89851" h="89520">
                  <a:moveTo>
                    <a:pt x="51684" y="0"/>
                  </a:moveTo>
                  <a:lnTo>
                    <a:pt x="89851" y="66106"/>
                  </a:lnTo>
                  <a:lnTo>
                    <a:pt x="89851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511005" y="191396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511215" y="1802551"/>
              <a:ext cx="89851" cy="89520"/>
            </a:xfrm>
            <a:custGeom>
              <a:avLst/>
              <a:pathLst>
                <a:path w="89851" h="89520">
                  <a:moveTo>
                    <a:pt x="38166" y="0"/>
                  </a:moveTo>
                  <a:lnTo>
                    <a:pt x="89851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563499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561939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582117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580557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00735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599174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619353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617792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637971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636410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656589" y="194784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655028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675206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673646" y="18552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693824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692264" y="18513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712442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710882" y="18513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697184" y="1910047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83876" y="179863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749678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48118" y="18513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68296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766735" y="18473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86914" y="194392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785353" y="18473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805532" y="19400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803971" y="184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824150" y="19400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822589" y="184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842767" y="19400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841207" y="184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61385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859825" y="183956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880003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878443" y="183956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898621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897061" y="183956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883362" y="190221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1870054" y="17829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35857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1934296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54475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1952914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73093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71532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91710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990150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10328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008768" y="18317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28946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027386" y="18317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47564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046004" y="18317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66182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064621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84800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083239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69541" y="190221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056233" y="17829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22036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120475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40653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139093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59271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157711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177889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176329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196507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194947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215125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213565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33743" y="193217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232182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52361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250800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70979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269418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89597" y="193608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288036" y="18356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74338" y="190221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261030" y="1782962"/>
              <a:ext cx="89851" cy="89520"/>
            </a:xfrm>
            <a:custGeom>
              <a:avLst/>
              <a:pathLst>
                <a:path w="89851" h="89520">
                  <a:moveTo>
                    <a:pt x="51684" y="0"/>
                  </a:moveTo>
                  <a:lnTo>
                    <a:pt x="89851" y="66106"/>
                  </a:lnTo>
                  <a:lnTo>
                    <a:pt x="89851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556935" y="179436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602655" y="183748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1556935" y="171037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1602655" y="17534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70821" y="179075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716541" y="183387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556935" y="1621949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602655" y="16650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1769624" y="178664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815344" y="18297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1788321" y="170719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834041" y="175031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1937545" y="178124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983265" y="182436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1983144" y="162194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2028864" y="16650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1983144" y="177739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028864" y="182050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1983144" y="170090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028864" y="174401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1586382" y="1794364"/>
              <a:ext cx="256974" cy="167106"/>
            </a:xfrm>
            <a:custGeom>
              <a:avLst/>
              <a:pathLst>
                <a:path w="256974" h="167106">
                  <a:moveTo>
                    <a:pt x="27431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32102" y="1837482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1619891" y="179428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1665611" y="183740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727559" y="178826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773279" y="183138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578761" y="172134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624481" y="17644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1812361" y="178552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858081" y="182864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1640957" y="1710942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1686677" y="175406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1863486" y="178269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1909206" y="182581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1897848" y="170575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1943568" y="174887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1983144" y="1786740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2028864" y="182985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1983144" y="171394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2028864" y="175705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1272278" y="1997516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1203355" y="194155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1203355" y="1863197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1203355" y="1784841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1203355" y="170648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1134431" y="1650522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1422138" y="205859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08317" y="205859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1794496" y="205859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1980674" y="205859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2166853" y="205859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931048" y="245299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807483" y="250049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351135" y="2897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329810" y="288376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555278" y="287297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542562" y="287297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598253" y="29223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61209" y="289754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598253" y="31418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61209" y="311700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2865352" y="287297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865352" y="309678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2901939" y="188146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901939" y="186181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2901939" y="184217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901939" y="182253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901939" y="180288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943274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001904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060535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119165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901939" y="1891284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901939" y="187164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901939" y="185199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901939" y="183235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901939" y="181271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901939" y="179306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913959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972589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031219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089850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148480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913959" y="1862840"/>
              <a:ext cx="240384" cy="4007"/>
            </a:xfrm>
            <a:custGeom>
              <a:avLst/>
              <a:pathLst>
                <a:path w="240384" h="4007">
                  <a:moveTo>
                    <a:pt x="0" y="3801"/>
                  </a:moveTo>
                  <a:lnTo>
                    <a:pt x="5863" y="3801"/>
                  </a:lnTo>
                  <a:lnTo>
                    <a:pt x="11726" y="3801"/>
                  </a:lnTo>
                  <a:lnTo>
                    <a:pt x="17589" y="3801"/>
                  </a:lnTo>
                  <a:lnTo>
                    <a:pt x="23452" y="3801"/>
                  </a:lnTo>
                  <a:lnTo>
                    <a:pt x="29315" y="3801"/>
                  </a:lnTo>
                  <a:lnTo>
                    <a:pt x="35178" y="3801"/>
                  </a:lnTo>
                  <a:lnTo>
                    <a:pt x="41041" y="3801"/>
                  </a:lnTo>
                  <a:lnTo>
                    <a:pt x="46904" y="3801"/>
                  </a:lnTo>
                  <a:lnTo>
                    <a:pt x="52767" y="3801"/>
                  </a:lnTo>
                  <a:lnTo>
                    <a:pt x="58630" y="3801"/>
                  </a:lnTo>
                  <a:lnTo>
                    <a:pt x="64493" y="3801"/>
                  </a:lnTo>
                  <a:lnTo>
                    <a:pt x="70356" y="3801"/>
                  </a:lnTo>
                  <a:lnTo>
                    <a:pt x="76219" y="3801"/>
                  </a:lnTo>
                  <a:lnTo>
                    <a:pt x="82082" y="3801"/>
                  </a:lnTo>
                  <a:lnTo>
                    <a:pt x="87945" y="3801"/>
                  </a:lnTo>
                  <a:lnTo>
                    <a:pt x="93808" y="3801"/>
                  </a:lnTo>
                  <a:lnTo>
                    <a:pt x="99671" y="3801"/>
                  </a:lnTo>
                  <a:lnTo>
                    <a:pt x="105534" y="3801"/>
                  </a:lnTo>
                  <a:lnTo>
                    <a:pt x="111397" y="3801"/>
                  </a:lnTo>
                  <a:lnTo>
                    <a:pt x="117260" y="3810"/>
                  </a:lnTo>
                  <a:lnTo>
                    <a:pt x="123123" y="3869"/>
                  </a:lnTo>
                  <a:lnTo>
                    <a:pt x="128986" y="3938"/>
                  </a:lnTo>
                  <a:lnTo>
                    <a:pt x="134849" y="4007"/>
                  </a:lnTo>
                  <a:lnTo>
                    <a:pt x="140712" y="2671"/>
                  </a:lnTo>
                  <a:lnTo>
                    <a:pt x="146575" y="1335"/>
                  </a:lnTo>
                  <a:lnTo>
                    <a:pt x="152438" y="0"/>
                  </a:lnTo>
                  <a:lnTo>
                    <a:pt x="158302" y="1001"/>
                  </a:lnTo>
                  <a:lnTo>
                    <a:pt x="164165" y="1993"/>
                  </a:lnTo>
                  <a:lnTo>
                    <a:pt x="170028" y="2985"/>
                  </a:lnTo>
                  <a:lnTo>
                    <a:pt x="175891" y="2936"/>
                  </a:lnTo>
                  <a:lnTo>
                    <a:pt x="181754" y="2887"/>
                  </a:lnTo>
                  <a:lnTo>
                    <a:pt x="187617" y="3054"/>
                  </a:lnTo>
                  <a:lnTo>
                    <a:pt x="193480" y="3211"/>
                  </a:lnTo>
                  <a:lnTo>
                    <a:pt x="199343" y="2514"/>
                  </a:lnTo>
                  <a:lnTo>
                    <a:pt x="205206" y="1826"/>
                  </a:lnTo>
                  <a:lnTo>
                    <a:pt x="211069" y="1836"/>
                  </a:lnTo>
                  <a:lnTo>
                    <a:pt x="216932" y="1856"/>
                  </a:lnTo>
                  <a:lnTo>
                    <a:pt x="222795" y="1856"/>
                  </a:lnTo>
                  <a:lnTo>
                    <a:pt x="228658" y="1856"/>
                  </a:lnTo>
                  <a:lnTo>
                    <a:pt x="234521" y="1856"/>
                  </a:lnTo>
                  <a:lnTo>
                    <a:pt x="240384" y="18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913959" y="1826126"/>
              <a:ext cx="240384" cy="5873"/>
            </a:xfrm>
            <a:custGeom>
              <a:avLst/>
              <a:pathLst>
                <a:path w="240384" h="5873">
                  <a:moveTo>
                    <a:pt x="0" y="5873"/>
                  </a:moveTo>
                  <a:lnTo>
                    <a:pt x="5863" y="5873"/>
                  </a:lnTo>
                  <a:lnTo>
                    <a:pt x="11726" y="5873"/>
                  </a:lnTo>
                  <a:lnTo>
                    <a:pt x="17589" y="5873"/>
                  </a:lnTo>
                  <a:lnTo>
                    <a:pt x="23452" y="5873"/>
                  </a:lnTo>
                  <a:lnTo>
                    <a:pt x="29315" y="5873"/>
                  </a:lnTo>
                  <a:lnTo>
                    <a:pt x="35178" y="5873"/>
                  </a:lnTo>
                  <a:lnTo>
                    <a:pt x="41041" y="5873"/>
                  </a:lnTo>
                  <a:lnTo>
                    <a:pt x="46904" y="5873"/>
                  </a:lnTo>
                  <a:lnTo>
                    <a:pt x="52767" y="5873"/>
                  </a:lnTo>
                  <a:lnTo>
                    <a:pt x="58630" y="5873"/>
                  </a:lnTo>
                  <a:lnTo>
                    <a:pt x="64493" y="5873"/>
                  </a:lnTo>
                  <a:lnTo>
                    <a:pt x="70356" y="5873"/>
                  </a:lnTo>
                  <a:lnTo>
                    <a:pt x="76219" y="5873"/>
                  </a:lnTo>
                  <a:lnTo>
                    <a:pt x="82082" y="5873"/>
                  </a:lnTo>
                  <a:lnTo>
                    <a:pt x="87945" y="5873"/>
                  </a:lnTo>
                  <a:lnTo>
                    <a:pt x="93808" y="5873"/>
                  </a:lnTo>
                  <a:lnTo>
                    <a:pt x="99671" y="5873"/>
                  </a:lnTo>
                  <a:lnTo>
                    <a:pt x="105534" y="5873"/>
                  </a:lnTo>
                  <a:lnTo>
                    <a:pt x="111397" y="5873"/>
                  </a:lnTo>
                  <a:lnTo>
                    <a:pt x="117260" y="5873"/>
                  </a:lnTo>
                  <a:lnTo>
                    <a:pt x="123123" y="5500"/>
                  </a:lnTo>
                  <a:lnTo>
                    <a:pt x="128986" y="5126"/>
                  </a:lnTo>
                  <a:lnTo>
                    <a:pt x="134849" y="4763"/>
                  </a:lnTo>
                  <a:lnTo>
                    <a:pt x="140712" y="4115"/>
                  </a:lnTo>
                  <a:lnTo>
                    <a:pt x="146575" y="3467"/>
                  </a:lnTo>
                  <a:lnTo>
                    <a:pt x="152438" y="2828"/>
                  </a:lnTo>
                  <a:lnTo>
                    <a:pt x="158302" y="3103"/>
                  </a:lnTo>
                  <a:lnTo>
                    <a:pt x="164165" y="3388"/>
                  </a:lnTo>
                  <a:lnTo>
                    <a:pt x="170028" y="3663"/>
                  </a:lnTo>
                  <a:lnTo>
                    <a:pt x="175891" y="1836"/>
                  </a:lnTo>
                  <a:lnTo>
                    <a:pt x="181754" y="0"/>
                  </a:lnTo>
                  <a:lnTo>
                    <a:pt x="187617" y="1129"/>
                  </a:lnTo>
                  <a:lnTo>
                    <a:pt x="193480" y="2249"/>
                  </a:lnTo>
                  <a:lnTo>
                    <a:pt x="199343" y="2327"/>
                  </a:lnTo>
                  <a:lnTo>
                    <a:pt x="205206" y="2396"/>
                  </a:lnTo>
                  <a:lnTo>
                    <a:pt x="211069" y="2975"/>
                  </a:lnTo>
                  <a:lnTo>
                    <a:pt x="216932" y="3545"/>
                  </a:lnTo>
                  <a:lnTo>
                    <a:pt x="222795" y="3545"/>
                  </a:lnTo>
                  <a:lnTo>
                    <a:pt x="228658" y="3545"/>
                  </a:lnTo>
                  <a:lnTo>
                    <a:pt x="234521" y="3545"/>
                  </a:lnTo>
                  <a:lnTo>
                    <a:pt x="240384" y="354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882357" y="18350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882357" y="180039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122742" y="18330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122742" y="179807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901939" y="227101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901939" y="225137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901939" y="223173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901939" y="221208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901939" y="219244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943274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001904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060535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119165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901939" y="228083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901939" y="226119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901939" y="224155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901939" y="222190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1939" y="220226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901939" y="2182621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913959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972589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031219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089850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148480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913959" y="2260272"/>
              <a:ext cx="240384" cy="6187"/>
            </a:xfrm>
            <a:custGeom>
              <a:avLst/>
              <a:pathLst>
                <a:path w="240384" h="6187">
                  <a:moveTo>
                    <a:pt x="0" y="1875"/>
                  </a:moveTo>
                  <a:lnTo>
                    <a:pt x="5863" y="1875"/>
                  </a:lnTo>
                  <a:lnTo>
                    <a:pt x="11726" y="1875"/>
                  </a:lnTo>
                  <a:lnTo>
                    <a:pt x="17589" y="1875"/>
                  </a:lnTo>
                  <a:lnTo>
                    <a:pt x="23452" y="1875"/>
                  </a:lnTo>
                  <a:lnTo>
                    <a:pt x="29315" y="1875"/>
                  </a:lnTo>
                  <a:lnTo>
                    <a:pt x="35178" y="1875"/>
                  </a:lnTo>
                  <a:lnTo>
                    <a:pt x="41041" y="1875"/>
                  </a:lnTo>
                  <a:lnTo>
                    <a:pt x="46904" y="1875"/>
                  </a:lnTo>
                  <a:lnTo>
                    <a:pt x="52767" y="1875"/>
                  </a:lnTo>
                  <a:lnTo>
                    <a:pt x="58630" y="1875"/>
                  </a:lnTo>
                  <a:lnTo>
                    <a:pt x="64493" y="1875"/>
                  </a:lnTo>
                  <a:lnTo>
                    <a:pt x="70356" y="1875"/>
                  </a:lnTo>
                  <a:lnTo>
                    <a:pt x="76219" y="1875"/>
                  </a:lnTo>
                  <a:lnTo>
                    <a:pt x="82082" y="1875"/>
                  </a:lnTo>
                  <a:lnTo>
                    <a:pt x="87945" y="1875"/>
                  </a:lnTo>
                  <a:lnTo>
                    <a:pt x="93808" y="1875"/>
                  </a:lnTo>
                  <a:lnTo>
                    <a:pt x="99671" y="1875"/>
                  </a:lnTo>
                  <a:lnTo>
                    <a:pt x="105534" y="1875"/>
                  </a:lnTo>
                  <a:lnTo>
                    <a:pt x="111397" y="1875"/>
                  </a:lnTo>
                  <a:lnTo>
                    <a:pt x="117260" y="1934"/>
                  </a:lnTo>
                  <a:lnTo>
                    <a:pt x="123123" y="1934"/>
                  </a:lnTo>
                  <a:lnTo>
                    <a:pt x="128986" y="1934"/>
                  </a:lnTo>
                  <a:lnTo>
                    <a:pt x="134849" y="1934"/>
                  </a:lnTo>
                  <a:lnTo>
                    <a:pt x="140712" y="1934"/>
                  </a:lnTo>
                  <a:lnTo>
                    <a:pt x="146575" y="1934"/>
                  </a:lnTo>
                  <a:lnTo>
                    <a:pt x="152438" y="1934"/>
                  </a:lnTo>
                  <a:lnTo>
                    <a:pt x="158302" y="1934"/>
                  </a:lnTo>
                  <a:lnTo>
                    <a:pt x="164165" y="1934"/>
                  </a:lnTo>
                  <a:lnTo>
                    <a:pt x="170028" y="1934"/>
                  </a:lnTo>
                  <a:lnTo>
                    <a:pt x="175891" y="1934"/>
                  </a:lnTo>
                  <a:lnTo>
                    <a:pt x="181754" y="1817"/>
                  </a:lnTo>
                  <a:lnTo>
                    <a:pt x="187617" y="3702"/>
                  </a:lnTo>
                  <a:lnTo>
                    <a:pt x="193480" y="3535"/>
                  </a:lnTo>
                  <a:lnTo>
                    <a:pt x="199343" y="6187"/>
                  </a:lnTo>
                  <a:lnTo>
                    <a:pt x="205206" y="3575"/>
                  </a:lnTo>
                  <a:lnTo>
                    <a:pt x="211069" y="0"/>
                  </a:lnTo>
                  <a:lnTo>
                    <a:pt x="216932" y="4046"/>
                  </a:lnTo>
                  <a:lnTo>
                    <a:pt x="222795" y="49"/>
                  </a:lnTo>
                  <a:lnTo>
                    <a:pt x="228658" y="1777"/>
                  </a:lnTo>
                  <a:lnTo>
                    <a:pt x="234521" y="1777"/>
                  </a:lnTo>
                  <a:lnTo>
                    <a:pt x="240384" y="17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913959" y="2227457"/>
              <a:ext cx="240384" cy="2848"/>
            </a:xfrm>
            <a:custGeom>
              <a:avLst/>
              <a:pathLst>
                <a:path w="240384" h="2848">
                  <a:moveTo>
                    <a:pt x="0" y="2818"/>
                  </a:moveTo>
                  <a:lnTo>
                    <a:pt x="5863" y="2818"/>
                  </a:lnTo>
                  <a:lnTo>
                    <a:pt x="11726" y="2818"/>
                  </a:lnTo>
                  <a:lnTo>
                    <a:pt x="17589" y="2818"/>
                  </a:lnTo>
                  <a:lnTo>
                    <a:pt x="23452" y="2818"/>
                  </a:lnTo>
                  <a:lnTo>
                    <a:pt x="29315" y="2818"/>
                  </a:lnTo>
                  <a:lnTo>
                    <a:pt x="35178" y="2818"/>
                  </a:lnTo>
                  <a:lnTo>
                    <a:pt x="41041" y="2818"/>
                  </a:lnTo>
                  <a:lnTo>
                    <a:pt x="46904" y="2818"/>
                  </a:lnTo>
                  <a:lnTo>
                    <a:pt x="52767" y="2818"/>
                  </a:lnTo>
                  <a:lnTo>
                    <a:pt x="58630" y="2818"/>
                  </a:lnTo>
                  <a:lnTo>
                    <a:pt x="64493" y="2818"/>
                  </a:lnTo>
                  <a:lnTo>
                    <a:pt x="70356" y="2818"/>
                  </a:lnTo>
                  <a:lnTo>
                    <a:pt x="76219" y="2818"/>
                  </a:lnTo>
                  <a:lnTo>
                    <a:pt x="82082" y="2818"/>
                  </a:lnTo>
                  <a:lnTo>
                    <a:pt x="87945" y="2818"/>
                  </a:lnTo>
                  <a:lnTo>
                    <a:pt x="93808" y="2818"/>
                  </a:lnTo>
                  <a:lnTo>
                    <a:pt x="99671" y="2818"/>
                  </a:lnTo>
                  <a:lnTo>
                    <a:pt x="105534" y="2818"/>
                  </a:lnTo>
                  <a:lnTo>
                    <a:pt x="111397" y="2818"/>
                  </a:lnTo>
                  <a:lnTo>
                    <a:pt x="117260" y="2848"/>
                  </a:lnTo>
                  <a:lnTo>
                    <a:pt x="123123" y="2848"/>
                  </a:lnTo>
                  <a:lnTo>
                    <a:pt x="128986" y="2848"/>
                  </a:lnTo>
                  <a:lnTo>
                    <a:pt x="134849" y="2848"/>
                  </a:lnTo>
                  <a:lnTo>
                    <a:pt x="140712" y="2848"/>
                  </a:lnTo>
                  <a:lnTo>
                    <a:pt x="146575" y="2848"/>
                  </a:lnTo>
                  <a:lnTo>
                    <a:pt x="152438" y="2848"/>
                  </a:lnTo>
                  <a:lnTo>
                    <a:pt x="158302" y="2848"/>
                  </a:lnTo>
                  <a:lnTo>
                    <a:pt x="164165" y="2848"/>
                  </a:lnTo>
                  <a:lnTo>
                    <a:pt x="170028" y="2848"/>
                  </a:lnTo>
                  <a:lnTo>
                    <a:pt x="175891" y="2848"/>
                  </a:lnTo>
                  <a:lnTo>
                    <a:pt x="181754" y="2190"/>
                  </a:lnTo>
                  <a:lnTo>
                    <a:pt x="187617" y="1777"/>
                  </a:lnTo>
                  <a:lnTo>
                    <a:pt x="193480" y="1738"/>
                  </a:lnTo>
                  <a:lnTo>
                    <a:pt x="199343" y="1925"/>
                  </a:lnTo>
                  <a:lnTo>
                    <a:pt x="205206" y="1001"/>
                  </a:lnTo>
                  <a:lnTo>
                    <a:pt x="211069" y="0"/>
                  </a:lnTo>
                  <a:lnTo>
                    <a:pt x="216932" y="1934"/>
                  </a:lnTo>
                  <a:lnTo>
                    <a:pt x="222795" y="451"/>
                  </a:lnTo>
                  <a:lnTo>
                    <a:pt x="228658" y="1571"/>
                  </a:lnTo>
                  <a:lnTo>
                    <a:pt x="234521" y="1571"/>
                  </a:lnTo>
                  <a:lnTo>
                    <a:pt x="240384" y="157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882357" y="223054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882357" y="21986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122742" y="223044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122742" y="219742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35951" y="188146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235951" y="186181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235951" y="184217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235951" y="182253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235951" y="180288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277286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35916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94547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453177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235951" y="1891284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235951" y="187164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235951" y="185199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235951" y="183235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235951" y="181271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235951" y="179306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247971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306601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365231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423862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482492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247971" y="1862172"/>
              <a:ext cx="240384" cy="6118"/>
            </a:xfrm>
            <a:custGeom>
              <a:avLst/>
              <a:pathLst>
                <a:path w="240384" h="6118">
                  <a:moveTo>
                    <a:pt x="0" y="5058"/>
                  </a:moveTo>
                  <a:lnTo>
                    <a:pt x="5863" y="5058"/>
                  </a:lnTo>
                  <a:lnTo>
                    <a:pt x="11726" y="5058"/>
                  </a:lnTo>
                  <a:lnTo>
                    <a:pt x="17589" y="5058"/>
                  </a:lnTo>
                  <a:lnTo>
                    <a:pt x="23452" y="5058"/>
                  </a:lnTo>
                  <a:lnTo>
                    <a:pt x="29315" y="5058"/>
                  </a:lnTo>
                  <a:lnTo>
                    <a:pt x="35178" y="5058"/>
                  </a:lnTo>
                  <a:lnTo>
                    <a:pt x="41041" y="5058"/>
                  </a:lnTo>
                  <a:lnTo>
                    <a:pt x="46904" y="5058"/>
                  </a:lnTo>
                  <a:lnTo>
                    <a:pt x="52767" y="5058"/>
                  </a:lnTo>
                  <a:lnTo>
                    <a:pt x="58630" y="5058"/>
                  </a:lnTo>
                  <a:lnTo>
                    <a:pt x="64493" y="5058"/>
                  </a:lnTo>
                  <a:lnTo>
                    <a:pt x="70356" y="5058"/>
                  </a:lnTo>
                  <a:lnTo>
                    <a:pt x="76219" y="5058"/>
                  </a:lnTo>
                  <a:lnTo>
                    <a:pt x="82082" y="5058"/>
                  </a:lnTo>
                  <a:lnTo>
                    <a:pt x="87945" y="5058"/>
                  </a:lnTo>
                  <a:lnTo>
                    <a:pt x="93808" y="5058"/>
                  </a:lnTo>
                  <a:lnTo>
                    <a:pt x="99671" y="5058"/>
                  </a:lnTo>
                  <a:lnTo>
                    <a:pt x="105534" y="5058"/>
                  </a:lnTo>
                  <a:lnTo>
                    <a:pt x="111397" y="5058"/>
                  </a:lnTo>
                  <a:lnTo>
                    <a:pt x="117260" y="5058"/>
                  </a:lnTo>
                  <a:lnTo>
                    <a:pt x="123123" y="5058"/>
                  </a:lnTo>
                  <a:lnTo>
                    <a:pt x="128986" y="3761"/>
                  </a:lnTo>
                  <a:lnTo>
                    <a:pt x="134849" y="5215"/>
                  </a:lnTo>
                  <a:lnTo>
                    <a:pt x="140712" y="4134"/>
                  </a:lnTo>
                  <a:lnTo>
                    <a:pt x="146575" y="4282"/>
                  </a:lnTo>
                  <a:lnTo>
                    <a:pt x="152438" y="3467"/>
                  </a:lnTo>
                  <a:lnTo>
                    <a:pt x="158302" y="4164"/>
                  </a:lnTo>
                  <a:lnTo>
                    <a:pt x="164165" y="3820"/>
                  </a:lnTo>
                  <a:lnTo>
                    <a:pt x="170028" y="1286"/>
                  </a:lnTo>
                  <a:lnTo>
                    <a:pt x="175891" y="1640"/>
                  </a:lnTo>
                  <a:lnTo>
                    <a:pt x="181754" y="2003"/>
                  </a:lnTo>
                  <a:lnTo>
                    <a:pt x="187617" y="0"/>
                  </a:lnTo>
                  <a:lnTo>
                    <a:pt x="193480" y="3467"/>
                  </a:lnTo>
                  <a:lnTo>
                    <a:pt x="199343" y="3250"/>
                  </a:lnTo>
                  <a:lnTo>
                    <a:pt x="205206" y="4341"/>
                  </a:lnTo>
                  <a:lnTo>
                    <a:pt x="211069" y="2160"/>
                  </a:lnTo>
                  <a:lnTo>
                    <a:pt x="216932" y="2946"/>
                  </a:lnTo>
                  <a:lnTo>
                    <a:pt x="222795" y="6118"/>
                  </a:lnTo>
                  <a:lnTo>
                    <a:pt x="228658" y="3879"/>
                  </a:lnTo>
                  <a:lnTo>
                    <a:pt x="234521" y="3879"/>
                  </a:lnTo>
                  <a:lnTo>
                    <a:pt x="240384" y="387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247971" y="1830713"/>
              <a:ext cx="240384" cy="3270"/>
            </a:xfrm>
            <a:custGeom>
              <a:avLst/>
              <a:pathLst>
                <a:path w="240384" h="3270">
                  <a:moveTo>
                    <a:pt x="0" y="1748"/>
                  </a:moveTo>
                  <a:lnTo>
                    <a:pt x="5863" y="1748"/>
                  </a:lnTo>
                  <a:lnTo>
                    <a:pt x="11726" y="1748"/>
                  </a:lnTo>
                  <a:lnTo>
                    <a:pt x="17589" y="1748"/>
                  </a:lnTo>
                  <a:lnTo>
                    <a:pt x="23452" y="1748"/>
                  </a:lnTo>
                  <a:lnTo>
                    <a:pt x="29315" y="1748"/>
                  </a:lnTo>
                  <a:lnTo>
                    <a:pt x="35178" y="1748"/>
                  </a:lnTo>
                  <a:lnTo>
                    <a:pt x="41041" y="1748"/>
                  </a:lnTo>
                  <a:lnTo>
                    <a:pt x="46904" y="1748"/>
                  </a:lnTo>
                  <a:lnTo>
                    <a:pt x="52767" y="1748"/>
                  </a:lnTo>
                  <a:lnTo>
                    <a:pt x="58630" y="1748"/>
                  </a:lnTo>
                  <a:lnTo>
                    <a:pt x="64493" y="1748"/>
                  </a:lnTo>
                  <a:lnTo>
                    <a:pt x="70356" y="1748"/>
                  </a:lnTo>
                  <a:lnTo>
                    <a:pt x="76219" y="1748"/>
                  </a:lnTo>
                  <a:lnTo>
                    <a:pt x="82082" y="1748"/>
                  </a:lnTo>
                  <a:lnTo>
                    <a:pt x="87945" y="1748"/>
                  </a:lnTo>
                  <a:lnTo>
                    <a:pt x="93808" y="1748"/>
                  </a:lnTo>
                  <a:lnTo>
                    <a:pt x="99671" y="1748"/>
                  </a:lnTo>
                  <a:lnTo>
                    <a:pt x="105534" y="1748"/>
                  </a:lnTo>
                  <a:lnTo>
                    <a:pt x="111397" y="1748"/>
                  </a:lnTo>
                  <a:lnTo>
                    <a:pt x="117260" y="1748"/>
                  </a:lnTo>
                  <a:lnTo>
                    <a:pt x="123123" y="1748"/>
                  </a:lnTo>
                  <a:lnTo>
                    <a:pt x="128986" y="834"/>
                  </a:lnTo>
                  <a:lnTo>
                    <a:pt x="134849" y="1551"/>
                  </a:lnTo>
                  <a:lnTo>
                    <a:pt x="140712" y="1905"/>
                  </a:lnTo>
                  <a:lnTo>
                    <a:pt x="146575" y="1738"/>
                  </a:lnTo>
                  <a:lnTo>
                    <a:pt x="152438" y="952"/>
                  </a:lnTo>
                  <a:lnTo>
                    <a:pt x="158302" y="3270"/>
                  </a:lnTo>
                  <a:lnTo>
                    <a:pt x="164165" y="1954"/>
                  </a:lnTo>
                  <a:lnTo>
                    <a:pt x="170028" y="599"/>
                  </a:lnTo>
                  <a:lnTo>
                    <a:pt x="175891" y="432"/>
                  </a:lnTo>
                  <a:lnTo>
                    <a:pt x="181754" y="255"/>
                  </a:lnTo>
                  <a:lnTo>
                    <a:pt x="187617" y="1325"/>
                  </a:lnTo>
                  <a:lnTo>
                    <a:pt x="193480" y="2317"/>
                  </a:lnTo>
                  <a:lnTo>
                    <a:pt x="199343" y="2111"/>
                  </a:lnTo>
                  <a:lnTo>
                    <a:pt x="205206" y="1158"/>
                  </a:lnTo>
                  <a:lnTo>
                    <a:pt x="211069" y="0"/>
                  </a:lnTo>
                  <a:lnTo>
                    <a:pt x="216932" y="618"/>
                  </a:lnTo>
                  <a:lnTo>
                    <a:pt x="222795" y="2858"/>
                  </a:lnTo>
                  <a:lnTo>
                    <a:pt x="228658" y="1817"/>
                  </a:lnTo>
                  <a:lnTo>
                    <a:pt x="234521" y="1817"/>
                  </a:lnTo>
                  <a:lnTo>
                    <a:pt x="240384" y="181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216369" y="18356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216369" y="18008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456754" y="18344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456754" y="180092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235951" y="227101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235951" y="225137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235951" y="223173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235951" y="221208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235951" y="219244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277286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335916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394547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453177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235951" y="228083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235951" y="226119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235951" y="224155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235951" y="222190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235951" y="220226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235951" y="2182621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247971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306601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365231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423862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482492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247971" y="2259191"/>
              <a:ext cx="240384" cy="8908"/>
            </a:xfrm>
            <a:custGeom>
              <a:avLst/>
              <a:pathLst>
                <a:path w="240384" h="8908">
                  <a:moveTo>
                    <a:pt x="0" y="2288"/>
                  </a:moveTo>
                  <a:lnTo>
                    <a:pt x="5863" y="2288"/>
                  </a:lnTo>
                  <a:lnTo>
                    <a:pt x="11726" y="2268"/>
                  </a:lnTo>
                  <a:lnTo>
                    <a:pt x="17589" y="2268"/>
                  </a:lnTo>
                  <a:lnTo>
                    <a:pt x="23452" y="2288"/>
                  </a:lnTo>
                  <a:lnTo>
                    <a:pt x="29315" y="2288"/>
                  </a:lnTo>
                  <a:lnTo>
                    <a:pt x="35178" y="2288"/>
                  </a:lnTo>
                  <a:lnTo>
                    <a:pt x="41041" y="2288"/>
                  </a:lnTo>
                  <a:lnTo>
                    <a:pt x="46904" y="2288"/>
                  </a:lnTo>
                  <a:lnTo>
                    <a:pt x="52767" y="2268"/>
                  </a:lnTo>
                  <a:lnTo>
                    <a:pt x="58630" y="2288"/>
                  </a:lnTo>
                  <a:lnTo>
                    <a:pt x="64493" y="2288"/>
                  </a:lnTo>
                  <a:lnTo>
                    <a:pt x="70356" y="2268"/>
                  </a:lnTo>
                  <a:lnTo>
                    <a:pt x="76219" y="2268"/>
                  </a:lnTo>
                  <a:lnTo>
                    <a:pt x="82082" y="2268"/>
                  </a:lnTo>
                  <a:lnTo>
                    <a:pt x="87945" y="2268"/>
                  </a:lnTo>
                  <a:lnTo>
                    <a:pt x="93808" y="2268"/>
                  </a:lnTo>
                  <a:lnTo>
                    <a:pt x="99671" y="2268"/>
                  </a:lnTo>
                  <a:lnTo>
                    <a:pt x="105534" y="2288"/>
                  </a:lnTo>
                  <a:lnTo>
                    <a:pt x="111397" y="2268"/>
                  </a:lnTo>
                  <a:lnTo>
                    <a:pt x="117260" y="2298"/>
                  </a:lnTo>
                  <a:lnTo>
                    <a:pt x="123123" y="2298"/>
                  </a:lnTo>
                  <a:lnTo>
                    <a:pt x="128986" y="2740"/>
                  </a:lnTo>
                  <a:lnTo>
                    <a:pt x="134849" y="3182"/>
                  </a:lnTo>
                  <a:lnTo>
                    <a:pt x="140712" y="3624"/>
                  </a:lnTo>
                  <a:lnTo>
                    <a:pt x="146575" y="4076"/>
                  </a:lnTo>
                  <a:lnTo>
                    <a:pt x="152438" y="2033"/>
                  </a:lnTo>
                  <a:lnTo>
                    <a:pt x="158302" y="0"/>
                  </a:lnTo>
                  <a:lnTo>
                    <a:pt x="164165" y="2799"/>
                  </a:lnTo>
                  <a:lnTo>
                    <a:pt x="170028" y="6855"/>
                  </a:lnTo>
                  <a:lnTo>
                    <a:pt x="175891" y="540"/>
                  </a:lnTo>
                  <a:lnTo>
                    <a:pt x="181754" y="7896"/>
                  </a:lnTo>
                  <a:lnTo>
                    <a:pt x="187617" y="4675"/>
                  </a:lnTo>
                  <a:lnTo>
                    <a:pt x="193480" y="4999"/>
                  </a:lnTo>
                  <a:lnTo>
                    <a:pt x="199343" y="3447"/>
                  </a:lnTo>
                  <a:lnTo>
                    <a:pt x="205206" y="4694"/>
                  </a:lnTo>
                  <a:lnTo>
                    <a:pt x="211069" y="7209"/>
                  </a:lnTo>
                  <a:lnTo>
                    <a:pt x="216932" y="6845"/>
                  </a:lnTo>
                  <a:lnTo>
                    <a:pt x="222795" y="8908"/>
                  </a:lnTo>
                  <a:lnTo>
                    <a:pt x="228658" y="8220"/>
                  </a:lnTo>
                  <a:lnTo>
                    <a:pt x="234521" y="8220"/>
                  </a:lnTo>
                  <a:lnTo>
                    <a:pt x="240384" y="822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247971" y="2227015"/>
              <a:ext cx="240384" cy="13131"/>
            </a:xfrm>
            <a:custGeom>
              <a:avLst/>
              <a:pathLst>
                <a:path w="240384" h="13131">
                  <a:moveTo>
                    <a:pt x="0" y="775"/>
                  </a:moveTo>
                  <a:lnTo>
                    <a:pt x="5863" y="775"/>
                  </a:lnTo>
                  <a:lnTo>
                    <a:pt x="11726" y="766"/>
                  </a:lnTo>
                  <a:lnTo>
                    <a:pt x="17589" y="766"/>
                  </a:lnTo>
                  <a:lnTo>
                    <a:pt x="23452" y="775"/>
                  </a:lnTo>
                  <a:lnTo>
                    <a:pt x="29315" y="775"/>
                  </a:lnTo>
                  <a:lnTo>
                    <a:pt x="35178" y="775"/>
                  </a:lnTo>
                  <a:lnTo>
                    <a:pt x="41041" y="775"/>
                  </a:lnTo>
                  <a:lnTo>
                    <a:pt x="46904" y="775"/>
                  </a:lnTo>
                  <a:lnTo>
                    <a:pt x="52767" y="766"/>
                  </a:lnTo>
                  <a:lnTo>
                    <a:pt x="58630" y="775"/>
                  </a:lnTo>
                  <a:lnTo>
                    <a:pt x="64493" y="775"/>
                  </a:lnTo>
                  <a:lnTo>
                    <a:pt x="70356" y="766"/>
                  </a:lnTo>
                  <a:lnTo>
                    <a:pt x="76219" y="766"/>
                  </a:lnTo>
                  <a:lnTo>
                    <a:pt x="82082" y="766"/>
                  </a:lnTo>
                  <a:lnTo>
                    <a:pt x="87945" y="766"/>
                  </a:lnTo>
                  <a:lnTo>
                    <a:pt x="93808" y="766"/>
                  </a:lnTo>
                  <a:lnTo>
                    <a:pt x="99671" y="766"/>
                  </a:lnTo>
                  <a:lnTo>
                    <a:pt x="105534" y="775"/>
                  </a:lnTo>
                  <a:lnTo>
                    <a:pt x="111397" y="766"/>
                  </a:lnTo>
                  <a:lnTo>
                    <a:pt x="117260" y="785"/>
                  </a:lnTo>
                  <a:lnTo>
                    <a:pt x="123123" y="785"/>
                  </a:lnTo>
                  <a:lnTo>
                    <a:pt x="128986" y="1650"/>
                  </a:lnTo>
                  <a:lnTo>
                    <a:pt x="134849" y="2514"/>
                  </a:lnTo>
                  <a:lnTo>
                    <a:pt x="140712" y="3378"/>
                  </a:lnTo>
                  <a:lnTo>
                    <a:pt x="146575" y="4252"/>
                  </a:lnTo>
                  <a:lnTo>
                    <a:pt x="152438" y="2131"/>
                  </a:lnTo>
                  <a:lnTo>
                    <a:pt x="158302" y="0"/>
                  </a:lnTo>
                  <a:lnTo>
                    <a:pt x="164165" y="4488"/>
                  </a:lnTo>
                  <a:lnTo>
                    <a:pt x="170028" y="7680"/>
                  </a:lnTo>
                  <a:lnTo>
                    <a:pt x="175891" y="3791"/>
                  </a:lnTo>
                  <a:lnTo>
                    <a:pt x="181754" y="10931"/>
                  </a:lnTo>
                  <a:lnTo>
                    <a:pt x="187617" y="9723"/>
                  </a:lnTo>
                  <a:lnTo>
                    <a:pt x="193480" y="8260"/>
                  </a:lnTo>
                  <a:lnTo>
                    <a:pt x="199343" y="8309"/>
                  </a:lnTo>
                  <a:lnTo>
                    <a:pt x="205206" y="9075"/>
                  </a:lnTo>
                  <a:lnTo>
                    <a:pt x="211069" y="12070"/>
                  </a:lnTo>
                  <a:lnTo>
                    <a:pt x="216932" y="11962"/>
                  </a:lnTo>
                  <a:lnTo>
                    <a:pt x="222795" y="13131"/>
                  </a:lnTo>
                  <a:lnTo>
                    <a:pt x="228658" y="12984"/>
                  </a:lnTo>
                  <a:lnTo>
                    <a:pt x="234521" y="12984"/>
                  </a:lnTo>
                  <a:lnTo>
                    <a:pt x="240384" y="1298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216369" y="222987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216369" y="219619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456754" y="22358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56754" y="220839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569963" y="188146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569963" y="186181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569963" y="184217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569963" y="182253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569963" y="180288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611298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669928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728559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787189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569963" y="1891284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569963" y="187164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569963" y="185199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569963" y="183235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569963" y="181271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569963" y="179306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581983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640613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699243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757874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816504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581983" y="1860316"/>
              <a:ext cx="240384" cy="13003"/>
            </a:xfrm>
            <a:custGeom>
              <a:avLst/>
              <a:pathLst>
                <a:path w="240384" h="13003">
                  <a:moveTo>
                    <a:pt x="0" y="13003"/>
                  </a:moveTo>
                  <a:lnTo>
                    <a:pt x="5863" y="13003"/>
                  </a:lnTo>
                  <a:lnTo>
                    <a:pt x="11726" y="13003"/>
                  </a:lnTo>
                  <a:lnTo>
                    <a:pt x="17589" y="13003"/>
                  </a:lnTo>
                  <a:lnTo>
                    <a:pt x="23452" y="13003"/>
                  </a:lnTo>
                  <a:lnTo>
                    <a:pt x="29315" y="13003"/>
                  </a:lnTo>
                  <a:lnTo>
                    <a:pt x="35178" y="13003"/>
                  </a:lnTo>
                  <a:lnTo>
                    <a:pt x="41041" y="13003"/>
                  </a:lnTo>
                  <a:lnTo>
                    <a:pt x="46904" y="13003"/>
                  </a:lnTo>
                  <a:lnTo>
                    <a:pt x="52767" y="13003"/>
                  </a:lnTo>
                  <a:lnTo>
                    <a:pt x="58630" y="13003"/>
                  </a:lnTo>
                  <a:lnTo>
                    <a:pt x="64493" y="13003"/>
                  </a:lnTo>
                  <a:lnTo>
                    <a:pt x="70356" y="13003"/>
                  </a:lnTo>
                  <a:lnTo>
                    <a:pt x="76219" y="13003"/>
                  </a:lnTo>
                  <a:lnTo>
                    <a:pt x="82082" y="13003"/>
                  </a:lnTo>
                  <a:lnTo>
                    <a:pt x="87945" y="13003"/>
                  </a:lnTo>
                  <a:lnTo>
                    <a:pt x="93808" y="13003"/>
                  </a:lnTo>
                  <a:lnTo>
                    <a:pt x="99671" y="13003"/>
                  </a:lnTo>
                  <a:lnTo>
                    <a:pt x="105534" y="13003"/>
                  </a:lnTo>
                  <a:lnTo>
                    <a:pt x="111397" y="13003"/>
                  </a:lnTo>
                  <a:lnTo>
                    <a:pt x="117260" y="13003"/>
                  </a:lnTo>
                  <a:lnTo>
                    <a:pt x="123123" y="13003"/>
                  </a:lnTo>
                  <a:lnTo>
                    <a:pt x="128986" y="13003"/>
                  </a:lnTo>
                  <a:lnTo>
                    <a:pt x="134849" y="11108"/>
                  </a:lnTo>
                  <a:lnTo>
                    <a:pt x="140712" y="9212"/>
                  </a:lnTo>
                  <a:lnTo>
                    <a:pt x="146575" y="10283"/>
                  </a:lnTo>
                  <a:lnTo>
                    <a:pt x="152438" y="11353"/>
                  </a:lnTo>
                  <a:lnTo>
                    <a:pt x="158302" y="7435"/>
                  </a:lnTo>
                  <a:lnTo>
                    <a:pt x="164165" y="3506"/>
                  </a:lnTo>
                  <a:lnTo>
                    <a:pt x="170028" y="4655"/>
                  </a:lnTo>
                  <a:lnTo>
                    <a:pt x="175891" y="5814"/>
                  </a:lnTo>
                  <a:lnTo>
                    <a:pt x="181754" y="3859"/>
                  </a:lnTo>
                  <a:lnTo>
                    <a:pt x="187617" y="1915"/>
                  </a:lnTo>
                  <a:lnTo>
                    <a:pt x="193480" y="952"/>
                  </a:lnTo>
                  <a:lnTo>
                    <a:pt x="199343" y="0"/>
                  </a:lnTo>
                  <a:lnTo>
                    <a:pt x="205206" y="58"/>
                  </a:lnTo>
                  <a:lnTo>
                    <a:pt x="211069" y="117"/>
                  </a:lnTo>
                  <a:lnTo>
                    <a:pt x="216932" y="1591"/>
                  </a:lnTo>
                  <a:lnTo>
                    <a:pt x="222795" y="3054"/>
                  </a:lnTo>
                  <a:lnTo>
                    <a:pt x="228658" y="3054"/>
                  </a:lnTo>
                  <a:lnTo>
                    <a:pt x="234521" y="3054"/>
                  </a:lnTo>
                  <a:lnTo>
                    <a:pt x="240384" y="30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581983" y="1829093"/>
              <a:ext cx="240384" cy="7523"/>
            </a:xfrm>
            <a:custGeom>
              <a:avLst/>
              <a:pathLst>
                <a:path w="240384" h="7523">
                  <a:moveTo>
                    <a:pt x="0" y="7523"/>
                  </a:moveTo>
                  <a:lnTo>
                    <a:pt x="5863" y="7523"/>
                  </a:lnTo>
                  <a:lnTo>
                    <a:pt x="11726" y="7523"/>
                  </a:lnTo>
                  <a:lnTo>
                    <a:pt x="17589" y="7523"/>
                  </a:lnTo>
                  <a:lnTo>
                    <a:pt x="23452" y="7523"/>
                  </a:lnTo>
                  <a:lnTo>
                    <a:pt x="29315" y="7523"/>
                  </a:lnTo>
                  <a:lnTo>
                    <a:pt x="35178" y="7523"/>
                  </a:lnTo>
                  <a:lnTo>
                    <a:pt x="41041" y="7523"/>
                  </a:lnTo>
                  <a:lnTo>
                    <a:pt x="46904" y="7523"/>
                  </a:lnTo>
                  <a:lnTo>
                    <a:pt x="52767" y="7523"/>
                  </a:lnTo>
                  <a:lnTo>
                    <a:pt x="58630" y="7523"/>
                  </a:lnTo>
                  <a:lnTo>
                    <a:pt x="64493" y="7523"/>
                  </a:lnTo>
                  <a:lnTo>
                    <a:pt x="70356" y="7523"/>
                  </a:lnTo>
                  <a:lnTo>
                    <a:pt x="76219" y="7523"/>
                  </a:lnTo>
                  <a:lnTo>
                    <a:pt x="82082" y="7523"/>
                  </a:lnTo>
                  <a:lnTo>
                    <a:pt x="87945" y="7523"/>
                  </a:lnTo>
                  <a:lnTo>
                    <a:pt x="93808" y="7523"/>
                  </a:lnTo>
                  <a:lnTo>
                    <a:pt x="99671" y="7523"/>
                  </a:lnTo>
                  <a:lnTo>
                    <a:pt x="105534" y="7523"/>
                  </a:lnTo>
                  <a:lnTo>
                    <a:pt x="111397" y="7523"/>
                  </a:lnTo>
                  <a:lnTo>
                    <a:pt x="117260" y="7523"/>
                  </a:lnTo>
                  <a:lnTo>
                    <a:pt x="123123" y="7523"/>
                  </a:lnTo>
                  <a:lnTo>
                    <a:pt x="128986" y="7523"/>
                  </a:lnTo>
                  <a:lnTo>
                    <a:pt x="134849" y="6393"/>
                  </a:lnTo>
                  <a:lnTo>
                    <a:pt x="140712" y="5264"/>
                  </a:lnTo>
                  <a:lnTo>
                    <a:pt x="146575" y="4508"/>
                  </a:lnTo>
                  <a:lnTo>
                    <a:pt x="152438" y="3751"/>
                  </a:lnTo>
                  <a:lnTo>
                    <a:pt x="158302" y="2435"/>
                  </a:lnTo>
                  <a:lnTo>
                    <a:pt x="164165" y="1119"/>
                  </a:lnTo>
                  <a:lnTo>
                    <a:pt x="170028" y="1767"/>
                  </a:lnTo>
                  <a:lnTo>
                    <a:pt x="175891" y="2416"/>
                  </a:lnTo>
                  <a:lnTo>
                    <a:pt x="181754" y="1208"/>
                  </a:lnTo>
                  <a:lnTo>
                    <a:pt x="187617" y="0"/>
                  </a:lnTo>
                  <a:lnTo>
                    <a:pt x="193480" y="314"/>
                  </a:lnTo>
                  <a:lnTo>
                    <a:pt x="199343" y="628"/>
                  </a:lnTo>
                  <a:lnTo>
                    <a:pt x="205206" y="1247"/>
                  </a:lnTo>
                  <a:lnTo>
                    <a:pt x="211069" y="1866"/>
                  </a:lnTo>
                  <a:lnTo>
                    <a:pt x="216932" y="2023"/>
                  </a:lnTo>
                  <a:lnTo>
                    <a:pt x="222795" y="2190"/>
                  </a:lnTo>
                  <a:lnTo>
                    <a:pt x="228658" y="2190"/>
                  </a:lnTo>
                  <a:lnTo>
                    <a:pt x="234521" y="2190"/>
                  </a:lnTo>
                  <a:lnTo>
                    <a:pt x="240384" y="219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550381" y="184171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550381" y="180501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790766" y="1831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790766" y="179968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569963" y="227101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569963" y="225137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569963" y="223173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569963" y="221208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569963" y="219244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611298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669928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728559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787189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69963" y="228083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569963" y="226119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569963" y="224155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569963" y="222190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569963" y="220226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569963" y="2182621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581983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640613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699243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757874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816504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581983" y="2256166"/>
              <a:ext cx="240384" cy="11069"/>
            </a:xfrm>
            <a:custGeom>
              <a:avLst/>
              <a:pathLst>
                <a:path w="240384" h="11069">
                  <a:moveTo>
                    <a:pt x="0" y="7827"/>
                  </a:moveTo>
                  <a:lnTo>
                    <a:pt x="5863" y="7827"/>
                  </a:lnTo>
                  <a:lnTo>
                    <a:pt x="11726" y="7827"/>
                  </a:lnTo>
                  <a:lnTo>
                    <a:pt x="17589" y="7827"/>
                  </a:lnTo>
                  <a:lnTo>
                    <a:pt x="23452" y="7827"/>
                  </a:lnTo>
                  <a:lnTo>
                    <a:pt x="29315" y="7827"/>
                  </a:lnTo>
                  <a:lnTo>
                    <a:pt x="35178" y="7827"/>
                  </a:lnTo>
                  <a:lnTo>
                    <a:pt x="41041" y="7827"/>
                  </a:lnTo>
                  <a:lnTo>
                    <a:pt x="46904" y="7827"/>
                  </a:lnTo>
                  <a:lnTo>
                    <a:pt x="52767" y="7827"/>
                  </a:lnTo>
                  <a:lnTo>
                    <a:pt x="58630" y="7827"/>
                  </a:lnTo>
                  <a:lnTo>
                    <a:pt x="64493" y="7827"/>
                  </a:lnTo>
                  <a:lnTo>
                    <a:pt x="70356" y="7827"/>
                  </a:lnTo>
                  <a:lnTo>
                    <a:pt x="76219" y="7827"/>
                  </a:lnTo>
                  <a:lnTo>
                    <a:pt x="82082" y="7827"/>
                  </a:lnTo>
                  <a:lnTo>
                    <a:pt x="87945" y="7827"/>
                  </a:lnTo>
                  <a:lnTo>
                    <a:pt x="93808" y="7827"/>
                  </a:lnTo>
                  <a:lnTo>
                    <a:pt x="99671" y="7827"/>
                  </a:lnTo>
                  <a:lnTo>
                    <a:pt x="105534" y="7827"/>
                  </a:lnTo>
                  <a:lnTo>
                    <a:pt x="111397" y="7827"/>
                  </a:lnTo>
                  <a:lnTo>
                    <a:pt x="117260" y="7847"/>
                  </a:lnTo>
                  <a:lnTo>
                    <a:pt x="123123" y="7847"/>
                  </a:lnTo>
                  <a:lnTo>
                    <a:pt x="128986" y="7277"/>
                  </a:lnTo>
                  <a:lnTo>
                    <a:pt x="134849" y="8485"/>
                  </a:lnTo>
                  <a:lnTo>
                    <a:pt x="140712" y="7975"/>
                  </a:lnTo>
                  <a:lnTo>
                    <a:pt x="146575" y="4969"/>
                  </a:lnTo>
                  <a:lnTo>
                    <a:pt x="152438" y="8348"/>
                  </a:lnTo>
                  <a:lnTo>
                    <a:pt x="158302" y="3761"/>
                  </a:lnTo>
                  <a:lnTo>
                    <a:pt x="164165" y="5166"/>
                  </a:lnTo>
                  <a:lnTo>
                    <a:pt x="170028" y="6560"/>
                  </a:lnTo>
                  <a:lnTo>
                    <a:pt x="175891" y="11069"/>
                  </a:lnTo>
                  <a:lnTo>
                    <a:pt x="181754" y="8584"/>
                  </a:lnTo>
                  <a:lnTo>
                    <a:pt x="187617" y="6099"/>
                  </a:lnTo>
                  <a:lnTo>
                    <a:pt x="193480" y="0"/>
                  </a:lnTo>
                  <a:lnTo>
                    <a:pt x="199343" y="1070"/>
                  </a:lnTo>
                  <a:lnTo>
                    <a:pt x="205206" y="6462"/>
                  </a:lnTo>
                  <a:lnTo>
                    <a:pt x="211069" y="2966"/>
                  </a:lnTo>
                  <a:lnTo>
                    <a:pt x="216932" y="6168"/>
                  </a:lnTo>
                  <a:lnTo>
                    <a:pt x="222795" y="10450"/>
                  </a:lnTo>
                  <a:lnTo>
                    <a:pt x="228658" y="10469"/>
                  </a:lnTo>
                  <a:lnTo>
                    <a:pt x="234521" y="10469"/>
                  </a:lnTo>
                  <a:lnTo>
                    <a:pt x="240384" y="1046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581983" y="2228773"/>
              <a:ext cx="240384" cy="9802"/>
            </a:xfrm>
            <a:custGeom>
              <a:avLst/>
              <a:pathLst>
                <a:path w="240384" h="9802">
                  <a:moveTo>
                    <a:pt x="0" y="2396"/>
                  </a:moveTo>
                  <a:lnTo>
                    <a:pt x="5863" y="2396"/>
                  </a:lnTo>
                  <a:lnTo>
                    <a:pt x="11726" y="2396"/>
                  </a:lnTo>
                  <a:lnTo>
                    <a:pt x="17589" y="2396"/>
                  </a:lnTo>
                  <a:lnTo>
                    <a:pt x="23452" y="2396"/>
                  </a:lnTo>
                  <a:lnTo>
                    <a:pt x="29315" y="2396"/>
                  </a:lnTo>
                  <a:lnTo>
                    <a:pt x="35178" y="2396"/>
                  </a:lnTo>
                  <a:lnTo>
                    <a:pt x="41041" y="2396"/>
                  </a:lnTo>
                  <a:lnTo>
                    <a:pt x="46904" y="2396"/>
                  </a:lnTo>
                  <a:lnTo>
                    <a:pt x="52767" y="2396"/>
                  </a:lnTo>
                  <a:lnTo>
                    <a:pt x="58630" y="2396"/>
                  </a:lnTo>
                  <a:lnTo>
                    <a:pt x="64493" y="2396"/>
                  </a:lnTo>
                  <a:lnTo>
                    <a:pt x="70356" y="2396"/>
                  </a:lnTo>
                  <a:lnTo>
                    <a:pt x="76219" y="2396"/>
                  </a:lnTo>
                  <a:lnTo>
                    <a:pt x="82082" y="2396"/>
                  </a:lnTo>
                  <a:lnTo>
                    <a:pt x="87945" y="2396"/>
                  </a:lnTo>
                  <a:lnTo>
                    <a:pt x="93808" y="2396"/>
                  </a:lnTo>
                  <a:lnTo>
                    <a:pt x="99671" y="2396"/>
                  </a:lnTo>
                  <a:lnTo>
                    <a:pt x="105534" y="2396"/>
                  </a:lnTo>
                  <a:lnTo>
                    <a:pt x="111397" y="2396"/>
                  </a:lnTo>
                  <a:lnTo>
                    <a:pt x="117260" y="2406"/>
                  </a:lnTo>
                  <a:lnTo>
                    <a:pt x="123123" y="2406"/>
                  </a:lnTo>
                  <a:lnTo>
                    <a:pt x="128986" y="2877"/>
                  </a:lnTo>
                  <a:lnTo>
                    <a:pt x="134849" y="3594"/>
                  </a:lnTo>
                  <a:lnTo>
                    <a:pt x="140712" y="3015"/>
                  </a:lnTo>
                  <a:lnTo>
                    <a:pt x="146575" y="1060"/>
                  </a:lnTo>
                  <a:lnTo>
                    <a:pt x="152438" y="2858"/>
                  </a:lnTo>
                  <a:lnTo>
                    <a:pt x="158302" y="225"/>
                  </a:lnTo>
                  <a:lnTo>
                    <a:pt x="164165" y="1139"/>
                  </a:lnTo>
                  <a:lnTo>
                    <a:pt x="170028" y="2042"/>
                  </a:lnTo>
                  <a:lnTo>
                    <a:pt x="175891" y="6069"/>
                  </a:lnTo>
                  <a:lnTo>
                    <a:pt x="181754" y="5185"/>
                  </a:lnTo>
                  <a:lnTo>
                    <a:pt x="187617" y="4311"/>
                  </a:lnTo>
                  <a:lnTo>
                    <a:pt x="193480" y="0"/>
                  </a:lnTo>
                  <a:lnTo>
                    <a:pt x="199343" y="648"/>
                  </a:lnTo>
                  <a:lnTo>
                    <a:pt x="205206" y="4046"/>
                  </a:lnTo>
                  <a:lnTo>
                    <a:pt x="211069" y="3201"/>
                  </a:lnTo>
                  <a:lnTo>
                    <a:pt x="216932" y="6001"/>
                  </a:lnTo>
                  <a:lnTo>
                    <a:pt x="222795" y="9802"/>
                  </a:lnTo>
                  <a:lnTo>
                    <a:pt x="228658" y="9615"/>
                  </a:lnTo>
                  <a:lnTo>
                    <a:pt x="234521" y="9615"/>
                  </a:lnTo>
                  <a:lnTo>
                    <a:pt x="240384" y="961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50381" y="22323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550381" y="219956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790766" y="22350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0766" y="220678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3903975" y="188146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3903975" y="186181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3903975" y="184217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903975" y="182253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903975" y="180288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945310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003940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062571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121201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903975" y="1891284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903975" y="187164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903975" y="185199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903975" y="183235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903975" y="181271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3903975" y="179306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3915995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974625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4033255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091886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4150516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915995" y="1861111"/>
              <a:ext cx="240384" cy="10676"/>
            </a:xfrm>
            <a:custGeom>
              <a:avLst/>
              <a:pathLst>
                <a:path w="240384" h="10676">
                  <a:moveTo>
                    <a:pt x="0" y="10617"/>
                  </a:moveTo>
                  <a:lnTo>
                    <a:pt x="5863" y="10617"/>
                  </a:lnTo>
                  <a:lnTo>
                    <a:pt x="11726" y="10617"/>
                  </a:lnTo>
                  <a:lnTo>
                    <a:pt x="17589" y="10617"/>
                  </a:lnTo>
                  <a:lnTo>
                    <a:pt x="23452" y="10617"/>
                  </a:lnTo>
                  <a:lnTo>
                    <a:pt x="29315" y="10617"/>
                  </a:lnTo>
                  <a:lnTo>
                    <a:pt x="35178" y="10617"/>
                  </a:lnTo>
                  <a:lnTo>
                    <a:pt x="41041" y="10617"/>
                  </a:lnTo>
                  <a:lnTo>
                    <a:pt x="46904" y="10617"/>
                  </a:lnTo>
                  <a:lnTo>
                    <a:pt x="52767" y="10617"/>
                  </a:lnTo>
                  <a:lnTo>
                    <a:pt x="58630" y="10617"/>
                  </a:lnTo>
                  <a:lnTo>
                    <a:pt x="64493" y="10617"/>
                  </a:lnTo>
                  <a:lnTo>
                    <a:pt x="70356" y="10617"/>
                  </a:lnTo>
                  <a:lnTo>
                    <a:pt x="76219" y="10617"/>
                  </a:lnTo>
                  <a:lnTo>
                    <a:pt x="82082" y="10617"/>
                  </a:lnTo>
                  <a:lnTo>
                    <a:pt x="87945" y="10617"/>
                  </a:lnTo>
                  <a:lnTo>
                    <a:pt x="93808" y="10617"/>
                  </a:lnTo>
                  <a:lnTo>
                    <a:pt x="99671" y="10617"/>
                  </a:lnTo>
                  <a:lnTo>
                    <a:pt x="105534" y="10617"/>
                  </a:lnTo>
                  <a:lnTo>
                    <a:pt x="111397" y="10617"/>
                  </a:lnTo>
                  <a:lnTo>
                    <a:pt x="117260" y="10676"/>
                  </a:lnTo>
                  <a:lnTo>
                    <a:pt x="123123" y="1905"/>
                  </a:lnTo>
                  <a:lnTo>
                    <a:pt x="128986" y="6109"/>
                  </a:lnTo>
                  <a:lnTo>
                    <a:pt x="134849" y="0"/>
                  </a:lnTo>
                  <a:lnTo>
                    <a:pt x="140712" y="4724"/>
                  </a:lnTo>
                  <a:lnTo>
                    <a:pt x="146575" y="2720"/>
                  </a:lnTo>
                  <a:lnTo>
                    <a:pt x="152438" y="5117"/>
                  </a:lnTo>
                  <a:lnTo>
                    <a:pt x="158302" y="1767"/>
                  </a:lnTo>
                  <a:lnTo>
                    <a:pt x="164165" y="6727"/>
                  </a:lnTo>
                  <a:lnTo>
                    <a:pt x="170028" y="9576"/>
                  </a:lnTo>
                  <a:lnTo>
                    <a:pt x="175891" y="6187"/>
                  </a:lnTo>
                  <a:lnTo>
                    <a:pt x="181754" y="6610"/>
                  </a:lnTo>
                  <a:lnTo>
                    <a:pt x="187617" y="8564"/>
                  </a:lnTo>
                  <a:lnTo>
                    <a:pt x="193480" y="7150"/>
                  </a:lnTo>
                  <a:lnTo>
                    <a:pt x="199343" y="6305"/>
                  </a:lnTo>
                  <a:lnTo>
                    <a:pt x="205206" y="5785"/>
                  </a:lnTo>
                  <a:lnTo>
                    <a:pt x="211069" y="6217"/>
                  </a:lnTo>
                  <a:lnTo>
                    <a:pt x="216932" y="6943"/>
                  </a:lnTo>
                  <a:lnTo>
                    <a:pt x="222795" y="5578"/>
                  </a:lnTo>
                  <a:lnTo>
                    <a:pt x="228658" y="9340"/>
                  </a:lnTo>
                  <a:lnTo>
                    <a:pt x="234521" y="9340"/>
                  </a:lnTo>
                  <a:lnTo>
                    <a:pt x="240384" y="93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915995" y="1828366"/>
              <a:ext cx="240384" cy="9919"/>
            </a:xfrm>
            <a:custGeom>
              <a:avLst/>
              <a:pathLst>
                <a:path w="240384" h="9919">
                  <a:moveTo>
                    <a:pt x="0" y="9694"/>
                  </a:moveTo>
                  <a:lnTo>
                    <a:pt x="5863" y="9694"/>
                  </a:lnTo>
                  <a:lnTo>
                    <a:pt x="11726" y="9694"/>
                  </a:lnTo>
                  <a:lnTo>
                    <a:pt x="17589" y="9694"/>
                  </a:lnTo>
                  <a:lnTo>
                    <a:pt x="23452" y="9694"/>
                  </a:lnTo>
                  <a:lnTo>
                    <a:pt x="29315" y="9694"/>
                  </a:lnTo>
                  <a:lnTo>
                    <a:pt x="35178" y="9694"/>
                  </a:lnTo>
                  <a:lnTo>
                    <a:pt x="41041" y="9694"/>
                  </a:lnTo>
                  <a:lnTo>
                    <a:pt x="46904" y="9694"/>
                  </a:lnTo>
                  <a:lnTo>
                    <a:pt x="52767" y="9694"/>
                  </a:lnTo>
                  <a:lnTo>
                    <a:pt x="58630" y="9694"/>
                  </a:lnTo>
                  <a:lnTo>
                    <a:pt x="64493" y="9694"/>
                  </a:lnTo>
                  <a:lnTo>
                    <a:pt x="70356" y="9694"/>
                  </a:lnTo>
                  <a:lnTo>
                    <a:pt x="76219" y="9694"/>
                  </a:lnTo>
                  <a:lnTo>
                    <a:pt x="82082" y="9694"/>
                  </a:lnTo>
                  <a:lnTo>
                    <a:pt x="87945" y="9694"/>
                  </a:lnTo>
                  <a:lnTo>
                    <a:pt x="93808" y="9694"/>
                  </a:lnTo>
                  <a:lnTo>
                    <a:pt x="99671" y="9694"/>
                  </a:lnTo>
                  <a:lnTo>
                    <a:pt x="105534" y="9694"/>
                  </a:lnTo>
                  <a:lnTo>
                    <a:pt x="111397" y="9694"/>
                  </a:lnTo>
                  <a:lnTo>
                    <a:pt x="117260" y="9723"/>
                  </a:lnTo>
                  <a:lnTo>
                    <a:pt x="123123" y="1060"/>
                  </a:lnTo>
                  <a:lnTo>
                    <a:pt x="128986" y="383"/>
                  </a:lnTo>
                  <a:lnTo>
                    <a:pt x="134849" y="0"/>
                  </a:lnTo>
                  <a:lnTo>
                    <a:pt x="140712" y="3231"/>
                  </a:lnTo>
                  <a:lnTo>
                    <a:pt x="146575" y="1905"/>
                  </a:lnTo>
                  <a:lnTo>
                    <a:pt x="152438" y="4567"/>
                  </a:lnTo>
                  <a:lnTo>
                    <a:pt x="158302" y="2740"/>
                  </a:lnTo>
                  <a:lnTo>
                    <a:pt x="164165" y="4940"/>
                  </a:lnTo>
                  <a:lnTo>
                    <a:pt x="170028" y="6325"/>
                  </a:lnTo>
                  <a:lnTo>
                    <a:pt x="175891" y="6325"/>
                  </a:lnTo>
                  <a:lnTo>
                    <a:pt x="181754" y="6501"/>
                  </a:lnTo>
                  <a:lnTo>
                    <a:pt x="187617" y="7768"/>
                  </a:lnTo>
                  <a:lnTo>
                    <a:pt x="193480" y="7130"/>
                  </a:lnTo>
                  <a:lnTo>
                    <a:pt x="199343" y="8210"/>
                  </a:lnTo>
                  <a:lnTo>
                    <a:pt x="205206" y="6629"/>
                  </a:lnTo>
                  <a:lnTo>
                    <a:pt x="211069" y="6423"/>
                  </a:lnTo>
                  <a:lnTo>
                    <a:pt x="216932" y="3614"/>
                  </a:lnTo>
                  <a:lnTo>
                    <a:pt x="222795" y="3486"/>
                  </a:lnTo>
                  <a:lnTo>
                    <a:pt x="228658" y="9919"/>
                  </a:lnTo>
                  <a:lnTo>
                    <a:pt x="234521" y="9919"/>
                  </a:lnTo>
                  <a:lnTo>
                    <a:pt x="240384" y="991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884393" y="18401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84393" y="180645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124778" y="1838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124778" y="180668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903975" y="227101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3903975" y="225137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903975" y="223173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903975" y="221208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903975" y="219244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945310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003940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062571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121201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3903975" y="228083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3903975" y="226119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3903975" y="224155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3903975" y="222190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903975" y="220226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903975" y="2182621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3915995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974625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033255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091886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4150516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915995" y="2255253"/>
              <a:ext cx="240384" cy="13210"/>
            </a:xfrm>
            <a:custGeom>
              <a:avLst/>
              <a:pathLst>
                <a:path w="240384" h="13210">
                  <a:moveTo>
                    <a:pt x="0" y="8377"/>
                  </a:moveTo>
                  <a:lnTo>
                    <a:pt x="5863" y="8377"/>
                  </a:lnTo>
                  <a:lnTo>
                    <a:pt x="11726" y="8377"/>
                  </a:lnTo>
                  <a:lnTo>
                    <a:pt x="17589" y="8377"/>
                  </a:lnTo>
                  <a:lnTo>
                    <a:pt x="23452" y="8377"/>
                  </a:lnTo>
                  <a:lnTo>
                    <a:pt x="29315" y="8377"/>
                  </a:lnTo>
                  <a:lnTo>
                    <a:pt x="35178" y="8377"/>
                  </a:lnTo>
                  <a:lnTo>
                    <a:pt x="41041" y="8377"/>
                  </a:lnTo>
                  <a:lnTo>
                    <a:pt x="46904" y="8377"/>
                  </a:lnTo>
                  <a:lnTo>
                    <a:pt x="52767" y="8377"/>
                  </a:lnTo>
                  <a:lnTo>
                    <a:pt x="58630" y="8377"/>
                  </a:lnTo>
                  <a:lnTo>
                    <a:pt x="64493" y="8377"/>
                  </a:lnTo>
                  <a:lnTo>
                    <a:pt x="70356" y="8377"/>
                  </a:lnTo>
                  <a:lnTo>
                    <a:pt x="76219" y="8377"/>
                  </a:lnTo>
                  <a:lnTo>
                    <a:pt x="82082" y="8377"/>
                  </a:lnTo>
                  <a:lnTo>
                    <a:pt x="87945" y="8377"/>
                  </a:lnTo>
                  <a:lnTo>
                    <a:pt x="93808" y="8377"/>
                  </a:lnTo>
                  <a:lnTo>
                    <a:pt x="99671" y="8377"/>
                  </a:lnTo>
                  <a:lnTo>
                    <a:pt x="105534" y="8377"/>
                  </a:lnTo>
                  <a:lnTo>
                    <a:pt x="111397" y="8377"/>
                  </a:lnTo>
                  <a:lnTo>
                    <a:pt x="117260" y="8377"/>
                  </a:lnTo>
                  <a:lnTo>
                    <a:pt x="123123" y="7592"/>
                  </a:lnTo>
                  <a:lnTo>
                    <a:pt x="128986" y="8319"/>
                  </a:lnTo>
                  <a:lnTo>
                    <a:pt x="134849" y="6168"/>
                  </a:lnTo>
                  <a:lnTo>
                    <a:pt x="140712" y="6482"/>
                  </a:lnTo>
                  <a:lnTo>
                    <a:pt x="146575" y="9134"/>
                  </a:lnTo>
                  <a:lnTo>
                    <a:pt x="152438" y="4567"/>
                  </a:lnTo>
                  <a:lnTo>
                    <a:pt x="158302" y="0"/>
                  </a:lnTo>
                  <a:lnTo>
                    <a:pt x="164165" y="196"/>
                  </a:lnTo>
                  <a:lnTo>
                    <a:pt x="170028" y="8564"/>
                  </a:lnTo>
                  <a:lnTo>
                    <a:pt x="175891" y="9625"/>
                  </a:lnTo>
                  <a:lnTo>
                    <a:pt x="181754" y="9772"/>
                  </a:lnTo>
                  <a:lnTo>
                    <a:pt x="187617" y="13210"/>
                  </a:lnTo>
                  <a:lnTo>
                    <a:pt x="193480" y="11019"/>
                  </a:lnTo>
                  <a:lnTo>
                    <a:pt x="199343" y="9792"/>
                  </a:lnTo>
                  <a:lnTo>
                    <a:pt x="205206" y="6570"/>
                  </a:lnTo>
                  <a:lnTo>
                    <a:pt x="211069" y="10244"/>
                  </a:lnTo>
                  <a:lnTo>
                    <a:pt x="216932" y="7199"/>
                  </a:lnTo>
                  <a:lnTo>
                    <a:pt x="222795" y="9036"/>
                  </a:lnTo>
                  <a:lnTo>
                    <a:pt x="228658" y="11186"/>
                  </a:lnTo>
                  <a:lnTo>
                    <a:pt x="234521" y="11186"/>
                  </a:lnTo>
                  <a:lnTo>
                    <a:pt x="240384" y="111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15995" y="2228066"/>
              <a:ext cx="240384" cy="12748"/>
            </a:xfrm>
            <a:custGeom>
              <a:avLst/>
              <a:pathLst>
                <a:path w="240384" h="12748">
                  <a:moveTo>
                    <a:pt x="0" y="5598"/>
                  </a:moveTo>
                  <a:lnTo>
                    <a:pt x="5863" y="5598"/>
                  </a:lnTo>
                  <a:lnTo>
                    <a:pt x="11726" y="5598"/>
                  </a:lnTo>
                  <a:lnTo>
                    <a:pt x="17589" y="5598"/>
                  </a:lnTo>
                  <a:lnTo>
                    <a:pt x="23452" y="5598"/>
                  </a:lnTo>
                  <a:lnTo>
                    <a:pt x="29315" y="5598"/>
                  </a:lnTo>
                  <a:lnTo>
                    <a:pt x="35178" y="5598"/>
                  </a:lnTo>
                  <a:lnTo>
                    <a:pt x="41041" y="5598"/>
                  </a:lnTo>
                  <a:lnTo>
                    <a:pt x="46904" y="5598"/>
                  </a:lnTo>
                  <a:lnTo>
                    <a:pt x="52767" y="5598"/>
                  </a:lnTo>
                  <a:lnTo>
                    <a:pt x="58630" y="5598"/>
                  </a:lnTo>
                  <a:lnTo>
                    <a:pt x="64493" y="5598"/>
                  </a:lnTo>
                  <a:lnTo>
                    <a:pt x="70356" y="5598"/>
                  </a:lnTo>
                  <a:lnTo>
                    <a:pt x="76219" y="5598"/>
                  </a:lnTo>
                  <a:lnTo>
                    <a:pt x="82082" y="5598"/>
                  </a:lnTo>
                  <a:lnTo>
                    <a:pt x="87945" y="5598"/>
                  </a:lnTo>
                  <a:lnTo>
                    <a:pt x="93808" y="5598"/>
                  </a:lnTo>
                  <a:lnTo>
                    <a:pt x="99671" y="5598"/>
                  </a:lnTo>
                  <a:lnTo>
                    <a:pt x="105534" y="5598"/>
                  </a:lnTo>
                  <a:lnTo>
                    <a:pt x="111397" y="5598"/>
                  </a:lnTo>
                  <a:lnTo>
                    <a:pt x="117260" y="5598"/>
                  </a:lnTo>
                  <a:lnTo>
                    <a:pt x="123123" y="4409"/>
                  </a:lnTo>
                  <a:lnTo>
                    <a:pt x="128986" y="4567"/>
                  </a:lnTo>
                  <a:lnTo>
                    <a:pt x="134849" y="2661"/>
                  </a:lnTo>
                  <a:lnTo>
                    <a:pt x="140712" y="3712"/>
                  </a:lnTo>
                  <a:lnTo>
                    <a:pt x="146575" y="5284"/>
                  </a:lnTo>
                  <a:lnTo>
                    <a:pt x="152438" y="2642"/>
                  </a:lnTo>
                  <a:lnTo>
                    <a:pt x="158302" y="0"/>
                  </a:lnTo>
                  <a:lnTo>
                    <a:pt x="164165" y="324"/>
                  </a:lnTo>
                  <a:lnTo>
                    <a:pt x="170028" y="6835"/>
                  </a:lnTo>
                  <a:lnTo>
                    <a:pt x="175891" y="8299"/>
                  </a:lnTo>
                  <a:lnTo>
                    <a:pt x="181754" y="9861"/>
                  </a:lnTo>
                  <a:lnTo>
                    <a:pt x="187617" y="12748"/>
                  </a:lnTo>
                  <a:lnTo>
                    <a:pt x="193480" y="11098"/>
                  </a:lnTo>
                  <a:lnTo>
                    <a:pt x="199343" y="10263"/>
                  </a:lnTo>
                  <a:lnTo>
                    <a:pt x="205206" y="8328"/>
                  </a:lnTo>
                  <a:lnTo>
                    <a:pt x="211069" y="11363"/>
                  </a:lnTo>
                  <a:lnTo>
                    <a:pt x="216932" y="9566"/>
                  </a:lnTo>
                  <a:lnTo>
                    <a:pt x="222795" y="10941"/>
                  </a:lnTo>
                  <a:lnTo>
                    <a:pt x="228658" y="12208"/>
                  </a:lnTo>
                  <a:lnTo>
                    <a:pt x="234521" y="12208"/>
                  </a:lnTo>
                  <a:lnTo>
                    <a:pt x="240384" y="1220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884393" y="22320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884393" y="220206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124778" y="22348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124778" y="22086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237987" y="188146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237987" y="186181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4237987" y="184217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237987" y="182253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237987" y="180288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279322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337952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396583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455213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237987" y="1891284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237987" y="187164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237987" y="185199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237987" y="183235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237987" y="181271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237987" y="179306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250007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4308637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367267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425898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484528" y="1788156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250007" y="1867830"/>
              <a:ext cx="240384" cy="5883"/>
            </a:xfrm>
            <a:custGeom>
              <a:avLst/>
              <a:pathLst>
                <a:path w="240384" h="5883">
                  <a:moveTo>
                    <a:pt x="0" y="4380"/>
                  </a:moveTo>
                  <a:lnTo>
                    <a:pt x="5863" y="4380"/>
                  </a:lnTo>
                  <a:lnTo>
                    <a:pt x="11726" y="4380"/>
                  </a:lnTo>
                  <a:lnTo>
                    <a:pt x="17589" y="4380"/>
                  </a:lnTo>
                  <a:lnTo>
                    <a:pt x="23452" y="4380"/>
                  </a:lnTo>
                  <a:lnTo>
                    <a:pt x="29315" y="4380"/>
                  </a:lnTo>
                  <a:lnTo>
                    <a:pt x="35178" y="4380"/>
                  </a:lnTo>
                  <a:lnTo>
                    <a:pt x="41041" y="4380"/>
                  </a:lnTo>
                  <a:lnTo>
                    <a:pt x="46904" y="4380"/>
                  </a:lnTo>
                  <a:lnTo>
                    <a:pt x="52767" y="4380"/>
                  </a:lnTo>
                  <a:lnTo>
                    <a:pt x="58630" y="4380"/>
                  </a:lnTo>
                  <a:lnTo>
                    <a:pt x="64493" y="4380"/>
                  </a:lnTo>
                  <a:lnTo>
                    <a:pt x="70356" y="4380"/>
                  </a:lnTo>
                  <a:lnTo>
                    <a:pt x="76219" y="903"/>
                  </a:lnTo>
                  <a:lnTo>
                    <a:pt x="82082" y="834"/>
                  </a:lnTo>
                  <a:lnTo>
                    <a:pt x="87945" y="589"/>
                  </a:lnTo>
                  <a:lnTo>
                    <a:pt x="93808" y="0"/>
                  </a:lnTo>
                  <a:lnTo>
                    <a:pt x="99671" y="491"/>
                  </a:lnTo>
                  <a:lnTo>
                    <a:pt x="105534" y="1679"/>
                  </a:lnTo>
                  <a:lnTo>
                    <a:pt x="111397" y="3516"/>
                  </a:lnTo>
                  <a:lnTo>
                    <a:pt x="117260" y="4380"/>
                  </a:lnTo>
                  <a:lnTo>
                    <a:pt x="123123" y="4380"/>
                  </a:lnTo>
                  <a:lnTo>
                    <a:pt x="128986" y="4380"/>
                  </a:lnTo>
                  <a:lnTo>
                    <a:pt x="134849" y="3368"/>
                  </a:lnTo>
                  <a:lnTo>
                    <a:pt x="140712" y="3634"/>
                  </a:lnTo>
                  <a:lnTo>
                    <a:pt x="146575" y="4576"/>
                  </a:lnTo>
                  <a:lnTo>
                    <a:pt x="152438" y="4301"/>
                  </a:lnTo>
                  <a:lnTo>
                    <a:pt x="158302" y="4026"/>
                  </a:lnTo>
                  <a:lnTo>
                    <a:pt x="164165" y="3742"/>
                  </a:lnTo>
                  <a:lnTo>
                    <a:pt x="170028" y="4694"/>
                  </a:lnTo>
                  <a:lnTo>
                    <a:pt x="175891" y="4793"/>
                  </a:lnTo>
                  <a:lnTo>
                    <a:pt x="181754" y="2995"/>
                  </a:lnTo>
                  <a:lnTo>
                    <a:pt x="187617" y="5401"/>
                  </a:lnTo>
                  <a:lnTo>
                    <a:pt x="193480" y="4635"/>
                  </a:lnTo>
                  <a:lnTo>
                    <a:pt x="199343" y="4341"/>
                  </a:lnTo>
                  <a:lnTo>
                    <a:pt x="205206" y="5166"/>
                  </a:lnTo>
                  <a:lnTo>
                    <a:pt x="211069" y="4901"/>
                  </a:lnTo>
                  <a:lnTo>
                    <a:pt x="216932" y="5883"/>
                  </a:lnTo>
                  <a:lnTo>
                    <a:pt x="222795" y="3918"/>
                  </a:lnTo>
                  <a:lnTo>
                    <a:pt x="228658" y="3918"/>
                  </a:lnTo>
                  <a:lnTo>
                    <a:pt x="234521" y="3918"/>
                  </a:lnTo>
                  <a:lnTo>
                    <a:pt x="240384" y="391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250007" y="1834534"/>
              <a:ext cx="240384" cy="4351"/>
            </a:xfrm>
            <a:custGeom>
              <a:avLst/>
              <a:pathLst>
                <a:path w="240384" h="4351">
                  <a:moveTo>
                    <a:pt x="0" y="1119"/>
                  </a:moveTo>
                  <a:lnTo>
                    <a:pt x="5863" y="1119"/>
                  </a:lnTo>
                  <a:lnTo>
                    <a:pt x="11726" y="1119"/>
                  </a:lnTo>
                  <a:lnTo>
                    <a:pt x="17589" y="1119"/>
                  </a:lnTo>
                  <a:lnTo>
                    <a:pt x="23452" y="1119"/>
                  </a:lnTo>
                  <a:lnTo>
                    <a:pt x="29315" y="1119"/>
                  </a:lnTo>
                  <a:lnTo>
                    <a:pt x="35178" y="1119"/>
                  </a:lnTo>
                  <a:lnTo>
                    <a:pt x="41041" y="1119"/>
                  </a:lnTo>
                  <a:lnTo>
                    <a:pt x="46904" y="1119"/>
                  </a:lnTo>
                  <a:lnTo>
                    <a:pt x="52767" y="1119"/>
                  </a:lnTo>
                  <a:lnTo>
                    <a:pt x="58630" y="1119"/>
                  </a:lnTo>
                  <a:lnTo>
                    <a:pt x="64493" y="1119"/>
                  </a:lnTo>
                  <a:lnTo>
                    <a:pt x="70356" y="1119"/>
                  </a:lnTo>
                  <a:lnTo>
                    <a:pt x="76219" y="1119"/>
                  </a:lnTo>
                  <a:lnTo>
                    <a:pt x="82082" y="1119"/>
                  </a:lnTo>
                  <a:lnTo>
                    <a:pt x="87945" y="1119"/>
                  </a:lnTo>
                  <a:lnTo>
                    <a:pt x="93808" y="1119"/>
                  </a:lnTo>
                  <a:lnTo>
                    <a:pt x="99671" y="1119"/>
                  </a:lnTo>
                  <a:lnTo>
                    <a:pt x="105534" y="1119"/>
                  </a:lnTo>
                  <a:lnTo>
                    <a:pt x="111397" y="1119"/>
                  </a:lnTo>
                  <a:lnTo>
                    <a:pt x="117260" y="1119"/>
                  </a:lnTo>
                  <a:lnTo>
                    <a:pt x="123123" y="1119"/>
                  </a:lnTo>
                  <a:lnTo>
                    <a:pt x="128986" y="1119"/>
                  </a:lnTo>
                  <a:lnTo>
                    <a:pt x="134849" y="0"/>
                  </a:lnTo>
                  <a:lnTo>
                    <a:pt x="140712" y="1129"/>
                  </a:lnTo>
                  <a:lnTo>
                    <a:pt x="146575" y="2052"/>
                  </a:lnTo>
                  <a:lnTo>
                    <a:pt x="152438" y="1640"/>
                  </a:lnTo>
                  <a:lnTo>
                    <a:pt x="158302" y="1227"/>
                  </a:lnTo>
                  <a:lnTo>
                    <a:pt x="164165" y="825"/>
                  </a:lnTo>
                  <a:lnTo>
                    <a:pt x="170028" y="1198"/>
                  </a:lnTo>
                  <a:lnTo>
                    <a:pt x="175891" y="1620"/>
                  </a:lnTo>
                  <a:lnTo>
                    <a:pt x="181754" y="1777"/>
                  </a:lnTo>
                  <a:lnTo>
                    <a:pt x="187617" y="3909"/>
                  </a:lnTo>
                  <a:lnTo>
                    <a:pt x="193480" y="3241"/>
                  </a:lnTo>
                  <a:lnTo>
                    <a:pt x="199343" y="3231"/>
                  </a:lnTo>
                  <a:lnTo>
                    <a:pt x="205206" y="4351"/>
                  </a:lnTo>
                  <a:lnTo>
                    <a:pt x="211069" y="4321"/>
                  </a:lnTo>
                  <a:lnTo>
                    <a:pt x="216932" y="4026"/>
                  </a:lnTo>
                  <a:lnTo>
                    <a:pt x="222795" y="3034"/>
                  </a:lnTo>
                  <a:lnTo>
                    <a:pt x="228658" y="3034"/>
                  </a:lnTo>
                  <a:lnTo>
                    <a:pt x="234521" y="3034"/>
                  </a:lnTo>
                  <a:lnTo>
                    <a:pt x="240384" y="303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218405" y="184060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218405" y="18040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458790" y="1840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458790" y="180596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237987" y="2271017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237987" y="225137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237987" y="2231730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237987" y="2212086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4237987" y="2192443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4279322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337952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396583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455213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237987" y="2280839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237987" y="226119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237987" y="2241552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237987" y="2221908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237987" y="2202265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237987" y="2182621"/>
              <a:ext cx="264422" cy="0"/>
            </a:xfrm>
            <a:custGeom>
              <a:avLst/>
              <a:pathLst>
                <a:path w="264422" h="0">
                  <a:moveTo>
                    <a:pt x="0" y="0"/>
                  </a:moveTo>
                  <a:lnTo>
                    <a:pt x="264422" y="0"/>
                  </a:lnTo>
                  <a:lnTo>
                    <a:pt x="2644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250007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308637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367267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425898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484528" y="2177710"/>
              <a:ext cx="0" cy="108039"/>
            </a:xfrm>
            <a:custGeom>
              <a:avLst/>
              <a:pathLst>
                <a:path w="0" h="108039">
                  <a:moveTo>
                    <a:pt x="0" y="108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250007" y="2259525"/>
              <a:ext cx="240384" cy="13141"/>
            </a:xfrm>
            <a:custGeom>
              <a:avLst/>
              <a:pathLst>
                <a:path w="240384" h="13141">
                  <a:moveTo>
                    <a:pt x="0" y="8594"/>
                  </a:moveTo>
                  <a:lnTo>
                    <a:pt x="5863" y="8594"/>
                  </a:lnTo>
                  <a:lnTo>
                    <a:pt x="11726" y="8594"/>
                  </a:lnTo>
                  <a:lnTo>
                    <a:pt x="17589" y="8594"/>
                  </a:lnTo>
                  <a:lnTo>
                    <a:pt x="23452" y="8594"/>
                  </a:lnTo>
                  <a:lnTo>
                    <a:pt x="29315" y="8594"/>
                  </a:lnTo>
                  <a:lnTo>
                    <a:pt x="35178" y="8594"/>
                  </a:lnTo>
                  <a:lnTo>
                    <a:pt x="41041" y="8594"/>
                  </a:lnTo>
                  <a:lnTo>
                    <a:pt x="46904" y="8594"/>
                  </a:lnTo>
                  <a:lnTo>
                    <a:pt x="52767" y="8594"/>
                  </a:lnTo>
                  <a:lnTo>
                    <a:pt x="58630" y="8594"/>
                  </a:lnTo>
                  <a:lnTo>
                    <a:pt x="64493" y="8594"/>
                  </a:lnTo>
                  <a:lnTo>
                    <a:pt x="70356" y="8594"/>
                  </a:lnTo>
                  <a:lnTo>
                    <a:pt x="76219" y="8594"/>
                  </a:lnTo>
                  <a:lnTo>
                    <a:pt x="82082" y="8594"/>
                  </a:lnTo>
                  <a:lnTo>
                    <a:pt x="87945" y="8594"/>
                  </a:lnTo>
                  <a:lnTo>
                    <a:pt x="93808" y="8594"/>
                  </a:lnTo>
                  <a:lnTo>
                    <a:pt x="99671" y="10322"/>
                  </a:lnTo>
                  <a:lnTo>
                    <a:pt x="105534" y="10165"/>
                  </a:lnTo>
                  <a:lnTo>
                    <a:pt x="111397" y="9311"/>
                  </a:lnTo>
                  <a:lnTo>
                    <a:pt x="117260" y="8594"/>
                  </a:lnTo>
                  <a:lnTo>
                    <a:pt x="123123" y="8613"/>
                  </a:lnTo>
                  <a:lnTo>
                    <a:pt x="128986" y="8181"/>
                  </a:lnTo>
                  <a:lnTo>
                    <a:pt x="134849" y="8407"/>
                  </a:lnTo>
                  <a:lnTo>
                    <a:pt x="140712" y="8633"/>
                  </a:lnTo>
                  <a:lnTo>
                    <a:pt x="146575" y="10813"/>
                  </a:lnTo>
                  <a:lnTo>
                    <a:pt x="152438" y="9202"/>
                  </a:lnTo>
                  <a:lnTo>
                    <a:pt x="158302" y="4056"/>
                  </a:lnTo>
                  <a:lnTo>
                    <a:pt x="164165" y="7651"/>
                  </a:lnTo>
                  <a:lnTo>
                    <a:pt x="170028" y="9684"/>
                  </a:lnTo>
                  <a:lnTo>
                    <a:pt x="175891" y="9831"/>
                  </a:lnTo>
                  <a:lnTo>
                    <a:pt x="181754" y="9792"/>
                  </a:lnTo>
                  <a:lnTo>
                    <a:pt x="187617" y="13141"/>
                  </a:lnTo>
                  <a:lnTo>
                    <a:pt x="193480" y="11550"/>
                  </a:lnTo>
                  <a:lnTo>
                    <a:pt x="199343" y="11118"/>
                  </a:lnTo>
                  <a:lnTo>
                    <a:pt x="205206" y="8093"/>
                  </a:lnTo>
                  <a:lnTo>
                    <a:pt x="211069" y="5068"/>
                  </a:lnTo>
                  <a:lnTo>
                    <a:pt x="216932" y="6433"/>
                  </a:lnTo>
                  <a:lnTo>
                    <a:pt x="222795" y="3211"/>
                  </a:lnTo>
                  <a:lnTo>
                    <a:pt x="228658" y="0"/>
                  </a:lnTo>
                  <a:lnTo>
                    <a:pt x="234521" y="0"/>
                  </a:lnTo>
                  <a:lnTo>
                    <a:pt x="24038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250007" y="2233645"/>
              <a:ext cx="240384" cy="9379"/>
            </a:xfrm>
            <a:custGeom>
              <a:avLst/>
              <a:pathLst>
                <a:path w="240384" h="9379">
                  <a:moveTo>
                    <a:pt x="0" y="2750"/>
                  </a:moveTo>
                  <a:lnTo>
                    <a:pt x="5863" y="2750"/>
                  </a:lnTo>
                  <a:lnTo>
                    <a:pt x="11726" y="2750"/>
                  </a:lnTo>
                  <a:lnTo>
                    <a:pt x="17589" y="2750"/>
                  </a:lnTo>
                  <a:lnTo>
                    <a:pt x="23452" y="2750"/>
                  </a:lnTo>
                  <a:lnTo>
                    <a:pt x="29315" y="2750"/>
                  </a:lnTo>
                  <a:lnTo>
                    <a:pt x="35178" y="2750"/>
                  </a:lnTo>
                  <a:lnTo>
                    <a:pt x="41041" y="2750"/>
                  </a:lnTo>
                  <a:lnTo>
                    <a:pt x="46904" y="2750"/>
                  </a:lnTo>
                  <a:lnTo>
                    <a:pt x="52767" y="2750"/>
                  </a:lnTo>
                  <a:lnTo>
                    <a:pt x="58630" y="2750"/>
                  </a:lnTo>
                  <a:lnTo>
                    <a:pt x="64493" y="2750"/>
                  </a:lnTo>
                  <a:lnTo>
                    <a:pt x="70356" y="2750"/>
                  </a:lnTo>
                  <a:lnTo>
                    <a:pt x="76219" y="2750"/>
                  </a:lnTo>
                  <a:lnTo>
                    <a:pt x="82082" y="2750"/>
                  </a:lnTo>
                  <a:lnTo>
                    <a:pt x="87945" y="2750"/>
                  </a:lnTo>
                  <a:lnTo>
                    <a:pt x="93808" y="2750"/>
                  </a:lnTo>
                  <a:lnTo>
                    <a:pt x="99671" y="2750"/>
                  </a:lnTo>
                  <a:lnTo>
                    <a:pt x="105534" y="2750"/>
                  </a:lnTo>
                  <a:lnTo>
                    <a:pt x="111397" y="2750"/>
                  </a:lnTo>
                  <a:lnTo>
                    <a:pt x="117260" y="2750"/>
                  </a:lnTo>
                  <a:lnTo>
                    <a:pt x="123123" y="2160"/>
                  </a:lnTo>
                  <a:lnTo>
                    <a:pt x="128986" y="2435"/>
                  </a:lnTo>
                  <a:lnTo>
                    <a:pt x="134849" y="3840"/>
                  </a:lnTo>
                  <a:lnTo>
                    <a:pt x="140712" y="5244"/>
                  </a:lnTo>
                  <a:lnTo>
                    <a:pt x="146575" y="6413"/>
                  </a:lnTo>
                  <a:lnTo>
                    <a:pt x="152438" y="5755"/>
                  </a:lnTo>
                  <a:lnTo>
                    <a:pt x="158302" y="2160"/>
                  </a:lnTo>
                  <a:lnTo>
                    <a:pt x="164165" y="5038"/>
                  </a:lnTo>
                  <a:lnTo>
                    <a:pt x="170028" y="6285"/>
                  </a:lnTo>
                  <a:lnTo>
                    <a:pt x="175891" y="5637"/>
                  </a:lnTo>
                  <a:lnTo>
                    <a:pt x="181754" y="6364"/>
                  </a:lnTo>
                  <a:lnTo>
                    <a:pt x="187617" y="9379"/>
                  </a:lnTo>
                  <a:lnTo>
                    <a:pt x="193480" y="8515"/>
                  </a:lnTo>
                  <a:lnTo>
                    <a:pt x="199343" y="7503"/>
                  </a:lnTo>
                  <a:lnTo>
                    <a:pt x="205206" y="6413"/>
                  </a:lnTo>
                  <a:lnTo>
                    <a:pt x="211069" y="5313"/>
                  </a:lnTo>
                  <a:lnTo>
                    <a:pt x="216932" y="5608"/>
                  </a:lnTo>
                  <a:lnTo>
                    <a:pt x="222795" y="2809"/>
                  </a:lnTo>
                  <a:lnTo>
                    <a:pt x="228658" y="0"/>
                  </a:lnTo>
                  <a:lnTo>
                    <a:pt x="234521" y="0"/>
                  </a:lnTo>
                  <a:lnTo>
                    <a:pt x="24038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218405" y="22365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218405" y="220479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458790" y="22279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458790" y="22020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2770621" y="2026708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522" name="tx522"/>
            <p:cNvSpPr/>
            <p:nvPr/>
          </p:nvSpPr>
          <p:spPr>
            <a:xfrm>
              <a:off x="3161686" y="2026708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3422160" y="2026708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3827084" y="2009050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4126786" y="2004356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2907862" y="1637153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3224942" y="1637153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3524421" y="163279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3919398" y="1632794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4132709" y="1637153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2160000">
              <a:off x="2812164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32" name="tx532"/>
            <p:cNvSpPr/>
            <p:nvPr/>
          </p:nvSpPr>
          <p:spPr>
            <a:xfrm rot="-2160000">
              <a:off x="2870794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2160000">
              <a:off x="2929425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34" name="tx534"/>
            <p:cNvSpPr/>
            <p:nvPr/>
          </p:nvSpPr>
          <p:spPr>
            <a:xfrm rot="-2160000">
              <a:off x="2988055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35" name="tx535"/>
            <p:cNvSpPr/>
            <p:nvPr/>
          </p:nvSpPr>
          <p:spPr>
            <a:xfrm rot="-2160000">
              <a:off x="3046685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2160000">
              <a:off x="3146176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37" name="tx537"/>
            <p:cNvSpPr/>
            <p:nvPr/>
          </p:nvSpPr>
          <p:spPr>
            <a:xfrm rot="-2160000">
              <a:off x="3204806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38" name="tx538"/>
            <p:cNvSpPr/>
            <p:nvPr/>
          </p:nvSpPr>
          <p:spPr>
            <a:xfrm rot="-2160000">
              <a:off x="3263437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2160000">
              <a:off x="3322067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2160000">
              <a:off x="3380697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2160000">
              <a:off x="3480188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2160000">
              <a:off x="3538818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160000">
              <a:off x="3597449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160000">
              <a:off x="3656079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160000">
              <a:off x="3714709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160000">
              <a:off x="3814200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160000">
              <a:off x="3872830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160000">
              <a:off x="3931461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160000">
              <a:off x="3990091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60000">
              <a:off x="4048721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160000">
              <a:off x="4148212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2160000">
              <a:off x="4206842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2160000">
              <a:off x="4265473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2160000">
              <a:off x="4324103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2160000">
              <a:off x="4382733" y="2339402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2160000">
              <a:off x="2698264" y="1899215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2160000">
              <a:off x="2643125" y="1897488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2160000">
              <a:off x="2643125" y="1877844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2160000">
              <a:off x="2643125" y="1858201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2160000">
              <a:off x="2643125" y="183855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2160000">
              <a:off x="2587987" y="1836829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2160000">
              <a:off x="2698264" y="2288770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2160000">
              <a:off x="2643125" y="2287042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2160000">
              <a:off x="2643125" y="226739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2160000">
              <a:off x="2643125" y="224775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2160000">
              <a:off x="2643125" y="2228112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2160000">
              <a:off x="2587987" y="2226384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68" name="tx568"/>
            <p:cNvSpPr/>
            <p:nvPr/>
          </p:nvSpPr>
          <p:spPr>
            <a:xfrm>
              <a:off x="3702175" y="2672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69" name="tx569"/>
            <p:cNvSpPr/>
            <p:nvPr/>
          </p:nvSpPr>
          <p:spPr>
            <a:xfrm>
              <a:off x="3578610" y="2719953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570" name="pl570"/>
            <p:cNvSpPr/>
            <p:nvPr/>
          </p:nvSpPr>
          <p:spPr>
            <a:xfrm>
              <a:off x="2777850" y="31418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840807" y="3117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765135" y="31418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828091" y="3117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3044950" y="3092428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4032234" y="3092428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6728754" y="3530413"/>
              <a:ext cx="1785937" cy="10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World Inequality Database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1002967" y="871936"/>
              <a:ext cx="575307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1002967" y="989837"/>
              <a:ext cx="598398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511215" y="1852646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11215" y="1792361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11215" y="1732075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1215" y="1671790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11215" y="1611504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16099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06714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97330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87946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11215" y="1882789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1215" y="1822504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11215" y="1762218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11215" y="1701932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11215" y="1641647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11215" y="1581361"/>
              <a:ext cx="1310676" cy="0"/>
            </a:xfrm>
            <a:custGeom>
              <a:avLst/>
              <a:pathLst>
                <a:path w="1310676" h="0">
                  <a:moveTo>
                    <a:pt x="0" y="0"/>
                  </a:moveTo>
                  <a:lnTo>
                    <a:pt x="1310676" y="0"/>
                  </a:lnTo>
                  <a:lnTo>
                    <a:pt x="13106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0791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1407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52022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42638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33254" y="1566290"/>
              <a:ext cx="0" cy="331570"/>
            </a:xfrm>
            <a:custGeom>
              <a:avLst/>
              <a:pathLst>
                <a:path w="0" h="331570">
                  <a:moveTo>
                    <a:pt x="0" y="331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70791" y="1804478"/>
              <a:ext cx="1191524" cy="14830"/>
            </a:xfrm>
            <a:custGeom>
              <a:avLst/>
              <a:pathLst>
                <a:path w="1191524" h="14830">
                  <a:moveTo>
                    <a:pt x="0" y="14498"/>
                  </a:moveTo>
                  <a:lnTo>
                    <a:pt x="29061" y="13835"/>
                  </a:lnTo>
                  <a:lnTo>
                    <a:pt x="58123" y="13956"/>
                  </a:lnTo>
                  <a:lnTo>
                    <a:pt x="87184" y="14830"/>
                  </a:lnTo>
                  <a:lnTo>
                    <a:pt x="116246" y="14136"/>
                  </a:lnTo>
                  <a:lnTo>
                    <a:pt x="145307" y="13956"/>
                  </a:lnTo>
                  <a:lnTo>
                    <a:pt x="174369" y="14408"/>
                  </a:lnTo>
                  <a:lnTo>
                    <a:pt x="203431" y="14558"/>
                  </a:lnTo>
                  <a:lnTo>
                    <a:pt x="232492" y="14769"/>
                  </a:lnTo>
                  <a:lnTo>
                    <a:pt x="261554" y="13684"/>
                  </a:lnTo>
                  <a:lnTo>
                    <a:pt x="290615" y="14378"/>
                  </a:lnTo>
                  <a:lnTo>
                    <a:pt x="319677" y="14317"/>
                  </a:lnTo>
                  <a:lnTo>
                    <a:pt x="348738" y="14378"/>
                  </a:lnTo>
                  <a:lnTo>
                    <a:pt x="377800" y="12207"/>
                  </a:lnTo>
                  <a:lnTo>
                    <a:pt x="406862" y="12207"/>
                  </a:lnTo>
                  <a:lnTo>
                    <a:pt x="435923" y="12901"/>
                  </a:lnTo>
                  <a:lnTo>
                    <a:pt x="464985" y="12298"/>
                  </a:lnTo>
                  <a:lnTo>
                    <a:pt x="494046" y="11695"/>
                  </a:lnTo>
                  <a:lnTo>
                    <a:pt x="523108" y="11936"/>
                  </a:lnTo>
                  <a:lnTo>
                    <a:pt x="552169" y="13323"/>
                  </a:lnTo>
                  <a:lnTo>
                    <a:pt x="581231" y="13564"/>
                  </a:lnTo>
                  <a:lnTo>
                    <a:pt x="610293" y="12448"/>
                  </a:lnTo>
                  <a:lnTo>
                    <a:pt x="639354" y="10791"/>
                  </a:lnTo>
                  <a:lnTo>
                    <a:pt x="668416" y="9736"/>
                  </a:lnTo>
                  <a:lnTo>
                    <a:pt x="697477" y="8078"/>
                  </a:lnTo>
                  <a:lnTo>
                    <a:pt x="726539" y="9796"/>
                  </a:lnTo>
                  <a:lnTo>
                    <a:pt x="755600" y="8500"/>
                  </a:lnTo>
                  <a:lnTo>
                    <a:pt x="784662" y="3436"/>
                  </a:lnTo>
                  <a:lnTo>
                    <a:pt x="813724" y="3104"/>
                  </a:lnTo>
                  <a:lnTo>
                    <a:pt x="842785" y="2290"/>
                  </a:lnTo>
                  <a:lnTo>
                    <a:pt x="871847" y="4491"/>
                  </a:lnTo>
                  <a:lnTo>
                    <a:pt x="900908" y="3767"/>
                  </a:lnTo>
                  <a:lnTo>
                    <a:pt x="929970" y="2200"/>
                  </a:lnTo>
                  <a:lnTo>
                    <a:pt x="959031" y="4099"/>
                  </a:lnTo>
                  <a:lnTo>
                    <a:pt x="988093" y="3134"/>
                  </a:lnTo>
                  <a:lnTo>
                    <a:pt x="1017155" y="2109"/>
                  </a:lnTo>
                  <a:lnTo>
                    <a:pt x="1046216" y="0"/>
                  </a:lnTo>
                  <a:lnTo>
                    <a:pt x="1075278" y="2230"/>
                  </a:lnTo>
                  <a:lnTo>
                    <a:pt x="1104339" y="5335"/>
                  </a:lnTo>
                  <a:lnTo>
                    <a:pt x="1133401" y="2471"/>
                  </a:lnTo>
                  <a:lnTo>
                    <a:pt x="1162462" y="2652"/>
                  </a:lnTo>
                  <a:lnTo>
                    <a:pt x="1191524" y="244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70791" y="1703319"/>
              <a:ext cx="1191524" cy="5666"/>
            </a:xfrm>
            <a:custGeom>
              <a:avLst/>
              <a:pathLst>
                <a:path w="1191524" h="5666">
                  <a:moveTo>
                    <a:pt x="0" y="5666"/>
                  </a:moveTo>
                  <a:lnTo>
                    <a:pt x="29061" y="5063"/>
                  </a:lnTo>
                  <a:lnTo>
                    <a:pt x="58123" y="4581"/>
                  </a:lnTo>
                  <a:lnTo>
                    <a:pt x="87184" y="5033"/>
                  </a:lnTo>
                  <a:lnTo>
                    <a:pt x="116246" y="5033"/>
                  </a:lnTo>
                  <a:lnTo>
                    <a:pt x="145307" y="4461"/>
                  </a:lnTo>
                  <a:lnTo>
                    <a:pt x="174369" y="3406"/>
                  </a:lnTo>
                  <a:lnTo>
                    <a:pt x="203431" y="3526"/>
                  </a:lnTo>
                  <a:lnTo>
                    <a:pt x="232492" y="4762"/>
                  </a:lnTo>
                  <a:lnTo>
                    <a:pt x="261554" y="3767"/>
                  </a:lnTo>
                  <a:lnTo>
                    <a:pt x="290615" y="4672"/>
                  </a:lnTo>
                  <a:lnTo>
                    <a:pt x="319677" y="4943"/>
                  </a:lnTo>
                  <a:lnTo>
                    <a:pt x="348738" y="4611"/>
                  </a:lnTo>
                  <a:lnTo>
                    <a:pt x="377800" y="2260"/>
                  </a:lnTo>
                  <a:lnTo>
                    <a:pt x="406862" y="2290"/>
                  </a:lnTo>
                  <a:lnTo>
                    <a:pt x="435923" y="3647"/>
                  </a:lnTo>
                  <a:lnTo>
                    <a:pt x="464985" y="3436"/>
                  </a:lnTo>
                  <a:lnTo>
                    <a:pt x="494046" y="2562"/>
                  </a:lnTo>
                  <a:lnTo>
                    <a:pt x="523108" y="2381"/>
                  </a:lnTo>
                  <a:lnTo>
                    <a:pt x="552169" y="2893"/>
                  </a:lnTo>
                  <a:lnTo>
                    <a:pt x="581231" y="3225"/>
                  </a:lnTo>
                  <a:lnTo>
                    <a:pt x="610293" y="1205"/>
                  </a:lnTo>
                  <a:lnTo>
                    <a:pt x="639354" y="542"/>
                  </a:lnTo>
                  <a:lnTo>
                    <a:pt x="668416" y="1115"/>
                  </a:lnTo>
                  <a:lnTo>
                    <a:pt x="697477" y="2200"/>
                  </a:lnTo>
                  <a:lnTo>
                    <a:pt x="726539" y="2200"/>
                  </a:lnTo>
                  <a:lnTo>
                    <a:pt x="755600" y="663"/>
                  </a:lnTo>
                  <a:lnTo>
                    <a:pt x="784662" y="693"/>
                  </a:lnTo>
                  <a:lnTo>
                    <a:pt x="813724" y="0"/>
                  </a:lnTo>
                  <a:lnTo>
                    <a:pt x="842785" y="90"/>
                  </a:lnTo>
                  <a:lnTo>
                    <a:pt x="871847" y="210"/>
                  </a:lnTo>
                  <a:lnTo>
                    <a:pt x="900908" y="331"/>
                  </a:lnTo>
                  <a:lnTo>
                    <a:pt x="929970" y="1054"/>
                  </a:lnTo>
                  <a:lnTo>
                    <a:pt x="959031" y="2893"/>
                  </a:lnTo>
                  <a:lnTo>
                    <a:pt x="988093" y="2290"/>
                  </a:lnTo>
                  <a:lnTo>
                    <a:pt x="1017155" y="2079"/>
                  </a:lnTo>
                  <a:lnTo>
                    <a:pt x="1046216" y="2562"/>
                  </a:lnTo>
                  <a:lnTo>
                    <a:pt x="1075278" y="2803"/>
                  </a:lnTo>
                  <a:lnTo>
                    <a:pt x="1104339" y="4762"/>
                  </a:lnTo>
                  <a:lnTo>
                    <a:pt x="1133401" y="3797"/>
                  </a:lnTo>
                  <a:lnTo>
                    <a:pt x="1162462" y="3526"/>
                  </a:lnTo>
                  <a:lnTo>
                    <a:pt x="1191524" y="3285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70791" y="1843603"/>
              <a:ext cx="1191524" cy="12057"/>
            </a:xfrm>
            <a:custGeom>
              <a:avLst/>
              <a:pathLst>
                <a:path w="1191524" h="12057">
                  <a:moveTo>
                    <a:pt x="0" y="12057"/>
                  </a:moveTo>
                  <a:lnTo>
                    <a:pt x="29061" y="12057"/>
                  </a:lnTo>
                  <a:lnTo>
                    <a:pt x="58123" y="12057"/>
                  </a:lnTo>
                  <a:lnTo>
                    <a:pt x="87184" y="12057"/>
                  </a:lnTo>
                  <a:lnTo>
                    <a:pt x="116246" y="12057"/>
                  </a:lnTo>
                  <a:lnTo>
                    <a:pt x="145307" y="12057"/>
                  </a:lnTo>
                  <a:lnTo>
                    <a:pt x="174369" y="12057"/>
                  </a:lnTo>
                  <a:lnTo>
                    <a:pt x="203431" y="9042"/>
                  </a:lnTo>
                  <a:lnTo>
                    <a:pt x="232492" y="9042"/>
                  </a:lnTo>
                  <a:lnTo>
                    <a:pt x="261554" y="9042"/>
                  </a:lnTo>
                  <a:lnTo>
                    <a:pt x="290615" y="9042"/>
                  </a:lnTo>
                  <a:lnTo>
                    <a:pt x="319677" y="9042"/>
                  </a:lnTo>
                  <a:lnTo>
                    <a:pt x="348738" y="9042"/>
                  </a:lnTo>
                  <a:lnTo>
                    <a:pt x="377800" y="9042"/>
                  </a:lnTo>
                  <a:lnTo>
                    <a:pt x="406862" y="6028"/>
                  </a:lnTo>
                  <a:lnTo>
                    <a:pt x="435923" y="6028"/>
                  </a:lnTo>
                  <a:lnTo>
                    <a:pt x="464985" y="6028"/>
                  </a:lnTo>
                  <a:lnTo>
                    <a:pt x="494046" y="3014"/>
                  </a:lnTo>
                  <a:lnTo>
                    <a:pt x="523108" y="3014"/>
                  </a:lnTo>
                  <a:lnTo>
                    <a:pt x="552169" y="3014"/>
                  </a:lnTo>
                  <a:lnTo>
                    <a:pt x="581231" y="3014"/>
                  </a:lnTo>
                  <a:lnTo>
                    <a:pt x="610293" y="3014"/>
                  </a:lnTo>
                  <a:lnTo>
                    <a:pt x="639354" y="3014"/>
                  </a:lnTo>
                  <a:lnTo>
                    <a:pt x="668416" y="3014"/>
                  </a:lnTo>
                  <a:lnTo>
                    <a:pt x="697477" y="0"/>
                  </a:lnTo>
                  <a:lnTo>
                    <a:pt x="726539" y="0"/>
                  </a:lnTo>
                  <a:lnTo>
                    <a:pt x="755600" y="0"/>
                  </a:lnTo>
                  <a:lnTo>
                    <a:pt x="784662" y="0"/>
                  </a:lnTo>
                  <a:lnTo>
                    <a:pt x="813724" y="0"/>
                  </a:lnTo>
                  <a:lnTo>
                    <a:pt x="842785" y="3014"/>
                  </a:lnTo>
                  <a:lnTo>
                    <a:pt x="871847" y="3014"/>
                  </a:lnTo>
                  <a:lnTo>
                    <a:pt x="900908" y="3014"/>
                  </a:lnTo>
                  <a:lnTo>
                    <a:pt x="929970" y="3014"/>
                  </a:lnTo>
                  <a:lnTo>
                    <a:pt x="959031" y="3014"/>
                  </a:lnTo>
                  <a:lnTo>
                    <a:pt x="988093" y="0"/>
                  </a:lnTo>
                  <a:lnTo>
                    <a:pt x="1017155" y="0"/>
                  </a:lnTo>
                  <a:lnTo>
                    <a:pt x="1046216" y="0"/>
                  </a:lnTo>
                  <a:lnTo>
                    <a:pt x="1075278" y="0"/>
                  </a:lnTo>
                  <a:lnTo>
                    <a:pt x="1104339" y="3014"/>
                  </a:lnTo>
                  <a:lnTo>
                    <a:pt x="1133401" y="3014"/>
                  </a:lnTo>
                  <a:lnTo>
                    <a:pt x="1162462" y="3014"/>
                  </a:lnTo>
                  <a:lnTo>
                    <a:pt x="1191524" y="3014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70791" y="1768247"/>
              <a:ext cx="1191524" cy="18085"/>
            </a:xfrm>
            <a:custGeom>
              <a:avLst/>
              <a:pathLst>
                <a:path w="1191524" h="18085">
                  <a:moveTo>
                    <a:pt x="0" y="18085"/>
                  </a:moveTo>
                  <a:lnTo>
                    <a:pt x="29061" y="18085"/>
                  </a:lnTo>
                  <a:lnTo>
                    <a:pt x="58123" y="18085"/>
                  </a:lnTo>
                  <a:lnTo>
                    <a:pt x="87184" y="18085"/>
                  </a:lnTo>
                  <a:lnTo>
                    <a:pt x="116246" y="18085"/>
                  </a:lnTo>
                  <a:lnTo>
                    <a:pt x="145307" y="18085"/>
                  </a:lnTo>
                  <a:lnTo>
                    <a:pt x="174369" y="18085"/>
                  </a:lnTo>
                  <a:lnTo>
                    <a:pt x="203431" y="18085"/>
                  </a:lnTo>
                  <a:lnTo>
                    <a:pt x="232492" y="15071"/>
                  </a:lnTo>
                  <a:lnTo>
                    <a:pt x="261554" y="15071"/>
                  </a:lnTo>
                  <a:lnTo>
                    <a:pt x="290615" y="15071"/>
                  </a:lnTo>
                  <a:lnTo>
                    <a:pt x="319677" y="15071"/>
                  </a:lnTo>
                  <a:lnTo>
                    <a:pt x="348738" y="12057"/>
                  </a:lnTo>
                  <a:lnTo>
                    <a:pt x="377800" y="12057"/>
                  </a:lnTo>
                  <a:lnTo>
                    <a:pt x="406862" y="9042"/>
                  </a:lnTo>
                  <a:lnTo>
                    <a:pt x="435923" y="9042"/>
                  </a:lnTo>
                  <a:lnTo>
                    <a:pt x="464985" y="9042"/>
                  </a:lnTo>
                  <a:lnTo>
                    <a:pt x="494046" y="6028"/>
                  </a:lnTo>
                  <a:lnTo>
                    <a:pt x="523108" y="6028"/>
                  </a:lnTo>
                  <a:lnTo>
                    <a:pt x="552169" y="6028"/>
                  </a:lnTo>
                  <a:lnTo>
                    <a:pt x="581231" y="3014"/>
                  </a:lnTo>
                  <a:lnTo>
                    <a:pt x="610293" y="3014"/>
                  </a:lnTo>
                  <a:lnTo>
                    <a:pt x="639354" y="3014"/>
                  </a:lnTo>
                  <a:lnTo>
                    <a:pt x="668416" y="3014"/>
                  </a:lnTo>
                  <a:lnTo>
                    <a:pt x="697477" y="3014"/>
                  </a:lnTo>
                  <a:lnTo>
                    <a:pt x="726539" y="0"/>
                  </a:lnTo>
                  <a:lnTo>
                    <a:pt x="755600" y="0"/>
                  </a:lnTo>
                  <a:lnTo>
                    <a:pt x="784662" y="0"/>
                  </a:lnTo>
                  <a:lnTo>
                    <a:pt x="813724" y="3014"/>
                  </a:lnTo>
                  <a:lnTo>
                    <a:pt x="842785" y="3014"/>
                  </a:lnTo>
                  <a:lnTo>
                    <a:pt x="871847" y="3014"/>
                  </a:lnTo>
                  <a:lnTo>
                    <a:pt x="900908" y="3014"/>
                  </a:lnTo>
                  <a:lnTo>
                    <a:pt x="929970" y="3014"/>
                  </a:lnTo>
                  <a:lnTo>
                    <a:pt x="959031" y="3014"/>
                  </a:lnTo>
                  <a:lnTo>
                    <a:pt x="988093" y="3014"/>
                  </a:lnTo>
                  <a:lnTo>
                    <a:pt x="1017155" y="3014"/>
                  </a:lnTo>
                  <a:lnTo>
                    <a:pt x="1046216" y="3014"/>
                  </a:lnTo>
                  <a:lnTo>
                    <a:pt x="1075278" y="3014"/>
                  </a:lnTo>
                  <a:lnTo>
                    <a:pt x="1104339" y="3014"/>
                  </a:lnTo>
                  <a:lnTo>
                    <a:pt x="1133401" y="3014"/>
                  </a:lnTo>
                  <a:lnTo>
                    <a:pt x="1162462" y="3014"/>
                  </a:lnTo>
                  <a:lnTo>
                    <a:pt x="1191524" y="3014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32414" y="178060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519106" y="16493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95352" y="18138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593792" y="170138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24414" y="181393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622854" y="170090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53476" y="181480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651915" y="17013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82537" y="181411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80977" y="17013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711599" y="181393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710038" y="17007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40660" y="181438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739100" y="16997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769722" y="18145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768161" y="169984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98783" y="181474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797223" y="170108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827845" y="18136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826285" y="170008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23030" y="178048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809722" y="16483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85968" y="181429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84408" y="17012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15030" y="18143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13469" y="17009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44091" y="181218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942531" y="16985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73153" y="181218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971592" y="16986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02214" y="181287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00654" y="169996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31276" y="181227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029716" y="169975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60338" y="181167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058777" y="169888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89399" y="181191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087839" y="169870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8461" y="181330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116900" y="16992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13646" y="1779666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100338" y="16468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76584" y="181242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5023" y="16975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05645" y="18107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204085" y="16968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234707" y="18097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233147" y="169743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63769" y="18080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262208" y="16985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292830" y="180977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91270" y="16985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21892" y="18084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320331" y="169698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50953" y="18034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49393" y="169701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80015" y="180308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378454" y="1696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09076" y="18022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407516" y="169641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404261" y="177059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90953" y="16438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67200" y="180374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465639" y="16966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96261" y="180217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494701" y="16973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525323" y="18040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23762" y="16992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554384" y="18031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52824" y="16986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83446" y="180208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81885" y="169840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12507" y="17999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10947" y="169888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41569" y="180220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40009" y="169912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70631" y="18053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69070" y="170108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699692" y="180245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698132" y="170011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28754" y="180263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727193" y="169984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723939" y="176854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10631" y="164692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532414" y="1817284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519106" y="17266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595352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593792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624414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622854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53476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51915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682537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680977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711599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710038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740660" y="185116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739100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769722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768161" y="177933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798783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797223" y="177632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827845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826285" y="177632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23030" y="181427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09722" y="17236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85968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884408" y="177632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15030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13469" y="17733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44091" y="184814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942531" y="17733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73153" y="184513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971592" y="177029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02214" y="184513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000654" y="177029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276" y="184513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029716" y="177029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60338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058777" y="176727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89399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087839" y="176727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118461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116900" y="176727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113646" y="180824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100338" y="17115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76584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175023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05645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04085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234707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233147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263769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262208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92830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291270" y="176124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321892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320331" y="176124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350953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349393" y="176124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80015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378454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409076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407516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404261" y="180824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390953" y="17115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67200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465639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496261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494701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5323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523762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54384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552824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583446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81885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612507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610947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641569" y="1839103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40009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670631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69070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699692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698132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728754" y="184211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727193" y="1764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723939" y="1808241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710631" y="17115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556935" y="167080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602655" y="171392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1556935" y="164688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1602655" y="169000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743140" y="165005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788860" y="169317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709976" y="161201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755696" y="165512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1931018" y="165781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976738" y="170093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004793" y="164785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050513" y="169097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2147533" y="164644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193253" y="168956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2283669" y="161201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2329389" y="165512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2454154" y="165619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499874" y="169931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2454154" y="163937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499874" y="16824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1667381" y="1651106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713101" y="1694225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1556935" y="1659028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1602655" y="170214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814356" y="166001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860076" y="170313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87079" y="166423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732799" y="170735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1872486" y="164608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918206" y="168920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075895" y="1652602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2121615" y="169572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2308514" y="164927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2354234" y="169239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2223587" y="165023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2269307" y="169335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2454154" y="166516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2499874" y="170828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2454154" y="164788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2499874" y="169100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1272278" y="1892703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1203355" y="1854812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1203355" y="1794527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1203355" y="1734241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1203355" y="1673956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1134431" y="1636065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1443547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734163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024779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2315395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2606010" y="19492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166553" y="23436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042988" y="23911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586640" y="2788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565315" y="27744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790783" y="276364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778067" y="276364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833758" y="28130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896714" y="27882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33758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96714" y="30076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100857" y="27636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100857" y="29874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544594" y="2099527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44594" y="1764833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544594" y="1430139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544594" y="2266874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544594" y="1932180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544594" y="1597486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544594" y="1262793"/>
              <a:ext cx="957816" cy="0"/>
            </a:xfrm>
            <a:custGeom>
              <a:avLst/>
              <a:pathLst>
                <a:path w="957816" h="0">
                  <a:moveTo>
                    <a:pt x="0" y="0"/>
                  </a:moveTo>
                  <a:lnTo>
                    <a:pt x="957816" y="0"/>
                  </a:lnTo>
                  <a:lnTo>
                    <a:pt x="957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724185" y="1212589"/>
              <a:ext cx="0" cy="1104489"/>
            </a:xfrm>
            <a:custGeom>
              <a:avLst/>
              <a:pathLst>
                <a:path w="0" h="1104489">
                  <a:moveTo>
                    <a:pt x="0" y="1104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023502" y="1212589"/>
              <a:ext cx="0" cy="1104489"/>
            </a:xfrm>
            <a:custGeom>
              <a:avLst/>
              <a:pathLst>
                <a:path w="0" h="1104489">
                  <a:moveTo>
                    <a:pt x="0" y="1104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322820" y="1212589"/>
              <a:ext cx="0" cy="1104489"/>
            </a:xfrm>
            <a:custGeom>
              <a:avLst/>
              <a:pathLst>
                <a:path w="0" h="1104489">
                  <a:moveTo>
                    <a:pt x="0" y="1104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188127" y="1687854"/>
              <a:ext cx="134692" cy="579020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322820" y="1400017"/>
              <a:ext cx="134692" cy="8668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3888810" y="1958955"/>
              <a:ext cx="134692" cy="307918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023502" y="1480344"/>
              <a:ext cx="134692" cy="786530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3589492" y="1343119"/>
              <a:ext cx="134692" cy="923754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3724185" y="1587445"/>
              <a:ext cx="134692" cy="679428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3463708" y="1157177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3590918" y="1401504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798194" y="1773014"/>
              <a:ext cx="323406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890235" y="1294402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062343" y="1501912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189553" y="1214075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311307" y="2225187"/>
              <a:ext cx="170657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244251" y="1890494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3244251" y="1555800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3244251" y="1221106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277815" y="2352662"/>
              <a:ext cx="89273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3484627" y="2472022"/>
              <a:ext cx="479115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3517341" y="2352662"/>
              <a:ext cx="1012322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3664138" y="2473363"/>
              <a:ext cx="71872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3842587" y="2373673"/>
              <a:ext cx="96046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3905229" y="2472022"/>
              <a:ext cx="835182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4023502" y="271072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996079" y="2724832"/>
              <a:ext cx="2054847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921492" y="1696450"/>
              <a:ext cx="2137409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3209456" y="176483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2740943" y="3090406"/>
              <a:ext cx="432371" cy="138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3238632" y="30793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4397366" y="3079365"/>
              <a:ext cx="174633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3518677" y="3130695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677412" y="3135054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4641082" y="3347847"/>
              <a:ext cx="4690529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641082" y="3471291"/>
              <a:ext cx="2658503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641082" y="3596906"/>
              <a:ext cx="4549254" cy="109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1002967" y="9565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1002967" y="967948"/>
              <a:ext cx="4104157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1002967" y="989837"/>
              <a:ext cx="4174540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566846" y="2029653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66846" y="1904420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66846" y="1779187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66846" y="1653953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66846" y="2092270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66846" y="1967036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66846" y="1841803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66846" y="1716570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66846" y="1591337"/>
              <a:ext cx="1106764" cy="0"/>
            </a:xfrm>
            <a:custGeom>
              <a:avLst/>
              <a:pathLst>
                <a:path w="1106764" h="0">
                  <a:moveTo>
                    <a:pt x="0" y="0"/>
                  </a:moveTo>
                  <a:lnTo>
                    <a:pt x="1106764" y="0"/>
                  </a:lnTo>
                  <a:lnTo>
                    <a:pt x="11067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96758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96467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95884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5155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94427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43698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6758" y="1849868"/>
              <a:ext cx="1046939" cy="31158"/>
            </a:xfrm>
            <a:custGeom>
              <a:avLst/>
              <a:pathLst>
                <a:path w="1046939" h="31158">
                  <a:moveTo>
                    <a:pt x="0" y="8816"/>
                  </a:moveTo>
                  <a:lnTo>
                    <a:pt x="49854" y="0"/>
                  </a:lnTo>
                  <a:lnTo>
                    <a:pt x="99708" y="5911"/>
                  </a:lnTo>
                  <a:lnTo>
                    <a:pt x="149562" y="19636"/>
                  </a:lnTo>
                  <a:lnTo>
                    <a:pt x="199417" y="9818"/>
                  </a:lnTo>
                  <a:lnTo>
                    <a:pt x="249271" y="25948"/>
                  </a:lnTo>
                  <a:lnTo>
                    <a:pt x="299125" y="27551"/>
                  </a:lnTo>
                  <a:lnTo>
                    <a:pt x="348979" y="31158"/>
                  </a:lnTo>
                  <a:lnTo>
                    <a:pt x="398834" y="23393"/>
                  </a:lnTo>
                  <a:lnTo>
                    <a:pt x="448688" y="22041"/>
                  </a:lnTo>
                  <a:lnTo>
                    <a:pt x="498542" y="21239"/>
                  </a:lnTo>
                  <a:lnTo>
                    <a:pt x="548396" y="14326"/>
                  </a:lnTo>
                  <a:lnTo>
                    <a:pt x="598251" y="10269"/>
                  </a:lnTo>
                  <a:lnTo>
                    <a:pt x="648105" y="7513"/>
                  </a:lnTo>
                  <a:lnTo>
                    <a:pt x="697959" y="8565"/>
                  </a:lnTo>
                  <a:lnTo>
                    <a:pt x="747813" y="15729"/>
                  </a:lnTo>
                  <a:lnTo>
                    <a:pt x="797668" y="14026"/>
                  </a:lnTo>
                  <a:lnTo>
                    <a:pt x="847522" y="12022"/>
                  </a:lnTo>
                  <a:lnTo>
                    <a:pt x="897376" y="14827"/>
                  </a:lnTo>
                  <a:lnTo>
                    <a:pt x="947230" y="21389"/>
                  </a:lnTo>
                  <a:lnTo>
                    <a:pt x="997085" y="22191"/>
                  </a:lnTo>
                  <a:lnTo>
                    <a:pt x="1046939" y="24195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96758" y="1654254"/>
              <a:ext cx="1046939" cy="13074"/>
            </a:xfrm>
            <a:custGeom>
              <a:avLst/>
              <a:pathLst>
                <a:path w="1046939" h="13074">
                  <a:moveTo>
                    <a:pt x="0" y="13074"/>
                  </a:moveTo>
                  <a:lnTo>
                    <a:pt x="49854" y="10419"/>
                  </a:lnTo>
                  <a:lnTo>
                    <a:pt x="99708" y="7213"/>
                  </a:lnTo>
                  <a:lnTo>
                    <a:pt x="149562" y="2254"/>
                  </a:lnTo>
                  <a:lnTo>
                    <a:pt x="199417" y="0"/>
                  </a:lnTo>
                  <a:lnTo>
                    <a:pt x="249271" y="1302"/>
                  </a:lnTo>
                  <a:lnTo>
                    <a:pt x="299125" y="5560"/>
                  </a:lnTo>
                  <a:lnTo>
                    <a:pt x="348979" y="5911"/>
                  </a:lnTo>
                  <a:lnTo>
                    <a:pt x="398834" y="7864"/>
                  </a:lnTo>
                  <a:lnTo>
                    <a:pt x="448688" y="6462"/>
                  </a:lnTo>
                  <a:lnTo>
                    <a:pt x="498542" y="7313"/>
                  </a:lnTo>
                  <a:lnTo>
                    <a:pt x="548396" y="5660"/>
                  </a:lnTo>
                  <a:lnTo>
                    <a:pt x="598251" y="6612"/>
                  </a:lnTo>
                  <a:lnTo>
                    <a:pt x="648105" y="7263"/>
                  </a:lnTo>
                  <a:lnTo>
                    <a:pt x="697959" y="6512"/>
                  </a:lnTo>
                  <a:lnTo>
                    <a:pt x="747813" y="3406"/>
                  </a:lnTo>
                  <a:lnTo>
                    <a:pt x="797668" y="2755"/>
                  </a:lnTo>
                  <a:lnTo>
                    <a:pt x="847522" y="4959"/>
                  </a:lnTo>
                  <a:lnTo>
                    <a:pt x="897376" y="5560"/>
                  </a:lnTo>
                  <a:lnTo>
                    <a:pt x="947230" y="6361"/>
                  </a:lnTo>
                  <a:lnTo>
                    <a:pt x="997085" y="5860"/>
                  </a:lnTo>
                  <a:lnTo>
                    <a:pt x="1046939" y="841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38056" y="1799982"/>
              <a:ext cx="117404" cy="1174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84995" y="1815361"/>
              <a:ext cx="117404" cy="1174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38056" y="1608626"/>
              <a:ext cx="117404" cy="117404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84995" y="1603967"/>
              <a:ext cx="117404" cy="117404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58912" y="1665773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804632" y="1708024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2150240" y="1879268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195960" y="1921519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1612566" y="1668175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658286" y="1710426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2150240" y="1665901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195960" y="1708152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1434396" y="2067584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1365473" y="1964746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1365473" y="1839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1365921" y="1715658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1296549" y="1611441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1469515" y="21687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1569224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768641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017912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2267183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2516455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96664" y="24597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120228" y="27140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081499" y="184180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58990" y="1773420"/>
              <a:ext cx="2010003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12294" y="3081251"/>
              <a:ext cx="329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173679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236635" y="3007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32413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95369" y="30076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440778" y="298309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99512" y="29874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3244770" y="2029653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244770" y="1904420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44770" y="1779187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244770" y="1653953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44770" y="2092270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44770" y="1967036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44770" y="1841803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244770" y="1716570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44770" y="1591337"/>
              <a:ext cx="1257640" cy="0"/>
            </a:xfrm>
            <a:custGeom>
              <a:avLst/>
              <a:pathLst>
                <a:path w="1257640" h="0">
                  <a:moveTo>
                    <a:pt x="0" y="0"/>
                  </a:moveTo>
                  <a:lnTo>
                    <a:pt x="1257640" y="0"/>
                  </a:lnTo>
                  <a:lnTo>
                    <a:pt x="12576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78760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92061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663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901915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85168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468420" y="1566290"/>
              <a:ext cx="0" cy="551026"/>
            </a:xfrm>
            <a:custGeom>
              <a:avLst/>
              <a:pathLst>
                <a:path w="0" h="551026">
                  <a:moveTo>
                    <a:pt x="0" y="551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78760" y="1727590"/>
              <a:ext cx="1189659" cy="37219"/>
            </a:xfrm>
            <a:custGeom>
              <a:avLst/>
              <a:pathLst>
                <a:path w="1189659" h="37219">
                  <a:moveTo>
                    <a:pt x="0" y="6061"/>
                  </a:moveTo>
                  <a:lnTo>
                    <a:pt x="56650" y="0"/>
                  </a:lnTo>
                  <a:lnTo>
                    <a:pt x="113300" y="10820"/>
                  </a:lnTo>
                  <a:lnTo>
                    <a:pt x="169951" y="10068"/>
                  </a:lnTo>
                  <a:lnTo>
                    <a:pt x="226601" y="15178"/>
                  </a:lnTo>
                  <a:lnTo>
                    <a:pt x="283252" y="24746"/>
                  </a:lnTo>
                  <a:lnTo>
                    <a:pt x="339902" y="24595"/>
                  </a:lnTo>
                  <a:lnTo>
                    <a:pt x="396553" y="37219"/>
                  </a:lnTo>
                  <a:lnTo>
                    <a:pt x="453203" y="17532"/>
                  </a:lnTo>
                  <a:lnTo>
                    <a:pt x="509854" y="20588"/>
                  </a:lnTo>
                  <a:lnTo>
                    <a:pt x="566504" y="14727"/>
                  </a:lnTo>
                  <a:lnTo>
                    <a:pt x="623155" y="11771"/>
                  </a:lnTo>
                  <a:lnTo>
                    <a:pt x="679805" y="16881"/>
                  </a:lnTo>
                  <a:lnTo>
                    <a:pt x="736456" y="8565"/>
                  </a:lnTo>
                  <a:lnTo>
                    <a:pt x="793106" y="8565"/>
                  </a:lnTo>
                  <a:lnTo>
                    <a:pt x="849757" y="5259"/>
                  </a:lnTo>
                  <a:lnTo>
                    <a:pt x="906407" y="5259"/>
                  </a:lnTo>
                  <a:lnTo>
                    <a:pt x="963058" y="13074"/>
                  </a:lnTo>
                  <a:lnTo>
                    <a:pt x="1019708" y="26298"/>
                  </a:lnTo>
                  <a:lnTo>
                    <a:pt x="1076359" y="21490"/>
                  </a:lnTo>
                  <a:lnTo>
                    <a:pt x="1133009" y="16079"/>
                  </a:lnTo>
                  <a:lnTo>
                    <a:pt x="1189659" y="17282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78760" y="1946649"/>
              <a:ext cx="1189659" cy="49392"/>
            </a:xfrm>
            <a:custGeom>
              <a:avLst/>
              <a:pathLst>
                <a:path w="1189659" h="49392">
                  <a:moveTo>
                    <a:pt x="0" y="0"/>
                  </a:moveTo>
                  <a:lnTo>
                    <a:pt x="56650" y="21039"/>
                  </a:lnTo>
                  <a:lnTo>
                    <a:pt x="113300" y="24896"/>
                  </a:lnTo>
                  <a:lnTo>
                    <a:pt x="169951" y="43931"/>
                  </a:lnTo>
                  <a:lnTo>
                    <a:pt x="226601" y="36718"/>
                  </a:lnTo>
                  <a:lnTo>
                    <a:pt x="283252" y="49392"/>
                  </a:lnTo>
                  <a:lnTo>
                    <a:pt x="339902" y="32159"/>
                  </a:lnTo>
                  <a:lnTo>
                    <a:pt x="396553" y="45935"/>
                  </a:lnTo>
                  <a:lnTo>
                    <a:pt x="453203" y="42529"/>
                  </a:lnTo>
                  <a:lnTo>
                    <a:pt x="509854" y="46887"/>
                  </a:lnTo>
                  <a:lnTo>
                    <a:pt x="566504" y="42579"/>
                  </a:lnTo>
                  <a:lnTo>
                    <a:pt x="623155" y="38722"/>
                  </a:lnTo>
                  <a:lnTo>
                    <a:pt x="679805" y="25497"/>
                  </a:lnTo>
                  <a:lnTo>
                    <a:pt x="736456" y="24996"/>
                  </a:lnTo>
                  <a:lnTo>
                    <a:pt x="793106" y="26900"/>
                  </a:lnTo>
                  <a:lnTo>
                    <a:pt x="849757" y="41076"/>
                  </a:lnTo>
                  <a:lnTo>
                    <a:pt x="906407" y="38221"/>
                  </a:lnTo>
                  <a:lnTo>
                    <a:pt x="963058" y="31458"/>
                  </a:lnTo>
                  <a:lnTo>
                    <a:pt x="1019708" y="17983"/>
                  </a:lnTo>
                  <a:lnTo>
                    <a:pt x="1076359" y="17031"/>
                  </a:lnTo>
                  <a:lnTo>
                    <a:pt x="1133009" y="18935"/>
                  </a:lnTo>
                  <a:lnTo>
                    <a:pt x="1189659" y="1703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78760" y="1869555"/>
              <a:ext cx="1189659" cy="45935"/>
            </a:xfrm>
            <a:custGeom>
              <a:avLst/>
              <a:pathLst>
                <a:path w="1189659" h="45935">
                  <a:moveTo>
                    <a:pt x="0" y="24545"/>
                  </a:moveTo>
                  <a:lnTo>
                    <a:pt x="56650" y="4157"/>
                  </a:lnTo>
                  <a:lnTo>
                    <a:pt x="113300" y="2304"/>
                  </a:lnTo>
                  <a:lnTo>
                    <a:pt x="169951" y="18233"/>
                  </a:lnTo>
                  <a:lnTo>
                    <a:pt x="226601" y="11621"/>
                  </a:lnTo>
                  <a:lnTo>
                    <a:pt x="283252" y="38621"/>
                  </a:lnTo>
                  <a:lnTo>
                    <a:pt x="339902" y="45935"/>
                  </a:lnTo>
                  <a:lnTo>
                    <a:pt x="396553" y="31608"/>
                  </a:lnTo>
                  <a:lnTo>
                    <a:pt x="453203" y="28152"/>
                  </a:lnTo>
                  <a:lnTo>
                    <a:pt x="509854" y="21840"/>
                  </a:lnTo>
                  <a:lnTo>
                    <a:pt x="566504" y="16580"/>
                  </a:lnTo>
                  <a:lnTo>
                    <a:pt x="623155" y="6061"/>
                  </a:lnTo>
                  <a:lnTo>
                    <a:pt x="679805" y="6211"/>
                  </a:lnTo>
                  <a:lnTo>
                    <a:pt x="736456" y="0"/>
                  </a:lnTo>
                  <a:lnTo>
                    <a:pt x="793106" y="1903"/>
                  </a:lnTo>
                  <a:lnTo>
                    <a:pt x="849757" y="4508"/>
                  </a:lnTo>
                  <a:lnTo>
                    <a:pt x="906407" y="7864"/>
                  </a:lnTo>
                  <a:lnTo>
                    <a:pt x="963058" y="8365"/>
                  </a:lnTo>
                  <a:lnTo>
                    <a:pt x="1019708" y="10770"/>
                  </a:lnTo>
                  <a:lnTo>
                    <a:pt x="1076359" y="19436"/>
                  </a:lnTo>
                  <a:lnTo>
                    <a:pt x="1133009" y="29555"/>
                  </a:lnTo>
                  <a:lnTo>
                    <a:pt x="1189659" y="2524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78760" y="1795066"/>
              <a:ext cx="1189659" cy="70230"/>
            </a:xfrm>
            <a:custGeom>
              <a:avLst/>
              <a:pathLst>
                <a:path w="1189659" h="70230">
                  <a:moveTo>
                    <a:pt x="0" y="34414"/>
                  </a:moveTo>
                  <a:lnTo>
                    <a:pt x="56650" y="0"/>
                  </a:lnTo>
                  <a:lnTo>
                    <a:pt x="113300" y="13324"/>
                  </a:lnTo>
                  <a:lnTo>
                    <a:pt x="169951" y="32009"/>
                  </a:lnTo>
                  <a:lnTo>
                    <a:pt x="226601" y="100"/>
                  </a:lnTo>
                  <a:lnTo>
                    <a:pt x="283252" y="13425"/>
                  </a:lnTo>
                  <a:lnTo>
                    <a:pt x="339902" y="33211"/>
                  </a:lnTo>
                  <a:lnTo>
                    <a:pt x="396553" y="37569"/>
                  </a:lnTo>
                  <a:lnTo>
                    <a:pt x="453203" y="30907"/>
                  </a:lnTo>
                  <a:lnTo>
                    <a:pt x="509854" y="24245"/>
                  </a:lnTo>
                  <a:lnTo>
                    <a:pt x="566504" y="38371"/>
                  </a:lnTo>
                  <a:lnTo>
                    <a:pt x="623155" y="28152"/>
                  </a:lnTo>
                  <a:lnTo>
                    <a:pt x="679805" y="21239"/>
                  </a:lnTo>
                  <a:lnTo>
                    <a:pt x="736456" y="25347"/>
                  </a:lnTo>
                  <a:lnTo>
                    <a:pt x="793106" y="25397"/>
                  </a:lnTo>
                  <a:lnTo>
                    <a:pt x="849757" y="40124"/>
                  </a:lnTo>
                  <a:lnTo>
                    <a:pt x="906407" y="31658"/>
                  </a:lnTo>
                  <a:lnTo>
                    <a:pt x="963058" y="22642"/>
                  </a:lnTo>
                  <a:lnTo>
                    <a:pt x="1019708" y="35916"/>
                  </a:lnTo>
                  <a:lnTo>
                    <a:pt x="1076359" y="60562"/>
                  </a:lnTo>
                  <a:lnTo>
                    <a:pt x="1133009" y="54551"/>
                  </a:lnTo>
                  <a:lnTo>
                    <a:pt x="1189659" y="7023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20058" y="1887946"/>
              <a:ext cx="117404" cy="11740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409718" y="1904978"/>
              <a:ext cx="117404" cy="11740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20058" y="1835398"/>
              <a:ext cx="117404" cy="11740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409718" y="1836099"/>
              <a:ext cx="117404" cy="11740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20058" y="1770778"/>
              <a:ext cx="117404" cy="11740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09718" y="1806594"/>
              <a:ext cx="117404" cy="11740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20058" y="1674949"/>
              <a:ext cx="117404" cy="11740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09718" y="1686170"/>
              <a:ext cx="117404" cy="11740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2160000">
              <a:off x="3112320" y="2067584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3043397" y="1964746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3043397" y="1839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043845" y="1715658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2974473" y="1611441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2160000">
              <a:off x="3151517" y="21687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91" name="tx91"/>
            <p:cNvSpPr/>
            <p:nvPr/>
          </p:nvSpPr>
          <p:spPr>
            <a:xfrm rot="-2160000">
              <a:off x="3264818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92" name="tx92"/>
            <p:cNvSpPr/>
            <p:nvPr/>
          </p:nvSpPr>
          <p:spPr>
            <a:xfrm rot="-2160000">
              <a:off x="3491420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160000">
              <a:off x="3774672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160000">
              <a:off x="4057924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95" name="tx95"/>
            <p:cNvSpPr/>
            <p:nvPr/>
          </p:nvSpPr>
          <p:spPr>
            <a:xfrm rot="-2160000">
              <a:off x="4341177" y="21687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750026" y="24597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873590" y="27140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619082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82038" y="30076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777816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40772" y="30076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936550" y="30324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99506" y="30076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15390" y="30076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886181" y="29874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44915" y="2987457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203649" y="29651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419533" y="2987457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02967" y="3357219"/>
              <a:ext cx="2967456" cy="102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02967" y="3469919"/>
              <a:ext cx="8289721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02967" y="3593363"/>
              <a:ext cx="5084178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643051" y="2276117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643051" y="2089031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643051" y="1901944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43051" y="1714858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43051" y="2369661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43051" y="2182574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43051" y="1995488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43051" y="1808401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43051" y="1621315"/>
              <a:ext cx="2859359" cy="0"/>
            </a:xfrm>
            <a:custGeom>
              <a:avLst/>
              <a:pathLst>
                <a:path w="2859359" h="0">
                  <a:moveTo>
                    <a:pt x="0" y="0"/>
                  </a:moveTo>
                  <a:lnTo>
                    <a:pt x="2859359" y="0"/>
                  </a:lnTo>
                  <a:lnTo>
                    <a:pt x="28593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3675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8049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2423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6797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21170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5544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89918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24291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8665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93039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127413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61786" y="1583897"/>
              <a:ext cx="0" cy="823180"/>
            </a:xfrm>
            <a:custGeom>
              <a:avLst/>
              <a:pathLst>
                <a:path w="0" h="823180">
                  <a:moveTo>
                    <a:pt x="0" y="8231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18049" y="2027666"/>
              <a:ext cx="0" cy="5986"/>
            </a:xfrm>
            <a:custGeom>
              <a:avLst/>
              <a:pathLst>
                <a:path w="0" h="5986">
                  <a:moveTo>
                    <a:pt x="0" y="598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52423" y="2027666"/>
              <a:ext cx="0" cy="5986"/>
            </a:xfrm>
            <a:custGeom>
              <a:avLst/>
              <a:pathLst>
                <a:path w="0" h="5986">
                  <a:moveTo>
                    <a:pt x="0" y="598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127413" y="1934123"/>
              <a:ext cx="0" cy="75582"/>
            </a:xfrm>
            <a:custGeom>
              <a:avLst/>
              <a:pathLst>
                <a:path w="0" h="75582">
                  <a:moveTo>
                    <a:pt x="0" y="7558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21170" y="2004468"/>
              <a:ext cx="0" cy="9728"/>
            </a:xfrm>
            <a:custGeom>
              <a:avLst/>
              <a:pathLst>
                <a:path w="0" h="9728">
                  <a:moveTo>
                    <a:pt x="0" y="972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24291" y="1930381"/>
              <a:ext cx="0" cy="17211"/>
            </a:xfrm>
            <a:custGeom>
              <a:avLst/>
              <a:pathLst>
                <a:path w="0" h="17211">
                  <a:moveTo>
                    <a:pt x="0" y="1721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893039" y="1938613"/>
              <a:ext cx="0" cy="59119"/>
            </a:xfrm>
            <a:custGeom>
              <a:avLst/>
              <a:pathLst>
                <a:path w="0" h="59119">
                  <a:moveTo>
                    <a:pt x="0" y="591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89918" y="2050117"/>
              <a:ext cx="0" cy="16463"/>
            </a:xfrm>
            <a:custGeom>
              <a:avLst/>
              <a:pathLst>
                <a:path w="0" h="16463">
                  <a:moveTo>
                    <a:pt x="0" y="1646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86797" y="2014196"/>
              <a:ext cx="0" cy="6735"/>
            </a:xfrm>
            <a:custGeom>
              <a:avLst/>
              <a:pathLst>
                <a:path w="0" h="6735">
                  <a:moveTo>
                    <a:pt x="0" y="673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58665" y="2029911"/>
              <a:ext cx="0" cy="26940"/>
            </a:xfrm>
            <a:custGeom>
              <a:avLst/>
              <a:pathLst>
                <a:path w="0" h="26940">
                  <a:moveTo>
                    <a:pt x="0" y="2694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83675" y="2026918"/>
              <a:ext cx="0" cy="4490"/>
            </a:xfrm>
            <a:custGeom>
              <a:avLst/>
              <a:pathLst>
                <a:path w="0" h="4490">
                  <a:moveTo>
                    <a:pt x="0" y="449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55544" y="2012699"/>
              <a:ext cx="0" cy="9728"/>
            </a:xfrm>
            <a:custGeom>
              <a:avLst/>
              <a:pathLst>
                <a:path w="0" h="9728">
                  <a:moveTo>
                    <a:pt x="0" y="972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61786" y="2020931"/>
              <a:ext cx="0" cy="121232"/>
            </a:xfrm>
            <a:custGeom>
              <a:avLst/>
              <a:pathLst>
                <a:path w="0" h="121232">
                  <a:moveTo>
                    <a:pt x="0" y="12123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72897" y="198251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07271" y="198251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82261" y="1888971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76018" y="195931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79140" y="1885230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847887" y="1893461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44766" y="200496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41645" y="196904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13513" y="1984760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8524" y="19817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10392" y="196754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16634" y="1975779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966365" y="200381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200738" y="200381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075728" y="197986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69486" y="198435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72607" y="191775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41354" y="1967892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38233" y="203674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435112" y="199109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606981" y="2027012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731991" y="2001568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903859" y="1992588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310102" y="21123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859804" y="170889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094178" y="170889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9168" y="161534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562925" y="168569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66046" y="161160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34794" y="161983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031673" y="173134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28552" y="169542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00420" y="171113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625430" y="17081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97299" y="169392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03541" y="170215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9804" y="225806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094178" y="225806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69168" y="223412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62925" y="223861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266046" y="217200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34794" y="222214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31673" y="229099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28552" y="22453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00420" y="228126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625430" y="225582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97299" y="22468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203541" y="2366516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85" name="tx85"/>
            <p:cNvSpPr/>
            <p:nvPr/>
          </p:nvSpPr>
          <p:spPr>
            <a:xfrm rot="-1980000">
              <a:off x="1337674" y="239419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1980000">
              <a:off x="1337674" y="2207108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1980000">
              <a:off x="1337674" y="2020022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1980000">
              <a:off x="1337674" y="183293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1980000">
              <a:off x="1337674" y="1645849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1980000">
              <a:off x="1535689" y="2437805"/>
              <a:ext cx="529590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91" name="tx91"/>
            <p:cNvSpPr/>
            <p:nvPr/>
          </p:nvSpPr>
          <p:spPr>
            <a:xfrm rot="-1980000">
              <a:off x="1756799" y="2432901"/>
              <a:ext cx="553212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92" name="tx92"/>
            <p:cNvSpPr/>
            <p:nvPr/>
          </p:nvSpPr>
          <p:spPr>
            <a:xfrm rot="-1980000">
              <a:off x="2083497" y="2456253"/>
              <a:ext cx="382397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93" name="tx93"/>
            <p:cNvSpPr/>
            <p:nvPr/>
          </p:nvSpPr>
          <p:spPr>
            <a:xfrm rot="-1980000">
              <a:off x="2274437" y="2456253"/>
              <a:ext cx="469265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94" name="tx94"/>
            <p:cNvSpPr/>
            <p:nvPr/>
          </p:nvSpPr>
          <p:spPr>
            <a:xfrm rot="-1980000">
              <a:off x="2599933" y="2456253"/>
              <a:ext cx="28702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95" name="tx95"/>
            <p:cNvSpPr/>
            <p:nvPr/>
          </p:nvSpPr>
          <p:spPr>
            <a:xfrm rot="-1980000">
              <a:off x="2843753" y="2451699"/>
              <a:ext cx="265430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96" name="tx96"/>
            <p:cNvSpPr/>
            <p:nvPr/>
          </p:nvSpPr>
          <p:spPr>
            <a:xfrm rot="-1980000">
              <a:off x="2802044" y="2456253"/>
              <a:ext cx="820293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97" name="tx97"/>
            <p:cNvSpPr/>
            <p:nvPr/>
          </p:nvSpPr>
          <p:spPr>
            <a:xfrm rot="-1980000">
              <a:off x="3176689" y="2456253"/>
              <a:ext cx="53975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98" name="tx98"/>
            <p:cNvSpPr/>
            <p:nvPr/>
          </p:nvSpPr>
          <p:spPr>
            <a:xfrm rot="-1980000">
              <a:off x="3477595" y="2451699"/>
              <a:ext cx="403987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99" name="tx99"/>
            <p:cNvSpPr/>
            <p:nvPr/>
          </p:nvSpPr>
          <p:spPr>
            <a:xfrm rot="-1980000">
              <a:off x="3615845" y="2456253"/>
              <a:ext cx="598932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980000">
              <a:off x="3986934" y="2456253"/>
              <a:ext cx="325501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980000">
              <a:off x="4034682" y="2456253"/>
              <a:ext cx="69875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675671" y="1928362"/>
              <a:ext cx="677405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232375" y="19954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643051" y="1347925"/>
              <a:ext cx="4511890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11 países de América Latina y media de OECD (sin AL). Década de 2010.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643051" y="11010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643051" y="1109719"/>
              <a:ext cx="5591799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9: Reducción de desigualdad por impuestos y transferencias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77507" y="3228702"/>
              <a:ext cx="1724903" cy="94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37644" y="3332862"/>
              <a:ext cx="2064765" cy="11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88542" y="3454904"/>
              <a:ext cx="2713868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2022-06-04T19:10:11Z</dcterms:modified>
  <cp:category/>
</cp:coreProperties>
</file>