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21725" y="5172859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1725" y="3996512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1725" y="2820164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1725" y="1643817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688000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243034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98068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353101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08135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1725" y="5761033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1725" y="4584686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1725" y="3408338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1725" y="2231990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1725" y="1055643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10483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65517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20551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75584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130618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685652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10483" y="2702529"/>
              <a:ext cx="7775168" cy="799916"/>
            </a:xfrm>
            <a:custGeom>
              <a:avLst/>
              <a:pathLst>
                <a:path w="7775168" h="799916">
                  <a:moveTo>
                    <a:pt x="0" y="329377"/>
                  </a:moveTo>
                  <a:lnTo>
                    <a:pt x="311006" y="564646"/>
                  </a:lnTo>
                  <a:lnTo>
                    <a:pt x="622013" y="0"/>
                  </a:lnTo>
                  <a:lnTo>
                    <a:pt x="933020" y="0"/>
                  </a:lnTo>
                  <a:lnTo>
                    <a:pt x="1555033" y="235269"/>
                  </a:lnTo>
                  <a:lnTo>
                    <a:pt x="1866040" y="611700"/>
                  </a:lnTo>
                  <a:lnTo>
                    <a:pt x="2177047" y="282323"/>
                  </a:lnTo>
                  <a:lnTo>
                    <a:pt x="2488054" y="376431"/>
                  </a:lnTo>
                  <a:lnTo>
                    <a:pt x="2799060" y="376431"/>
                  </a:lnTo>
                  <a:lnTo>
                    <a:pt x="3110067" y="564646"/>
                  </a:lnTo>
                  <a:lnTo>
                    <a:pt x="3421074" y="235269"/>
                  </a:lnTo>
                  <a:lnTo>
                    <a:pt x="3732081" y="376431"/>
                  </a:lnTo>
                  <a:lnTo>
                    <a:pt x="4043087" y="282323"/>
                  </a:lnTo>
                  <a:lnTo>
                    <a:pt x="4354094" y="188215"/>
                  </a:lnTo>
                  <a:lnTo>
                    <a:pt x="4665101" y="94107"/>
                  </a:lnTo>
                  <a:lnTo>
                    <a:pt x="4976108" y="329377"/>
                  </a:lnTo>
                  <a:lnTo>
                    <a:pt x="5598121" y="329377"/>
                  </a:lnTo>
                  <a:lnTo>
                    <a:pt x="6220135" y="376431"/>
                  </a:lnTo>
                  <a:lnTo>
                    <a:pt x="6531141" y="517592"/>
                  </a:lnTo>
                  <a:lnTo>
                    <a:pt x="6842148" y="423485"/>
                  </a:lnTo>
                  <a:lnTo>
                    <a:pt x="7153155" y="799916"/>
                  </a:lnTo>
                  <a:lnTo>
                    <a:pt x="7775168" y="7528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51781" y="2973204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16990" y="326267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27997" y="269802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39003" y="269802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06814" y="2879096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772024" y="330973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083030" y="298035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94037" y="307446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705044" y="307446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61848" y="3208474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327057" y="293329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638064" y="307446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49071" y="298035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260078" y="288624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16882" y="2737935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882091" y="302740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504105" y="302740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071916" y="3020258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37125" y="321562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748132" y="312151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8059139" y="349794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8626950" y="3396689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93776" y="3182592"/>
              <a:ext cx="232115" cy="181971"/>
            </a:xfrm>
            <a:custGeom>
              <a:avLst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1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839496" y="3249257"/>
              <a:ext cx="140675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58</a:t>
              </a:r>
            </a:p>
          </p:txBody>
        </p:sp>
        <p:sp>
          <p:nvSpPr>
            <p:cNvPr id="49" name="pg49"/>
            <p:cNvSpPr/>
            <p:nvPr/>
          </p:nvSpPr>
          <p:spPr>
            <a:xfrm>
              <a:off x="2348881" y="3088484"/>
              <a:ext cx="232115" cy="181971"/>
            </a:xfrm>
            <a:custGeom>
              <a:avLst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394601" y="3155149"/>
              <a:ext cx="140675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1" name="pg51"/>
            <p:cNvSpPr/>
            <p:nvPr/>
          </p:nvSpPr>
          <p:spPr>
            <a:xfrm>
              <a:off x="3904858" y="3417858"/>
              <a:ext cx="232115" cy="181971"/>
            </a:xfrm>
            <a:custGeom>
              <a:avLst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950578" y="3484462"/>
              <a:ext cx="140675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53" name="pg53"/>
            <p:cNvSpPr/>
            <p:nvPr/>
          </p:nvSpPr>
          <p:spPr>
            <a:xfrm>
              <a:off x="5459600" y="2947320"/>
              <a:ext cx="232115" cy="181971"/>
            </a:xfrm>
            <a:custGeom>
              <a:avLst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505320" y="3013924"/>
              <a:ext cx="140675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63</a:t>
              </a:r>
            </a:p>
          </p:txBody>
        </p:sp>
        <p:sp>
          <p:nvSpPr>
            <p:cNvPr id="55" name="pg55"/>
            <p:cNvSpPr/>
            <p:nvPr/>
          </p:nvSpPr>
          <p:spPr>
            <a:xfrm>
              <a:off x="7014783" y="3229643"/>
              <a:ext cx="232115" cy="181971"/>
            </a:xfrm>
            <a:custGeom>
              <a:avLst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060503" y="3297852"/>
              <a:ext cx="140675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57</a:t>
              </a:r>
            </a:p>
          </p:txBody>
        </p:sp>
        <p:sp>
          <p:nvSpPr>
            <p:cNvPr id="57" name="pg57"/>
            <p:cNvSpPr/>
            <p:nvPr/>
          </p:nvSpPr>
          <p:spPr>
            <a:xfrm>
              <a:off x="8569273" y="3606076"/>
              <a:ext cx="232115" cy="181971"/>
            </a:xfrm>
            <a:custGeom>
              <a:avLst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1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614993" y="3672741"/>
              <a:ext cx="140675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59" name="tx59"/>
            <p:cNvSpPr/>
            <p:nvPr/>
          </p:nvSpPr>
          <p:spPr>
            <a:xfrm rot="-2160000">
              <a:off x="396257" y="5738816"/>
              <a:ext cx="6858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 rot="-2160000">
              <a:off x="334226" y="4582624"/>
              <a:ext cx="13716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61" name="tx61"/>
            <p:cNvSpPr/>
            <p:nvPr/>
          </p:nvSpPr>
          <p:spPr>
            <a:xfrm rot="-2160000">
              <a:off x="334226" y="3406276"/>
              <a:ext cx="13716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62" name="tx62"/>
            <p:cNvSpPr/>
            <p:nvPr/>
          </p:nvSpPr>
          <p:spPr>
            <a:xfrm rot="-2160000">
              <a:off x="334629" y="2231169"/>
              <a:ext cx="137160" cy="81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63" name="tx63"/>
            <p:cNvSpPr/>
            <p:nvPr/>
          </p:nvSpPr>
          <p:spPr>
            <a:xfrm rot="-2160000">
              <a:off x="272195" y="1073736"/>
              <a:ext cx="20574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64" name="tx64"/>
            <p:cNvSpPr/>
            <p:nvPr/>
          </p:nvSpPr>
          <p:spPr>
            <a:xfrm rot="-2160000">
              <a:off x="795964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65" name="tx65"/>
            <p:cNvSpPr/>
            <p:nvPr/>
          </p:nvSpPr>
          <p:spPr>
            <a:xfrm rot="-2160000">
              <a:off x="2350998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66" name="tx66"/>
            <p:cNvSpPr/>
            <p:nvPr/>
          </p:nvSpPr>
          <p:spPr>
            <a:xfrm rot="-2160000">
              <a:off x="3906032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67" name="tx67"/>
            <p:cNvSpPr/>
            <p:nvPr/>
          </p:nvSpPr>
          <p:spPr>
            <a:xfrm rot="-2160000">
              <a:off x="5461065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68" name="tx68"/>
            <p:cNvSpPr/>
            <p:nvPr/>
          </p:nvSpPr>
          <p:spPr>
            <a:xfrm rot="-2160000">
              <a:off x="7016099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69" name="tx69"/>
            <p:cNvSpPr/>
            <p:nvPr/>
          </p:nvSpPr>
          <p:spPr>
            <a:xfrm rot="-2160000">
              <a:off x="8571133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98068" y="6436627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58018" y="6484125"/>
              <a:ext cx="280098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 Año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-236423" y="3342679"/>
              <a:ext cx="675728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1725" y="570292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21725" y="72116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21725" y="1866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21725" y="367652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404122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206902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009683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12464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42175" y="626933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42175" y="5947955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42175" y="562657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42175" y="5305202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42175" y="4983826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42175" y="466244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42175" y="4341073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42175" y="4019696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42175" y="3698320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42175" y="3376944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42175" y="3055567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42175" y="273419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42175" y="2412814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42175" y="2091438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42175" y="1770062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42175" y="1448685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42175" y="112730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42175" y="805932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42175" y="484556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02731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305512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108293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911074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713854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502731" y="339936"/>
              <a:ext cx="3317116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502731" y="661313"/>
              <a:ext cx="3966117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502731" y="982689"/>
              <a:ext cx="418245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502731" y="1304066"/>
              <a:ext cx="4543007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502731" y="1625442"/>
              <a:ext cx="5047786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502731" y="1946819"/>
              <a:ext cx="5192008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502731" y="2589571"/>
              <a:ext cx="533623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502731" y="2268195"/>
              <a:ext cx="533623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502731" y="2910948"/>
              <a:ext cx="5552564" cy="2892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502731" y="3875077"/>
              <a:ext cx="584100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502731" y="3232324"/>
              <a:ext cx="584100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502731" y="3553701"/>
              <a:ext cx="584100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502731" y="4196453"/>
              <a:ext cx="6057343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502731" y="4517830"/>
              <a:ext cx="6129454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02731" y="4839206"/>
              <a:ext cx="641789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02731" y="5160583"/>
              <a:ext cx="641789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502731" y="5803336"/>
              <a:ext cx="656212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502731" y="5481959"/>
              <a:ext cx="656212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02731" y="6124712"/>
              <a:ext cx="6850566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4853497" y="433942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46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502498" y="755319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55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718832" y="1075013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58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079388" y="1396389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63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584166" y="1717765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728389" y="2040824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872611" y="2685260"/>
              <a:ext cx="168244" cy="97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72611" y="2363883"/>
              <a:ext cx="168244" cy="97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088945" y="3006636"/>
              <a:ext cx="168244" cy="97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377390" y="3967400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77390" y="3324648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77390" y="3646024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593724" y="4288777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665835" y="4610153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954280" y="4931530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89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954280" y="5252906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89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098502" y="5897341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098502" y="5575965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386947" y="6217035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3506" y="6206634"/>
              <a:ext cx="466039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26967" y="5902916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2485" y="5581539"/>
              <a:ext cx="52706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66592" y="5260163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45967" y="4934428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92718" y="4595058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58520" y="4296034"/>
              <a:ext cx="521025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Venezuela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04565" y="3974657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91042" y="3653281"/>
              <a:ext cx="48850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71733" y="3327546"/>
              <a:ext cx="407812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Panamá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31759" y="3006169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43036" y="2689151"/>
              <a:ext cx="33650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93104" y="2367775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30803" y="2046399"/>
              <a:ext cx="5487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Guatemala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036" y="1720664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1510" y="1382635"/>
              <a:ext cx="848034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Rep. Dominicana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61339" y="1064611"/>
              <a:ext cx="418205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73831" y="738541"/>
              <a:ext cx="50571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Nicaragua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19516" y="439517"/>
              <a:ext cx="56002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El Salvador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469203" y="6522105"/>
              <a:ext cx="67056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238456" y="6522105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041237" y="6522105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844018" y="6523446"/>
              <a:ext cx="134112" cy="79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613270" y="6522105"/>
              <a:ext cx="201168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770428" y="6627476"/>
              <a:ext cx="675728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142175" y="65565"/>
              <a:ext cx="402335" cy="121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88567" y="43261"/>
              <a:ext cx="3395624" cy="180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3: Derechos Civiles y Políticos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335356"/>
              <a:ext cx="2665933" cy="146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Freedom House - Estandarizado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467869" y="475536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7869" y="441349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7869" y="407162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7869" y="372975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67869" y="338788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67869" y="304601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67869" y="270414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69" y="236227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7869" y="202040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67869" y="167853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67869" y="133666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67869" y="99479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7869" y="458442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67869" y="424255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7869" y="390068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67869" y="355881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67869" y="321694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67869" y="287507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67869" y="253320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67869" y="219133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7869" y="184946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67869" y="150759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7869" y="116572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5686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298510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040154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78179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23441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65085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56867" y="2122961"/>
              <a:ext cx="3856546" cy="376057"/>
            </a:xfrm>
            <a:custGeom>
              <a:avLst/>
              <a:pathLst>
                <a:path w="3856546" h="376057">
                  <a:moveTo>
                    <a:pt x="0" y="376057"/>
                  </a:moveTo>
                  <a:lnTo>
                    <a:pt x="148328" y="205122"/>
                  </a:lnTo>
                  <a:lnTo>
                    <a:pt x="296657" y="205122"/>
                  </a:lnTo>
                  <a:lnTo>
                    <a:pt x="444986" y="170935"/>
                  </a:lnTo>
                  <a:lnTo>
                    <a:pt x="593314" y="205122"/>
                  </a:lnTo>
                  <a:lnTo>
                    <a:pt x="741643" y="102561"/>
                  </a:lnTo>
                  <a:lnTo>
                    <a:pt x="889972" y="102561"/>
                  </a:lnTo>
                  <a:lnTo>
                    <a:pt x="1038300" y="68374"/>
                  </a:lnTo>
                  <a:lnTo>
                    <a:pt x="1186629" y="34187"/>
                  </a:lnTo>
                  <a:lnTo>
                    <a:pt x="1334958" y="0"/>
                  </a:lnTo>
                  <a:lnTo>
                    <a:pt x="1483287" y="0"/>
                  </a:lnTo>
                  <a:lnTo>
                    <a:pt x="1631615" y="0"/>
                  </a:lnTo>
                  <a:lnTo>
                    <a:pt x="1779944" y="0"/>
                  </a:lnTo>
                  <a:lnTo>
                    <a:pt x="1928273" y="0"/>
                  </a:lnTo>
                  <a:lnTo>
                    <a:pt x="2076601" y="68374"/>
                  </a:lnTo>
                  <a:lnTo>
                    <a:pt x="2224930" y="102561"/>
                  </a:lnTo>
                  <a:lnTo>
                    <a:pt x="2373259" y="102561"/>
                  </a:lnTo>
                  <a:lnTo>
                    <a:pt x="2521588" y="102561"/>
                  </a:lnTo>
                  <a:lnTo>
                    <a:pt x="2669916" y="102561"/>
                  </a:lnTo>
                  <a:lnTo>
                    <a:pt x="2818245" y="102561"/>
                  </a:lnTo>
                  <a:lnTo>
                    <a:pt x="2966574" y="136748"/>
                  </a:lnTo>
                  <a:lnTo>
                    <a:pt x="3114902" y="170935"/>
                  </a:lnTo>
                  <a:lnTo>
                    <a:pt x="3263231" y="170935"/>
                  </a:lnTo>
                  <a:lnTo>
                    <a:pt x="3411560" y="205122"/>
                  </a:lnTo>
                  <a:lnTo>
                    <a:pt x="3559889" y="239309"/>
                  </a:lnTo>
                  <a:lnTo>
                    <a:pt x="3708217" y="307683"/>
                  </a:lnTo>
                  <a:lnTo>
                    <a:pt x="3856546" y="273496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56867" y="1234099"/>
              <a:ext cx="3856546" cy="205122"/>
            </a:xfrm>
            <a:custGeom>
              <a:avLst/>
              <a:pathLst>
                <a:path w="3856546" h="205122">
                  <a:moveTo>
                    <a:pt x="0" y="205122"/>
                  </a:moveTo>
                  <a:lnTo>
                    <a:pt x="148328" y="205122"/>
                  </a:lnTo>
                  <a:lnTo>
                    <a:pt x="296657" y="170935"/>
                  </a:lnTo>
                  <a:lnTo>
                    <a:pt x="444986" y="170935"/>
                  </a:lnTo>
                  <a:lnTo>
                    <a:pt x="593314" y="136748"/>
                  </a:lnTo>
                  <a:lnTo>
                    <a:pt x="741643" y="170935"/>
                  </a:lnTo>
                  <a:lnTo>
                    <a:pt x="889972" y="170935"/>
                  </a:lnTo>
                  <a:lnTo>
                    <a:pt x="1038300" y="68374"/>
                  </a:lnTo>
                  <a:lnTo>
                    <a:pt x="1186629" y="68374"/>
                  </a:lnTo>
                  <a:lnTo>
                    <a:pt x="1334958" y="34187"/>
                  </a:lnTo>
                  <a:lnTo>
                    <a:pt x="1483287" y="0"/>
                  </a:lnTo>
                  <a:lnTo>
                    <a:pt x="1631615" y="0"/>
                  </a:lnTo>
                  <a:lnTo>
                    <a:pt x="1779944" y="0"/>
                  </a:lnTo>
                  <a:lnTo>
                    <a:pt x="1928273" y="0"/>
                  </a:lnTo>
                  <a:lnTo>
                    <a:pt x="2076601" y="0"/>
                  </a:lnTo>
                  <a:lnTo>
                    <a:pt x="2224930" y="34187"/>
                  </a:lnTo>
                  <a:lnTo>
                    <a:pt x="2373259" y="34187"/>
                  </a:lnTo>
                  <a:lnTo>
                    <a:pt x="2521588" y="34187"/>
                  </a:lnTo>
                  <a:lnTo>
                    <a:pt x="2669916" y="34187"/>
                  </a:lnTo>
                  <a:lnTo>
                    <a:pt x="2818245" y="34187"/>
                  </a:lnTo>
                  <a:lnTo>
                    <a:pt x="2966574" y="34187"/>
                  </a:lnTo>
                  <a:lnTo>
                    <a:pt x="3114902" y="68374"/>
                  </a:lnTo>
                  <a:lnTo>
                    <a:pt x="3263231" y="136748"/>
                  </a:lnTo>
                  <a:lnTo>
                    <a:pt x="3411560" y="136748"/>
                  </a:lnTo>
                  <a:lnTo>
                    <a:pt x="3559889" y="136748"/>
                  </a:lnTo>
                  <a:lnTo>
                    <a:pt x="3708217" y="136748"/>
                  </a:lnTo>
                  <a:lnTo>
                    <a:pt x="3856546" y="170935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8164" y="2440316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239808" y="2166820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81451" y="2064259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723095" y="2166820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464738" y="2201007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354711" y="2337755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98164" y="1380519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239808" y="1346331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81451" y="1175396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723095" y="1209583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64738" y="1209583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354711" y="1346331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65417" y="2592943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611137" y="2635194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0.61</a:t>
              </a:r>
            </a:p>
          </p:txBody>
        </p:sp>
        <p:sp>
          <p:nvSpPr>
            <p:cNvPr id="51" name="pg51"/>
            <p:cNvSpPr/>
            <p:nvPr/>
          </p:nvSpPr>
          <p:spPr>
            <a:xfrm>
              <a:off x="899315" y="1939464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945035" y="1981715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0.69</a:t>
              </a:r>
            </a:p>
          </p:txBody>
        </p:sp>
        <p:sp>
          <p:nvSpPr>
            <p:cNvPr id="53" name="pg53"/>
            <p:cNvSpPr/>
            <p:nvPr/>
          </p:nvSpPr>
          <p:spPr>
            <a:xfrm>
              <a:off x="1844191" y="2218172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889911" y="2260423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0.72</a:t>
              </a:r>
            </a:p>
          </p:txBody>
        </p:sp>
        <p:sp>
          <p:nvSpPr>
            <p:cNvPr id="55" name="pg55"/>
            <p:cNvSpPr/>
            <p:nvPr/>
          </p:nvSpPr>
          <p:spPr>
            <a:xfrm>
              <a:off x="2382588" y="2319288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8308" y="2361539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0.69</a:t>
              </a:r>
            </a:p>
          </p:txBody>
        </p:sp>
        <p:sp>
          <p:nvSpPr>
            <p:cNvPr id="57" name="pg57"/>
            <p:cNvSpPr/>
            <p:nvPr/>
          </p:nvSpPr>
          <p:spPr>
            <a:xfrm>
              <a:off x="3532061" y="1973249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577781" y="2015500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0.68</a:t>
              </a:r>
            </a:p>
          </p:txBody>
        </p:sp>
        <p:sp>
          <p:nvSpPr>
            <p:cNvPr id="59" name="pg59"/>
            <p:cNvSpPr/>
            <p:nvPr/>
          </p:nvSpPr>
          <p:spPr>
            <a:xfrm>
              <a:off x="4065764" y="2076454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4111484" y="2118705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0.64</a:t>
              </a:r>
            </a:p>
          </p:txBody>
        </p:sp>
        <p:sp>
          <p:nvSpPr>
            <p:cNvPr id="61" name="pg61"/>
            <p:cNvSpPr/>
            <p:nvPr/>
          </p:nvSpPr>
          <p:spPr>
            <a:xfrm>
              <a:off x="514014" y="1533988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559734" y="1576239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0.92</a:t>
              </a:r>
            </a:p>
          </p:txBody>
        </p:sp>
        <p:sp>
          <p:nvSpPr>
            <p:cNvPr id="63" name="pg63"/>
            <p:cNvSpPr/>
            <p:nvPr/>
          </p:nvSpPr>
          <p:spPr>
            <a:xfrm>
              <a:off x="1047031" y="1499568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092751" y="1541819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0.93</a:t>
              </a:r>
            </a:p>
          </p:txBody>
        </p:sp>
        <p:sp>
          <p:nvSpPr>
            <p:cNvPr id="65" name="pg65"/>
            <p:cNvSpPr/>
            <p:nvPr/>
          </p:nvSpPr>
          <p:spPr>
            <a:xfrm>
              <a:off x="1725739" y="1040510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1771459" y="1082761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0.98</a:t>
              </a:r>
            </a:p>
          </p:txBody>
        </p:sp>
        <p:sp>
          <p:nvSpPr>
            <p:cNvPr id="67" name="pg67"/>
            <p:cNvSpPr/>
            <p:nvPr/>
          </p:nvSpPr>
          <p:spPr>
            <a:xfrm>
              <a:off x="2381886" y="1362820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427606" y="1405071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0.97</a:t>
              </a:r>
            </a:p>
          </p:txBody>
        </p:sp>
        <p:sp>
          <p:nvSpPr>
            <p:cNvPr id="69" name="pg69"/>
            <p:cNvSpPr/>
            <p:nvPr/>
          </p:nvSpPr>
          <p:spPr>
            <a:xfrm>
              <a:off x="3762926" y="1040510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808646" y="1082761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0.97</a:t>
              </a:r>
            </a:p>
          </p:txBody>
        </p:sp>
        <p:sp>
          <p:nvSpPr>
            <p:cNvPr id="71" name="pg71"/>
            <p:cNvSpPr/>
            <p:nvPr/>
          </p:nvSpPr>
          <p:spPr>
            <a:xfrm>
              <a:off x="4013637" y="1499350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059357" y="1541601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0.93</a:t>
              </a:r>
            </a:p>
          </p:txBody>
        </p:sp>
        <p:sp>
          <p:nvSpPr>
            <p:cNvPr id="73" name="tx73"/>
            <p:cNvSpPr/>
            <p:nvPr/>
          </p:nvSpPr>
          <p:spPr>
            <a:xfrm rot="-2160000">
              <a:off x="235251" y="459228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</a:t>
              </a:r>
            </a:p>
          </p:txBody>
        </p:sp>
        <p:sp>
          <p:nvSpPr>
            <p:cNvPr id="74" name="tx74"/>
            <p:cNvSpPr/>
            <p:nvPr/>
          </p:nvSpPr>
          <p:spPr>
            <a:xfrm rot="-2160000">
              <a:off x="235251" y="425041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0.1</a:t>
              </a:r>
            </a:p>
          </p:txBody>
        </p:sp>
        <p:sp>
          <p:nvSpPr>
            <p:cNvPr id="75" name="tx75"/>
            <p:cNvSpPr/>
            <p:nvPr/>
          </p:nvSpPr>
          <p:spPr>
            <a:xfrm rot="-2160000">
              <a:off x="235251" y="390854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</a:t>
              </a:r>
            </a:p>
          </p:txBody>
        </p:sp>
        <p:sp>
          <p:nvSpPr>
            <p:cNvPr id="76" name="tx76"/>
            <p:cNvSpPr/>
            <p:nvPr/>
          </p:nvSpPr>
          <p:spPr>
            <a:xfrm rot="-2160000">
              <a:off x="235251" y="356667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77" name="tx77"/>
            <p:cNvSpPr/>
            <p:nvPr/>
          </p:nvSpPr>
          <p:spPr>
            <a:xfrm rot="-2160000">
              <a:off x="235251" y="322480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0.4</a:t>
              </a:r>
            </a:p>
          </p:txBody>
        </p:sp>
        <p:sp>
          <p:nvSpPr>
            <p:cNvPr id="78" name="tx78"/>
            <p:cNvSpPr/>
            <p:nvPr/>
          </p:nvSpPr>
          <p:spPr>
            <a:xfrm rot="-2160000">
              <a:off x="235251" y="288293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79" name="tx79"/>
            <p:cNvSpPr/>
            <p:nvPr/>
          </p:nvSpPr>
          <p:spPr>
            <a:xfrm rot="-2160000">
              <a:off x="235251" y="254106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160000">
              <a:off x="235251" y="219919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81" name="tx81"/>
            <p:cNvSpPr/>
            <p:nvPr/>
          </p:nvSpPr>
          <p:spPr>
            <a:xfrm rot="-2160000">
              <a:off x="235251" y="185732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82" name="tx82"/>
            <p:cNvSpPr/>
            <p:nvPr/>
          </p:nvSpPr>
          <p:spPr>
            <a:xfrm rot="-2160000">
              <a:off x="235251" y="151545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83" name="tx83"/>
            <p:cNvSpPr/>
            <p:nvPr/>
          </p:nvSpPr>
          <p:spPr>
            <a:xfrm rot="-2160000">
              <a:off x="235251" y="1173586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</a:t>
              </a:r>
            </a:p>
          </p:txBody>
        </p:sp>
        <p:sp>
          <p:nvSpPr>
            <p:cNvPr id="84" name="tx84"/>
            <p:cNvSpPr/>
            <p:nvPr/>
          </p:nvSpPr>
          <p:spPr>
            <a:xfrm rot="-2160000">
              <a:off x="429623" y="4806769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85" name="tx85"/>
            <p:cNvSpPr/>
            <p:nvPr/>
          </p:nvSpPr>
          <p:spPr>
            <a:xfrm rot="-2160000">
              <a:off x="1171267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86" name="tx86"/>
            <p:cNvSpPr/>
            <p:nvPr/>
          </p:nvSpPr>
          <p:spPr>
            <a:xfrm rot="-2160000">
              <a:off x="1912910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87" name="tx87"/>
            <p:cNvSpPr/>
            <p:nvPr/>
          </p:nvSpPr>
          <p:spPr>
            <a:xfrm rot="-2160000">
              <a:off x="2654554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88" name="tx88"/>
            <p:cNvSpPr/>
            <p:nvPr/>
          </p:nvSpPr>
          <p:spPr>
            <a:xfrm rot="-2160000">
              <a:off x="3396198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89" name="tx89"/>
            <p:cNvSpPr/>
            <p:nvPr/>
          </p:nvSpPr>
          <p:spPr>
            <a:xfrm rot="-2160000">
              <a:off x="4137841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485140" y="520116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61575" y="524866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-585394" y="2809416"/>
              <a:ext cx="1373670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Promedio de puntajes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1740133" y="5670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803089" y="5645714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740133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803089" y="5865170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2007232" y="5621142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007232" y="5840598"/>
              <a:ext cx="1235059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América Latina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5039869" y="475536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039869" y="441349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039869" y="407162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039869" y="372975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039869" y="338788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039869" y="304601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039869" y="270414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039869" y="236227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039869" y="202040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039869" y="167853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039869" y="133666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039869" y="99479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039869" y="458442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039869" y="424255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039869" y="390068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039869" y="355881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039869" y="321694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039869" y="287507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039869" y="253320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039869" y="219133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039869" y="184946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039869" y="150759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039869" y="116572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12886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870510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612154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735379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095441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837085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128867" y="1234099"/>
              <a:ext cx="3856546" cy="512805"/>
            </a:xfrm>
            <a:custGeom>
              <a:avLst/>
              <a:pathLst>
                <a:path w="3856546" h="512805">
                  <a:moveTo>
                    <a:pt x="0" y="512805"/>
                  </a:moveTo>
                  <a:lnTo>
                    <a:pt x="148328" y="410244"/>
                  </a:lnTo>
                  <a:lnTo>
                    <a:pt x="296657" y="410244"/>
                  </a:lnTo>
                  <a:lnTo>
                    <a:pt x="444986" y="478618"/>
                  </a:lnTo>
                  <a:lnTo>
                    <a:pt x="593314" y="273496"/>
                  </a:lnTo>
                  <a:lnTo>
                    <a:pt x="741643" y="205122"/>
                  </a:lnTo>
                  <a:lnTo>
                    <a:pt x="889972" y="205122"/>
                  </a:lnTo>
                  <a:lnTo>
                    <a:pt x="1038300" y="136748"/>
                  </a:lnTo>
                  <a:lnTo>
                    <a:pt x="1186629" y="68374"/>
                  </a:lnTo>
                  <a:lnTo>
                    <a:pt x="1334958" y="0"/>
                  </a:lnTo>
                  <a:lnTo>
                    <a:pt x="1483287" y="0"/>
                  </a:lnTo>
                  <a:lnTo>
                    <a:pt x="1631615" y="0"/>
                  </a:lnTo>
                  <a:lnTo>
                    <a:pt x="1779944" y="0"/>
                  </a:lnTo>
                  <a:lnTo>
                    <a:pt x="1928273" y="0"/>
                  </a:lnTo>
                  <a:lnTo>
                    <a:pt x="2076601" y="0"/>
                  </a:lnTo>
                  <a:lnTo>
                    <a:pt x="2224930" y="0"/>
                  </a:lnTo>
                  <a:lnTo>
                    <a:pt x="2373259" y="0"/>
                  </a:lnTo>
                  <a:lnTo>
                    <a:pt x="2521588" y="0"/>
                  </a:lnTo>
                  <a:lnTo>
                    <a:pt x="2669916" y="68374"/>
                  </a:lnTo>
                  <a:lnTo>
                    <a:pt x="2818245" y="68374"/>
                  </a:lnTo>
                  <a:lnTo>
                    <a:pt x="2966574" y="68374"/>
                  </a:lnTo>
                  <a:lnTo>
                    <a:pt x="3114902" y="68374"/>
                  </a:lnTo>
                  <a:lnTo>
                    <a:pt x="3263231" y="68374"/>
                  </a:lnTo>
                  <a:lnTo>
                    <a:pt x="3411560" y="0"/>
                  </a:lnTo>
                  <a:lnTo>
                    <a:pt x="3559889" y="68374"/>
                  </a:lnTo>
                  <a:lnTo>
                    <a:pt x="3708217" y="68374"/>
                  </a:lnTo>
                  <a:lnTo>
                    <a:pt x="3856546" y="68374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128867" y="2772514"/>
              <a:ext cx="3856546" cy="786301"/>
            </a:xfrm>
            <a:custGeom>
              <a:avLst/>
              <a:pathLst>
                <a:path w="3856546" h="786301">
                  <a:moveTo>
                    <a:pt x="0" y="376057"/>
                  </a:moveTo>
                  <a:lnTo>
                    <a:pt x="148328" y="102561"/>
                  </a:lnTo>
                  <a:lnTo>
                    <a:pt x="296657" y="102561"/>
                  </a:lnTo>
                  <a:lnTo>
                    <a:pt x="444986" y="0"/>
                  </a:lnTo>
                  <a:lnTo>
                    <a:pt x="593314" y="273496"/>
                  </a:lnTo>
                  <a:lnTo>
                    <a:pt x="741643" y="273496"/>
                  </a:lnTo>
                  <a:lnTo>
                    <a:pt x="889972" y="273496"/>
                  </a:lnTo>
                  <a:lnTo>
                    <a:pt x="1038300" y="273496"/>
                  </a:lnTo>
                  <a:lnTo>
                    <a:pt x="1186629" y="273496"/>
                  </a:lnTo>
                  <a:lnTo>
                    <a:pt x="1334958" y="273496"/>
                  </a:lnTo>
                  <a:lnTo>
                    <a:pt x="1483287" y="205122"/>
                  </a:lnTo>
                  <a:lnTo>
                    <a:pt x="1631615" y="170935"/>
                  </a:lnTo>
                  <a:lnTo>
                    <a:pt x="1779944" y="170935"/>
                  </a:lnTo>
                  <a:lnTo>
                    <a:pt x="1928273" y="239309"/>
                  </a:lnTo>
                  <a:lnTo>
                    <a:pt x="2076601" y="376057"/>
                  </a:lnTo>
                  <a:lnTo>
                    <a:pt x="2224930" y="444431"/>
                  </a:lnTo>
                  <a:lnTo>
                    <a:pt x="2373259" y="444431"/>
                  </a:lnTo>
                  <a:lnTo>
                    <a:pt x="2521588" y="444431"/>
                  </a:lnTo>
                  <a:lnTo>
                    <a:pt x="2669916" y="341870"/>
                  </a:lnTo>
                  <a:lnTo>
                    <a:pt x="2818245" y="341870"/>
                  </a:lnTo>
                  <a:lnTo>
                    <a:pt x="2966574" y="410244"/>
                  </a:lnTo>
                  <a:lnTo>
                    <a:pt x="3114902" y="512805"/>
                  </a:lnTo>
                  <a:lnTo>
                    <a:pt x="3263231" y="512805"/>
                  </a:lnTo>
                  <a:lnTo>
                    <a:pt x="3411560" y="717927"/>
                  </a:lnTo>
                  <a:lnTo>
                    <a:pt x="3559889" y="717927"/>
                  </a:lnTo>
                  <a:lnTo>
                    <a:pt x="3708217" y="717927"/>
                  </a:lnTo>
                  <a:lnTo>
                    <a:pt x="3856546" y="786301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128867" y="2122961"/>
              <a:ext cx="3856546" cy="478618"/>
            </a:xfrm>
            <a:custGeom>
              <a:avLst/>
              <a:pathLst>
                <a:path w="3856546" h="478618">
                  <a:moveTo>
                    <a:pt x="0" y="478618"/>
                  </a:moveTo>
                  <a:lnTo>
                    <a:pt x="148328" y="341870"/>
                  </a:lnTo>
                  <a:lnTo>
                    <a:pt x="296657" y="410244"/>
                  </a:lnTo>
                  <a:lnTo>
                    <a:pt x="444986" y="341870"/>
                  </a:lnTo>
                  <a:lnTo>
                    <a:pt x="593314" y="410244"/>
                  </a:lnTo>
                  <a:lnTo>
                    <a:pt x="741643" y="239309"/>
                  </a:lnTo>
                  <a:lnTo>
                    <a:pt x="889972" y="68374"/>
                  </a:lnTo>
                  <a:lnTo>
                    <a:pt x="1038300" y="68374"/>
                  </a:lnTo>
                  <a:lnTo>
                    <a:pt x="1186629" y="0"/>
                  </a:lnTo>
                  <a:lnTo>
                    <a:pt x="1334958" y="0"/>
                  </a:lnTo>
                  <a:lnTo>
                    <a:pt x="1483287" y="0"/>
                  </a:lnTo>
                  <a:lnTo>
                    <a:pt x="1631615" y="68374"/>
                  </a:lnTo>
                  <a:lnTo>
                    <a:pt x="1779944" y="68374"/>
                  </a:lnTo>
                  <a:lnTo>
                    <a:pt x="1928273" y="68374"/>
                  </a:lnTo>
                  <a:lnTo>
                    <a:pt x="2076601" y="170935"/>
                  </a:lnTo>
                  <a:lnTo>
                    <a:pt x="2224930" y="239309"/>
                  </a:lnTo>
                  <a:lnTo>
                    <a:pt x="2373259" y="239309"/>
                  </a:lnTo>
                  <a:lnTo>
                    <a:pt x="2521588" y="239309"/>
                  </a:lnTo>
                  <a:lnTo>
                    <a:pt x="2669916" y="239309"/>
                  </a:lnTo>
                  <a:lnTo>
                    <a:pt x="2818245" y="239309"/>
                  </a:lnTo>
                  <a:lnTo>
                    <a:pt x="2966574" y="239309"/>
                  </a:lnTo>
                  <a:lnTo>
                    <a:pt x="3114902" y="307683"/>
                  </a:lnTo>
                  <a:lnTo>
                    <a:pt x="3263231" y="239309"/>
                  </a:lnTo>
                  <a:lnTo>
                    <a:pt x="3411560" y="239309"/>
                  </a:lnTo>
                  <a:lnTo>
                    <a:pt x="3559889" y="239309"/>
                  </a:lnTo>
                  <a:lnTo>
                    <a:pt x="3708217" y="410244"/>
                  </a:lnTo>
                  <a:lnTo>
                    <a:pt x="3856546" y="239309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128867" y="1849465"/>
              <a:ext cx="3856546" cy="444431"/>
            </a:xfrm>
            <a:custGeom>
              <a:avLst/>
              <a:pathLst>
                <a:path w="3856546" h="444431">
                  <a:moveTo>
                    <a:pt x="0" y="444431"/>
                  </a:moveTo>
                  <a:lnTo>
                    <a:pt x="148328" y="341870"/>
                  </a:lnTo>
                  <a:lnTo>
                    <a:pt x="296657" y="273496"/>
                  </a:lnTo>
                  <a:lnTo>
                    <a:pt x="444986" y="273496"/>
                  </a:lnTo>
                  <a:lnTo>
                    <a:pt x="593314" y="239309"/>
                  </a:lnTo>
                  <a:lnTo>
                    <a:pt x="741643" y="0"/>
                  </a:lnTo>
                  <a:lnTo>
                    <a:pt x="889972" y="170935"/>
                  </a:lnTo>
                  <a:lnTo>
                    <a:pt x="1038300" y="170935"/>
                  </a:lnTo>
                  <a:lnTo>
                    <a:pt x="1186629" y="170935"/>
                  </a:lnTo>
                  <a:lnTo>
                    <a:pt x="1334958" y="102561"/>
                  </a:lnTo>
                  <a:lnTo>
                    <a:pt x="1483287" y="68374"/>
                  </a:lnTo>
                  <a:lnTo>
                    <a:pt x="1631615" y="68374"/>
                  </a:lnTo>
                  <a:lnTo>
                    <a:pt x="1779944" y="68374"/>
                  </a:lnTo>
                  <a:lnTo>
                    <a:pt x="1928273" y="68374"/>
                  </a:lnTo>
                  <a:lnTo>
                    <a:pt x="2076601" y="68374"/>
                  </a:lnTo>
                  <a:lnTo>
                    <a:pt x="2224930" y="68374"/>
                  </a:lnTo>
                  <a:lnTo>
                    <a:pt x="2373259" y="68374"/>
                  </a:lnTo>
                  <a:lnTo>
                    <a:pt x="2521588" y="68374"/>
                  </a:lnTo>
                  <a:lnTo>
                    <a:pt x="2669916" y="102561"/>
                  </a:lnTo>
                  <a:lnTo>
                    <a:pt x="2818245" y="102561"/>
                  </a:lnTo>
                  <a:lnTo>
                    <a:pt x="2966574" y="170935"/>
                  </a:lnTo>
                  <a:lnTo>
                    <a:pt x="3114902" y="170935"/>
                  </a:lnTo>
                  <a:lnTo>
                    <a:pt x="3263231" y="170935"/>
                  </a:lnTo>
                  <a:lnTo>
                    <a:pt x="3411560" y="170935"/>
                  </a:lnTo>
                  <a:lnTo>
                    <a:pt x="3559889" y="239309"/>
                  </a:lnTo>
                  <a:lnTo>
                    <a:pt x="3708217" y="273496"/>
                  </a:lnTo>
                  <a:lnTo>
                    <a:pt x="3856546" y="34187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70164" y="3089869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926711" y="3500113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070164" y="2542877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926711" y="2303568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070164" y="2235194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926711" y="2132633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70164" y="1688202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926711" y="1243770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226823" y="3181337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5272543" y="3223588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IBM Plex Sans"/>
                  <a:cs typeface="IBM Plex Sans"/>
                </a:rPr>
                <a:t>0.42</a:t>
              </a:r>
            </a:p>
          </p:txBody>
        </p:sp>
        <p:sp>
          <p:nvSpPr>
            <p:cNvPr id="142" name="pg142"/>
            <p:cNvSpPr/>
            <p:nvPr/>
          </p:nvSpPr>
          <p:spPr>
            <a:xfrm>
              <a:off x="8629869" y="3652302"/>
              <a:ext cx="304202" cy="192328"/>
            </a:xfrm>
            <a:custGeom>
              <a:avLst/>
              <a:pathLst>
                <a:path w="304202" h="192328">
                  <a:moveTo>
                    <a:pt x="27431" y="192328"/>
                  </a:moveTo>
                  <a:lnTo>
                    <a:pt x="276770" y="192328"/>
                  </a:lnTo>
                  <a:lnTo>
                    <a:pt x="275666" y="192306"/>
                  </a:lnTo>
                  <a:lnTo>
                    <a:pt x="280077" y="192128"/>
                  </a:lnTo>
                  <a:lnTo>
                    <a:pt x="284402" y="191245"/>
                  </a:lnTo>
                  <a:lnTo>
                    <a:pt x="288530" y="189680"/>
                  </a:lnTo>
                  <a:lnTo>
                    <a:pt x="292354" y="187473"/>
                  </a:lnTo>
                  <a:lnTo>
                    <a:pt x="295773" y="184680"/>
                  </a:lnTo>
                  <a:lnTo>
                    <a:pt x="298701" y="181376"/>
                  </a:lnTo>
                  <a:lnTo>
                    <a:pt x="301060" y="177645"/>
                  </a:lnTo>
                  <a:lnTo>
                    <a:pt x="302791" y="173583"/>
                  </a:lnTo>
                  <a:lnTo>
                    <a:pt x="303847" y="169297"/>
                  </a:lnTo>
                  <a:lnTo>
                    <a:pt x="304202" y="164896"/>
                  </a:lnTo>
                  <a:lnTo>
                    <a:pt x="304202" y="27432"/>
                  </a:lnTo>
                  <a:lnTo>
                    <a:pt x="303847" y="23031"/>
                  </a:lnTo>
                  <a:lnTo>
                    <a:pt x="302791" y="18745"/>
                  </a:lnTo>
                  <a:lnTo>
                    <a:pt x="301060" y="14683"/>
                  </a:lnTo>
                  <a:lnTo>
                    <a:pt x="298701" y="10952"/>
                  </a:lnTo>
                  <a:lnTo>
                    <a:pt x="295773" y="7647"/>
                  </a:lnTo>
                  <a:lnTo>
                    <a:pt x="292354" y="4855"/>
                  </a:lnTo>
                  <a:lnTo>
                    <a:pt x="288530" y="2648"/>
                  </a:lnTo>
                  <a:lnTo>
                    <a:pt x="284402" y="1083"/>
                  </a:lnTo>
                  <a:lnTo>
                    <a:pt x="280077" y="200"/>
                  </a:lnTo>
                  <a:lnTo>
                    <a:pt x="2767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8675589" y="3694553"/>
              <a:ext cx="212762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144" name="pg144"/>
            <p:cNvSpPr/>
            <p:nvPr/>
          </p:nvSpPr>
          <p:spPr>
            <a:xfrm>
              <a:off x="5085589" y="2603586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5131309" y="2645837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IBM Plex Sans"/>
                  <a:cs typeface="IBM Plex Sans"/>
                </a:rPr>
                <a:t>0.58</a:t>
              </a:r>
            </a:p>
          </p:txBody>
        </p:sp>
        <p:sp>
          <p:nvSpPr>
            <p:cNvPr id="146" name="pg146"/>
            <p:cNvSpPr/>
            <p:nvPr/>
          </p:nvSpPr>
          <p:spPr>
            <a:xfrm>
              <a:off x="8348130" y="2457596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8393850" y="2499847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IBM Plex Sans"/>
                  <a:cs typeface="IBM Plex Sans"/>
                </a:rPr>
                <a:t>0.65</a:t>
              </a:r>
            </a:p>
          </p:txBody>
        </p:sp>
        <p:sp>
          <p:nvSpPr>
            <p:cNvPr id="148" name="pg148"/>
            <p:cNvSpPr/>
            <p:nvPr/>
          </p:nvSpPr>
          <p:spPr>
            <a:xfrm>
              <a:off x="5244304" y="2217393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5290024" y="2259644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IBM Plex Sans"/>
                  <a:cs typeface="IBM Plex Sans"/>
                </a:rPr>
                <a:t>0.67</a:t>
              </a:r>
            </a:p>
          </p:txBody>
        </p:sp>
        <p:sp>
          <p:nvSpPr>
            <p:cNvPr id="150" name="pg150"/>
            <p:cNvSpPr/>
            <p:nvPr/>
          </p:nvSpPr>
          <p:spPr>
            <a:xfrm>
              <a:off x="8641726" y="2168112"/>
              <a:ext cx="304202" cy="192328"/>
            </a:xfrm>
            <a:custGeom>
              <a:avLst/>
              <a:pathLst>
                <a:path w="304202" h="192328">
                  <a:moveTo>
                    <a:pt x="27431" y="192328"/>
                  </a:moveTo>
                  <a:lnTo>
                    <a:pt x="276770" y="192328"/>
                  </a:lnTo>
                  <a:lnTo>
                    <a:pt x="275666" y="192306"/>
                  </a:lnTo>
                  <a:lnTo>
                    <a:pt x="280077" y="192128"/>
                  </a:lnTo>
                  <a:lnTo>
                    <a:pt x="284402" y="191245"/>
                  </a:lnTo>
                  <a:lnTo>
                    <a:pt x="288530" y="189680"/>
                  </a:lnTo>
                  <a:lnTo>
                    <a:pt x="292354" y="187473"/>
                  </a:lnTo>
                  <a:lnTo>
                    <a:pt x="295773" y="184680"/>
                  </a:lnTo>
                  <a:lnTo>
                    <a:pt x="298701" y="181376"/>
                  </a:lnTo>
                  <a:lnTo>
                    <a:pt x="301060" y="177645"/>
                  </a:lnTo>
                  <a:lnTo>
                    <a:pt x="302791" y="173583"/>
                  </a:lnTo>
                  <a:lnTo>
                    <a:pt x="303847" y="169297"/>
                  </a:lnTo>
                  <a:lnTo>
                    <a:pt x="304202" y="164896"/>
                  </a:lnTo>
                  <a:lnTo>
                    <a:pt x="304202" y="27431"/>
                  </a:lnTo>
                  <a:lnTo>
                    <a:pt x="303847" y="23031"/>
                  </a:lnTo>
                  <a:lnTo>
                    <a:pt x="302791" y="18745"/>
                  </a:lnTo>
                  <a:lnTo>
                    <a:pt x="301060" y="14683"/>
                  </a:lnTo>
                  <a:lnTo>
                    <a:pt x="298701" y="10952"/>
                  </a:lnTo>
                  <a:lnTo>
                    <a:pt x="295773" y="7647"/>
                  </a:lnTo>
                  <a:lnTo>
                    <a:pt x="292354" y="4855"/>
                  </a:lnTo>
                  <a:lnTo>
                    <a:pt x="288530" y="2648"/>
                  </a:lnTo>
                  <a:lnTo>
                    <a:pt x="284402" y="1083"/>
                  </a:lnTo>
                  <a:lnTo>
                    <a:pt x="280077" y="200"/>
                  </a:lnTo>
                  <a:lnTo>
                    <a:pt x="2767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8687446" y="2210363"/>
              <a:ext cx="212762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152" name="pg152"/>
            <p:cNvSpPr/>
            <p:nvPr/>
          </p:nvSpPr>
          <p:spPr>
            <a:xfrm>
              <a:off x="5132552" y="1836386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5178272" y="1878637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IBM Plex Sans"/>
                  <a:cs typeface="IBM Plex Sans"/>
                </a:rPr>
                <a:t>0.83</a:t>
              </a:r>
            </a:p>
          </p:txBody>
        </p:sp>
        <p:sp>
          <p:nvSpPr>
            <p:cNvPr id="154" name="pg154"/>
            <p:cNvSpPr/>
            <p:nvPr/>
          </p:nvSpPr>
          <p:spPr>
            <a:xfrm>
              <a:off x="8637764" y="1397172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8683484" y="1439423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IBM Plex Sans"/>
                  <a:cs typeface="IBM Plex Sans"/>
                </a:rPr>
                <a:t>0.96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2160000">
              <a:off x="4807251" y="459228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2160000">
              <a:off x="4807251" y="425041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0.1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2160000">
              <a:off x="4807251" y="390854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2160000">
              <a:off x="4807251" y="356667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2160000">
              <a:off x="4807251" y="322480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0.4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2160000">
              <a:off x="4807251" y="288293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162" name="tx162"/>
            <p:cNvSpPr/>
            <p:nvPr/>
          </p:nvSpPr>
          <p:spPr>
            <a:xfrm rot="-2160000">
              <a:off x="4807251" y="254106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2160000">
              <a:off x="4807251" y="219919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164" name="tx164"/>
            <p:cNvSpPr/>
            <p:nvPr/>
          </p:nvSpPr>
          <p:spPr>
            <a:xfrm rot="-2160000">
              <a:off x="4807251" y="185732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2160000">
              <a:off x="4807251" y="151545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2160000">
              <a:off x="4807251" y="1173586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2160000">
              <a:off x="5001623" y="4806769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2160000">
              <a:off x="5743267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2160000">
              <a:off x="6484910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2160000">
              <a:off x="7226554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2160000">
              <a:off x="7968198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2160000">
              <a:off x="8709841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7057140" y="520116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6933575" y="524866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765056" y="5731513"/>
              <a:ext cx="248386" cy="975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IDH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6066141" y="5670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29097" y="5645714"/>
              <a:ext cx="49651" cy="49651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066141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29097" y="5865170"/>
              <a:ext cx="49651" cy="49651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7282025" y="5670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344981" y="5645714"/>
              <a:ext cx="49651" cy="49651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282025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344981" y="5865170"/>
              <a:ext cx="49651" cy="49651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6333240" y="5625501"/>
              <a:ext cx="6941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Primer Cuartil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333240" y="5822605"/>
              <a:ext cx="79718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Segundo Cuartil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49124" y="5625501"/>
              <a:ext cx="682406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Tercer Cuartil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7549124" y="5844957"/>
              <a:ext cx="69291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Cuarto Cuartil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88567" y="6341021"/>
              <a:ext cx="1294333" cy="85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Freedom House. 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88567" y="6464465"/>
              <a:ext cx="2448191" cy="85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PNUD 2020. Informe sobre Desarrollo Humano.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88567" y="6560591"/>
              <a:ext cx="6697980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Nota: El cuarto cuartil corresponde a Argentina, Chile, Costa Rica Panamá y Uruguay; el tercero a Bolivia, Brasil, El Salvador, Perú y 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88567" y="6684035"/>
              <a:ext cx="6893547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R. Dominicana; el segundo a Colombia, Ecuador, Honduras, México y Paraguay; y el primero a Cuba, Guatemala, Nicaragua y Venezuela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41926" y="820373"/>
              <a:ext cx="8032484" cy="51989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189609" y="1663441"/>
              <a:ext cx="2073841" cy="0"/>
            </a:xfrm>
            <a:custGeom>
              <a:avLst/>
              <a:pathLst>
                <a:path w="2073841" h="0">
                  <a:moveTo>
                    <a:pt x="2073841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81699" y="1195070"/>
              <a:ext cx="1694123" cy="0"/>
            </a:xfrm>
            <a:custGeom>
              <a:avLst/>
              <a:pathLst>
                <a:path w="1694123" h="0">
                  <a:moveTo>
                    <a:pt x="1694123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33423" y="1429255"/>
              <a:ext cx="1533474" cy="0"/>
            </a:xfrm>
            <a:custGeom>
              <a:avLst/>
              <a:pathLst>
                <a:path w="1533474" h="0">
                  <a:moveTo>
                    <a:pt x="1533474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25711" y="2131812"/>
              <a:ext cx="2511976" cy="0"/>
            </a:xfrm>
            <a:custGeom>
              <a:avLst/>
              <a:pathLst>
                <a:path w="2511976" h="0">
                  <a:moveTo>
                    <a:pt x="2511976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488592" y="1897626"/>
              <a:ext cx="2176072" cy="0"/>
            </a:xfrm>
            <a:custGeom>
              <a:avLst/>
              <a:pathLst>
                <a:path w="2176072" h="0">
                  <a:moveTo>
                    <a:pt x="2176072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87575" y="3068553"/>
              <a:ext cx="2424349" cy="0"/>
            </a:xfrm>
            <a:custGeom>
              <a:avLst/>
              <a:pathLst>
                <a:path w="2424349" h="0">
                  <a:moveTo>
                    <a:pt x="2424349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006643" y="2600182"/>
              <a:ext cx="2176072" cy="0"/>
            </a:xfrm>
            <a:custGeom>
              <a:avLst/>
              <a:pathLst>
                <a:path w="2176072" h="0">
                  <a:moveTo>
                    <a:pt x="2176072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24694" y="3536924"/>
              <a:ext cx="2511976" cy="0"/>
            </a:xfrm>
            <a:custGeom>
              <a:avLst/>
              <a:pathLst>
                <a:path w="2511976" h="0">
                  <a:moveTo>
                    <a:pt x="2511976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39299" y="3302739"/>
              <a:ext cx="2482767" cy="0"/>
            </a:xfrm>
            <a:custGeom>
              <a:avLst/>
              <a:pathLst>
                <a:path w="2482767" h="0">
                  <a:moveTo>
                    <a:pt x="2482767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59581" y="4239480"/>
              <a:ext cx="2847880" cy="0"/>
            </a:xfrm>
            <a:custGeom>
              <a:avLst/>
              <a:pathLst>
                <a:path w="2847880" h="0">
                  <a:moveTo>
                    <a:pt x="2847880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31389" y="2834368"/>
              <a:ext cx="2088445" cy="0"/>
            </a:xfrm>
            <a:custGeom>
              <a:avLst/>
              <a:pathLst>
                <a:path w="2088445" h="0">
                  <a:moveTo>
                    <a:pt x="2088445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24694" y="3771110"/>
              <a:ext cx="2351327" cy="0"/>
            </a:xfrm>
            <a:custGeom>
              <a:avLst/>
              <a:pathLst>
                <a:path w="2351327" h="0">
                  <a:moveTo>
                    <a:pt x="2351327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69723" y="4473666"/>
              <a:ext cx="2497372" cy="0"/>
            </a:xfrm>
            <a:custGeom>
              <a:avLst/>
              <a:pathLst>
                <a:path w="2497372" h="0">
                  <a:moveTo>
                    <a:pt x="2497372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09073" y="4707851"/>
              <a:ext cx="2511976" cy="0"/>
            </a:xfrm>
            <a:custGeom>
              <a:avLst/>
              <a:pathLst>
                <a:path w="2511976" h="0">
                  <a:moveTo>
                    <a:pt x="2511976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422463" y="4005295"/>
              <a:ext cx="1796355" cy="0"/>
            </a:xfrm>
            <a:custGeom>
              <a:avLst/>
              <a:pathLst>
                <a:path w="1796355" h="0">
                  <a:moveTo>
                    <a:pt x="1796355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0796" y="4942037"/>
              <a:ext cx="2103050" cy="0"/>
            </a:xfrm>
            <a:custGeom>
              <a:avLst/>
              <a:pathLst>
                <a:path w="2103050" h="0">
                  <a:moveTo>
                    <a:pt x="2103050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59779" y="5410408"/>
              <a:ext cx="2658022" cy="0"/>
            </a:xfrm>
            <a:custGeom>
              <a:avLst/>
              <a:pathLst>
                <a:path w="2658022" h="0">
                  <a:moveTo>
                    <a:pt x="2658022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210288" y="5176222"/>
              <a:ext cx="2263700" cy="0"/>
            </a:xfrm>
            <a:custGeom>
              <a:avLst/>
              <a:pathLst>
                <a:path w="2263700" h="0">
                  <a:moveTo>
                    <a:pt x="2263700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28339" y="5644593"/>
              <a:ext cx="2365931" cy="0"/>
            </a:xfrm>
            <a:custGeom>
              <a:avLst/>
              <a:pathLst>
                <a:path w="2365931" h="0">
                  <a:moveTo>
                    <a:pt x="2365931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015174" y="5878779"/>
              <a:ext cx="1139152" cy="0"/>
            </a:xfrm>
            <a:custGeom>
              <a:avLst/>
              <a:pathLst>
                <a:path w="1139152" h="0">
                  <a:moveTo>
                    <a:pt x="1139152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137682" y="1611514"/>
              <a:ext cx="103854" cy="10385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11523" y="1611514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429772" y="1143143"/>
              <a:ext cx="103854" cy="10385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23896" y="1143143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181495" y="1377328"/>
              <a:ext cx="103854" cy="10385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14970" y="1377328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173784" y="2079884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685761" y="2079884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436665" y="1845699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612738" y="1845699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18416" y="2314070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35648" y="3016626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59998" y="3016626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954716" y="2548255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30789" y="2548255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472767" y="3484997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84744" y="3484997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87372" y="3250812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70139" y="3250812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107654" y="4187553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955535" y="4187553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79462" y="2782441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867908" y="2782441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72767" y="3719182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824094" y="3719182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917795" y="4421739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415168" y="4421739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57146" y="4655924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69123" y="4655924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70535" y="3953368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66891" y="3953368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508869" y="4890110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611919" y="4890110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807852" y="5358480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465874" y="5358480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58360" y="5124295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422061" y="5124295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676411" y="5592666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42343" y="5592666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963246" y="5826851"/>
              <a:ext cx="103854" cy="103854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102399" y="5826851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18620" y="820373"/>
              <a:ext cx="0" cy="5198916"/>
            </a:xfrm>
            <a:custGeom>
              <a:avLst/>
              <a:pathLst>
                <a:path w="0" h="5198916">
                  <a:moveTo>
                    <a:pt x="0" y="51989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058168" y="820373"/>
              <a:ext cx="0" cy="5198916"/>
            </a:xfrm>
            <a:custGeom>
              <a:avLst/>
              <a:pathLst>
                <a:path w="0" h="5198916">
                  <a:moveTo>
                    <a:pt x="0" y="51989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867491" y="820373"/>
              <a:ext cx="0" cy="5198916"/>
            </a:xfrm>
            <a:custGeom>
              <a:avLst/>
              <a:pathLst>
                <a:path w="0" h="5198916">
                  <a:moveTo>
                    <a:pt x="0" y="51989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73821" y="3237261"/>
              <a:ext cx="130955" cy="1309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225191" y="232084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399089" y="1623001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0.851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11462" y="1154630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0.845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902535" y="1388815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0.817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873326" y="2091371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0.815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70159" y="1857186"/>
              <a:ext cx="21098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0.81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405982" y="2325504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0.783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347564" y="3028113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0.779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318355" y="2559742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0.777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172310" y="3496484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0.767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157705" y="3262299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0.766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143101" y="4199040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0.765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055473" y="2793928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0.759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011660" y="3730669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0.756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602733" y="4433226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0.728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456688" y="4667411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0.718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54457" y="3964855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0.711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799485" y="4901544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0.673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653440" y="5369915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0.663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579481" y="5135782"/>
              <a:ext cx="21098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0.66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229909" y="5604100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0.634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89964" y="5838338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0.912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714874" y="161626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4A853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0.709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006964" y="1147890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4A853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0.729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758688" y="138207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4A853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0.712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750976" y="2084570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0.643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013857" y="185044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0.661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312840" y="3021311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0.613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531908" y="2553002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0.628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049959" y="3489744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0.595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064564" y="325555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0.596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790353" y="419230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356654" y="2787188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049959" y="372392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0.595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494988" y="442648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0.557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34338" y="466067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0.546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947728" y="395811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0.588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086061" y="4894857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0.529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385044" y="5363227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0.481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735553" y="5129042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0.505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253604" y="559741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540439" y="5831537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4285F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0.834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920296" y="837658"/>
              <a:ext cx="43393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EA4335">
                      <a:alpha val="50196"/>
                    </a:srgbClr>
                  </a:solidFill>
                  <a:latin typeface="IBM Plex Sans Bold"/>
                  <a:cs typeface="IBM Plex Sans Bold"/>
                </a:rPr>
                <a:t>Bajo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667574" y="880745"/>
              <a:ext cx="590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BBC04">
                      <a:alpha val="50196"/>
                    </a:srgbClr>
                  </a:solidFill>
                  <a:latin typeface="IBM Plex Sans Bold"/>
                  <a:cs typeface="IBM Plex Sans Bold"/>
                </a:rPr>
                <a:t>Medio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601597" y="880745"/>
              <a:ext cx="373594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34A853">
                      <a:alpha val="50196"/>
                    </a:srgbClr>
                  </a:solidFill>
                  <a:latin typeface="IBM Plex Sans Bold"/>
                  <a:cs typeface="IBM Plex Sans Bold"/>
                </a:rPr>
                <a:t>Alto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827136" y="837658"/>
              <a:ext cx="843420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4285F4">
                      <a:alpha val="50196"/>
                    </a:srgbClr>
                  </a:solidFill>
                  <a:latin typeface="IBM Plex Sans Bold"/>
                  <a:cs typeface="IBM Plex Sans Bold"/>
                </a:rPr>
                <a:t>Muy Alto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1041926" y="820373"/>
              <a:ext cx="0" cy="5198916"/>
            </a:xfrm>
            <a:custGeom>
              <a:avLst/>
              <a:pathLst>
                <a:path w="0" h="5198916">
                  <a:moveTo>
                    <a:pt x="0" y="51989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64393" y="5833739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OCDE sin AL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90793" y="5599554"/>
              <a:ext cx="48850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30555" y="5365368"/>
              <a:ext cx="5487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Guatemala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73582" y="5108831"/>
              <a:ext cx="50571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Nicaragua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19267" y="4896998"/>
              <a:ext cx="56002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El Salvador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642787" y="4662812"/>
              <a:ext cx="33650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13257" y="4410969"/>
              <a:ext cx="466039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692855" y="4194441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58271" y="3960256"/>
              <a:ext cx="521025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Venezuela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7438" y="3726070"/>
              <a:ext cx="72185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R. Dominicana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04316" y="3491885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31510" y="3253341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623788" y="3019155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66343" y="2789329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745718" y="2550785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21913" y="2320958"/>
              <a:ext cx="25738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Cuba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71484" y="2082414"/>
              <a:ext cx="407812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Panamá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52236" y="1852587"/>
              <a:ext cx="52706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26719" y="1618401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61090" y="1366558"/>
              <a:ext cx="418205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92470" y="1127679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926546" y="999889"/>
              <a:ext cx="527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  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1007132" y="5878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007132" y="5644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007132" y="54104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007132" y="5176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007132" y="4942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007132" y="47078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007132" y="44736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007132" y="4239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007132" y="4005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007132" y="3771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007132" y="3536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007132" y="33027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007132" y="3068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007132" y="2834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007132" y="2600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007132" y="2365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007132" y="2131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07132" y="1897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007132" y="1663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007132" y="1429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007132" y="1195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007132" y="960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041926" y="6019290"/>
              <a:ext cx="8032484" cy="0"/>
            </a:xfrm>
            <a:custGeom>
              <a:avLst/>
              <a:pathLst>
                <a:path w="8032484" h="0">
                  <a:moveTo>
                    <a:pt x="0" y="0"/>
                  </a:moveTo>
                  <a:lnTo>
                    <a:pt x="80324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137265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597717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058168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518620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979072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2055010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3515461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975913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6436365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7896816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058168" y="6315927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140619" y="6332551"/>
              <a:ext cx="1835099" cy="134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de Desarrollo Humano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041926" y="437297"/>
              <a:ext cx="2173033" cy="132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Corregido por nivel de desigualdad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041926" y="72116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041926" y="1866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041926" y="201857"/>
              <a:ext cx="4806071" cy="165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4: Índice de Desarrollo Humano en América Latina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270240" y="6559973"/>
              <a:ext cx="280417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PNUD 2020. Informe sobre Desarrollo Humano.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5825883" y="6658322"/>
              <a:ext cx="3248527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 existen datos de desigualdad del desarrollo humano en Cuba.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142175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863287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84400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05512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026624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747737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68849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189961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11074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632186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353298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74410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42175" y="548101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42175" y="496095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42175" y="444089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42175" y="3920840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42175" y="3400780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42175" y="2880720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42175" y="236066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42175" y="184060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42175" y="132054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42175" y="800482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02731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23844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944956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666068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87180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108293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29405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550517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271630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992742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713854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502731" y="800482"/>
              <a:ext cx="5913120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502731" y="566455"/>
              <a:ext cx="3677672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502731" y="1320541"/>
              <a:ext cx="5552564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502731" y="1086515"/>
              <a:ext cx="2163336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502731" y="1840601"/>
              <a:ext cx="5192008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502731" y="1606574"/>
              <a:ext cx="1802780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502731" y="2360661"/>
              <a:ext cx="4543007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502731" y="2126634"/>
              <a:ext cx="1586447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502731" y="2880720"/>
              <a:ext cx="4326673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02731" y="2646694"/>
              <a:ext cx="0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02731" y="3400780"/>
              <a:ext cx="4254562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502731" y="3166753"/>
              <a:ext cx="649001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502731" y="3920840"/>
              <a:ext cx="4110340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02731" y="3686813"/>
              <a:ext cx="1874891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502731" y="4440899"/>
              <a:ext cx="3317116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502731" y="4206872"/>
              <a:ext cx="288444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02731" y="4960959"/>
              <a:ext cx="3100782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02731" y="4726932"/>
              <a:ext cx="1081668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02731" y="5481019"/>
              <a:ext cx="2523893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02731" y="5246992"/>
              <a:ext cx="360556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441165" y="849245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82%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205717" y="615218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080609" y="1369304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77%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91381" y="1135277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30%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720053" y="1889364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72%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330825" y="1655337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071052" y="2409423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63%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14491" y="2175397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854718" y="2929483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60%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782607" y="3449543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70012" y="3215516"/>
              <a:ext cx="182792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638384" y="3969602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57%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402936" y="3735576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845161" y="4489662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809455" y="4255635"/>
              <a:ext cx="182792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28827" y="5009722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43%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09713" y="4775695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15%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51937" y="5529781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35%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881567" y="5295755"/>
              <a:ext cx="182792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6967" y="5435979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93104" y="4915920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92718" y="4373508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24036" y="3871442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1510" y="3334730"/>
              <a:ext cx="848034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Rep. Dominicana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61786" y="2835681"/>
              <a:ext cx="417758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Jamaica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4565" y="2315621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66592" y="1795562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45967" y="1271144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91042" y="755443"/>
              <a:ext cx="48850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469203" y="5853002"/>
              <a:ext cx="67056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156788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877900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99012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30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20124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041237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762349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483461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204574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925686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90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613270" y="5853002"/>
              <a:ext cx="201168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770428" y="5958373"/>
              <a:ext cx="675728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98" name="rc98"/>
            <p:cNvSpPr/>
            <p:nvPr/>
          </p:nvSpPr>
          <p:spPr>
            <a:xfrm>
              <a:off x="2355949" y="6337075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2421508" y="6414521"/>
              <a:ext cx="70337" cy="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a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5287186" y="6337075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352745" y="6414521"/>
              <a:ext cx="70337" cy="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a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635994" y="6367394"/>
              <a:ext cx="2572603" cy="109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Proporción de la fuerza de trabajo excluida de facto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567231" y="6367394"/>
              <a:ext cx="2371994" cy="109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Proporción de la fuerza de trabajo que es pobre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142175" y="252474"/>
              <a:ext cx="2438044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En porcentajes. Selección de 10 países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142175" y="14267"/>
              <a:ext cx="7168621" cy="172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5: Porcentaje de la fuerza de trabajo excluida de la seguridad social contributiva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037332" y="6658322"/>
              <a:ext cx="3037077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PNUD 2021. Informe Regional de Desarollo Humano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88567" y="47339"/>
              <a:ext cx="7689316" cy="1827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6: Proporción de ingresos del 1% y el 10% más alto en América Latina 2000-2019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351248"/>
              <a:ext cx="5689396" cy="1491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Comparado de América Latina y la OECD sin América Latina. Selección de 10 países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596815" y="4481998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96815" y="3753080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6815" y="3024162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96815" y="2295244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6815" y="1566326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81213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68302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55391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42480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96815" y="4846457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815" y="4117539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6815" y="3388621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6815" y="2659703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6815" y="1930785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6815" y="1201867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37668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24757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11846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798936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486025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37668" y="3899593"/>
              <a:ext cx="2817065" cy="179313"/>
            </a:xfrm>
            <a:custGeom>
              <a:avLst/>
              <a:pathLst>
                <a:path w="2817065" h="179313">
                  <a:moveTo>
                    <a:pt x="0" y="175304"/>
                  </a:moveTo>
                  <a:lnTo>
                    <a:pt x="68708" y="167286"/>
                  </a:lnTo>
                  <a:lnTo>
                    <a:pt x="137417" y="168744"/>
                  </a:lnTo>
                  <a:lnTo>
                    <a:pt x="206126" y="179313"/>
                  </a:lnTo>
                  <a:lnTo>
                    <a:pt x="274835" y="170931"/>
                  </a:lnTo>
                  <a:lnTo>
                    <a:pt x="343544" y="168744"/>
                  </a:lnTo>
                  <a:lnTo>
                    <a:pt x="412253" y="174211"/>
                  </a:lnTo>
                  <a:lnTo>
                    <a:pt x="480962" y="176033"/>
                  </a:lnTo>
                  <a:lnTo>
                    <a:pt x="549671" y="178584"/>
                  </a:lnTo>
                  <a:lnTo>
                    <a:pt x="618380" y="165464"/>
                  </a:lnTo>
                  <a:lnTo>
                    <a:pt x="687089" y="173846"/>
                  </a:lnTo>
                  <a:lnTo>
                    <a:pt x="755798" y="173118"/>
                  </a:lnTo>
                  <a:lnTo>
                    <a:pt x="824507" y="173846"/>
                  </a:lnTo>
                  <a:lnTo>
                    <a:pt x="893215" y="147605"/>
                  </a:lnTo>
                  <a:lnTo>
                    <a:pt x="961924" y="147605"/>
                  </a:lnTo>
                  <a:lnTo>
                    <a:pt x="1030633" y="155988"/>
                  </a:lnTo>
                  <a:lnTo>
                    <a:pt x="1099342" y="148699"/>
                  </a:lnTo>
                  <a:lnTo>
                    <a:pt x="1168051" y="141410"/>
                  </a:lnTo>
                  <a:lnTo>
                    <a:pt x="1236760" y="144325"/>
                  </a:lnTo>
                  <a:lnTo>
                    <a:pt x="1305469" y="161090"/>
                  </a:lnTo>
                  <a:lnTo>
                    <a:pt x="1374178" y="164006"/>
                  </a:lnTo>
                  <a:lnTo>
                    <a:pt x="1442887" y="150521"/>
                  </a:lnTo>
                  <a:lnTo>
                    <a:pt x="1511596" y="130476"/>
                  </a:lnTo>
                  <a:lnTo>
                    <a:pt x="1580305" y="117720"/>
                  </a:lnTo>
                  <a:lnTo>
                    <a:pt x="1649014" y="97675"/>
                  </a:lnTo>
                  <a:lnTo>
                    <a:pt x="1717722" y="118449"/>
                  </a:lnTo>
                  <a:lnTo>
                    <a:pt x="1786431" y="102777"/>
                  </a:lnTo>
                  <a:lnTo>
                    <a:pt x="1855140" y="41548"/>
                  </a:lnTo>
                  <a:lnTo>
                    <a:pt x="1923849" y="37539"/>
                  </a:lnTo>
                  <a:lnTo>
                    <a:pt x="1992558" y="27698"/>
                  </a:lnTo>
                  <a:lnTo>
                    <a:pt x="2061267" y="54304"/>
                  </a:lnTo>
                  <a:lnTo>
                    <a:pt x="2129976" y="45557"/>
                  </a:lnTo>
                  <a:lnTo>
                    <a:pt x="2198685" y="26605"/>
                  </a:lnTo>
                  <a:lnTo>
                    <a:pt x="2267394" y="49566"/>
                  </a:lnTo>
                  <a:lnTo>
                    <a:pt x="2336103" y="37903"/>
                  </a:lnTo>
                  <a:lnTo>
                    <a:pt x="2404812" y="25512"/>
                  </a:lnTo>
                  <a:lnTo>
                    <a:pt x="2473521" y="0"/>
                  </a:lnTo>
                  <a:lnTo>
                    <a:pt x="2542230" y="26969"/>
                  </a:lnTo>
                  <a:lnTo>
                    <a:pt x="2610938" y="64509"/>
                  </a:lnTo>
                  <a:lnTo>
                    <a:pt x="2679647" y="29885"/>
                  </a:lnTo>
                  <a:lnTo>
                    <a:pt x="2748356" y="32072"/>
                  </a:lnTo>
                  <a:lnTo>
                    <a:pt x="2817065" y="29521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37668" y="2676468"/>
              <a:ext cx="2817065" cy="68518"/>
            </a:xfrm>
            <a:custGeom>
              <a:avLst/>
              <a:pathLst>
                <a:path w="2817065" h="68518">
                  <a:moveTo>
                    <a:pt x="0" y="68518"/>
                  </a:moveTo>
                  <a:lnTo>
                    <a:pt x="68708" y="61229"/>
                  </a:lnTo>
                  <a:lnTo>
                    <a:pt x="137417" y="55397"/>
                  </a:lnTo>
                  <a:lnTo>
                    <a:pt x="206126" y="60864"/>
                  </a:lnTo>
                  <a:lnTo>
                    <a:pt x="274835" y="60864"/>
                  </a:lnTo>
                  <a:lnTo>
                    <a:pt x="343544" y="53939"/>
                  </a:lnTo>
                  <a:lnTo>
                    <a:pt x="412253" y="41183"/>
                  </a:lnTo>
                  <a:lnTo>
                    <a:pt x="480962" y="42641"/>
                  </a:lnTo>
                  <a:lnTo>
                    <a:pt x="549671" y="57584"/>
                  </a:lnTo>
                  <a:lnTo>
                    <a:pt x="618380" y="45557"/>
                  </a:lnTo>
                  <a:lnTo>
                    <a:pt x="687089" y="56491"/>
                  </a:lnTo>
                  <a:lnTo>
                    <a:pt x="755798" y="59771"/>
                  </a:lnTo>
                  <a:lnTo>
                    <a:pt x="824507" y="55762"/>
                  </a:lnTo>
                  <a:lnTo>
                    <a:pt x="893215" y="27334"/>
                  </a:lnTo>
                  <a:lnTo>
                    <a:pt x="961924" y="27698"/>
                  </a:lnTo>
                  <a:lnTo>
                    <a:pt x="1030633" y="44099"/>
                  </a:lnTo>
                  <a:lnTo>
                    <a:pt x="1099342" y="41548"/>
                  </a:lnTo>
                  <a:lnTo>
                    <a:pt x="1168051" y="30979"/>
                  </a:lnTo>
                  <a:lnTo>
                    <a:pt x="1236760" y="28792"/>
                  </a:lnTo>
                  <a:lnTo>
                    <a:pt x="1305469" y="34988"/>
                  </a:lnTo>
                  <a:lnTo>
                    <a:pt x="1374178" y="38997"/>
                  </a:lnTo>
                  <a:lnTo>
                    <a:pt x="1442887" y="14578"/>
                  </a:lnTo>
                  <a:lnTo>
                    <a:pt x="1511596" y="6560"/>
                  </a:lnTo>
                  <a:lnTo>
                    <a:pt x="1580305" y="13484"/>
                  </a:lnTo>
                  <a:lnTo>
                    <a:pt x="1649014" y="26605"/>
                  </a:lnTo>
                  <a:lnTo>
                    <a:pt x="1717722" y="26605"/>
                  </a:lnTo>
                  <a:lnTo>
                    <a:pt x="1786431" y="8018"/>
                  </a:lnTo>
                  <a:lnTo>
                    <a:pt x="1855140" y="8382"/>
                  </a:lnTo>
                  <a:lnTo>
                    <a:pt x="1923849" y="0"/>
                  </a:lnTo>
                  <a:lnTo>
                    <a:pt x="1992558" y="1093"/>
                  </a:lnTo>
                  <a:lnTo>
                    <a:pt x="2061267" y="2551"/>
                  </a:lnTo>
                  <a:lnTo>
                    <a:pt x="2129976" y="4009"/>
                  </a:lnTo>
                  <a:lnTo>
                    <a:pt x="2198685" y="12756"/>
                  </a:lnTo>
                  <a:lnTo>
                    <a:pt x="2267394" y="34988"/>
                  </a:lnTo>
                  <a:lnTo>
                    <a:pt x="2336103" y="27698"/>
                  </a:lnTo>
                  <a:lnTo>
                    <a:pt x="2404812" y="25147"/>
                  </a:lnTo>
                  <a:lnTo>
                    <a:pt x="2473521" y="30979"/>
                  </a:lnTo>
                  <a:lnTo>
                    <a:pt x="2542230" y="33894"/>
                  </a:lnTo>
                  <a:lnTo>
                    <a:pt x="2610938" y="57584"/>
                  </a:lnTo>
                  <a:lnTo>
                    <a:pt x="2679647" y="45921"/>
                  </a:lnTo>
                  <a:lnTo>
                    <a:pt x="2748356" y="42641"/>
                  </a:lnTo>
                  <a:lnTo>
                    <a:pt x="2817065" y="39726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37668" y="4372660"/>
              <a:ext cx="2817065" cy="145783"/>
            </a:xfrm>
            <a:custGeom>
              <a:avLst/>
              <a:pathLst>
                <a:path w="2817065" h="145783">
                  <a:moveTo>
                    <a:pt x="0" y="145783"/>
                  </a:moveTo>
                  <a:lnTo>
                    <a:pt x="68708" y="145783"/>
                  </a:lnTo>
                  <a:lnTo>
                    <a:pt x="137417" y="145783"/>
                  </a:lnTo>
                  <a:lnTo>
                    <a:pt x="206126" y="145783"/>
                  </a:lnTo>
                  <a:lnTo>
                    <a:pt x="274835" y="145783"/>
                  </a:lnTo>
                  <a:lnTo>
                    <a:pt x="343544" y="145783"/>
                  </a:lnTo>
                  <a:lnTo>
                    <a:pt x="412253" y="145783"/>
                  </a:lnTo>
                  <a:lnTo>
                    <a:pt x="480962" y="109337"/>
                  </a:lnTo>
                  <a:lnTo>
                    <a:pt x="549671" y="109337"/>
                  </a:lnTo>
                  <a:lnTo>
                    <a:pt x="618380" y="109337"/>
                  </a:lnTo>
                  <a:lnTo>
                    <a:pt x="687089" y="109337"/>
                  </a:lnTo>
                  <a:lnTo>
                    <a:pt x="755798" y="109337"/>
                  </a:lnTo>
                  <a:lnTo>
                    <a:pt x="824507" y="109337"/>
                  </a:lnTo>
                  <a:lnTo>
                    <a:pt x="893215" y="109337"/>
                  </a:lnTo>
                  <a:lnTo>
                    <a:pt x="961924" y="72891"/>
                  </a:lnTo>
                  <a:lnTo>
                    <a:pt x="1030633" y="72891"/>
                  </a:lnTo>
                  <a:lnTo>
                    <a:pt x="1099342" y="72891"/>
                  </a:lnTo>
                  <a:lnTo>
                    <a:pt x="1168051" y="36445"/>
                  </a:lnTo>
                  <a:lnTo>
                    <a:pt x="1236760" y="36445"/>
                  </a:lnTo>
                  <a:lnTo>
                    <a:pt x="1305469" y="36445"/>
                  </a:lnTo>
                  <a:lnTo>
                    <a:pt x="1374178" y="36445"/>
                  </a:lnTo>
                  <a:lnTo>
                    <a:pt x="1442887" y="36445"/>
                  </a:lnTo>
                  <a:lnTo>
                    <a:pt x="1511596" y="36445"/>
                  </a:lnTo>
                  <a:lnTo>
                    <a:pt x="1580305" y="36445"/>
                  </a:lnTo>
                  <a:lnTo>
                    <a:pt x="1649014" y="0"/>
                  </a:lnTo>
                  <a:lnTo>
                    <a:pt x="1717722" y="0"/>
                  </a:lnTo>
                  <a:lnTo>
                    <a:pt x="1786431" y="0"/>
                  </a:lnTo>
                  <a:lnTo>
                    <a:pt x="1855140" y="0"/>
                  </a:lnTo>
                  <a:lnTo>
                    <a:pt x="1923849" y="0"/>
                  </a:lnTo>
                  <a:lnTo>
                    <a:pt x="1992558" y="36445"/>
                  </a:lnTo>
                  <a:lnTo>
                    <a:pt x="2061267" y="36445"/>
                  </a:lnTo>
                  <a:lnTo>
                    <a:pt x="2129976" y="36445"/>
                  </a:lnTo>
                  <a:lnTo>
                    <a:pt x="2198685" y="36445"/>
                  </a:lnTo>
                  <a:lnTo>
                    <a:pt x="2267394" y="36445"/>
                  </a:lnTo>
                  <a:lnTo>
                    <a:pt x="2336103" y="0"/>
                  </a:lnTo>
                  <a:lnTo>
                    <a:pt x="2404812" y="0"/>
                  </a:lnTo>
                  <a:lnTo>
                    <a:pt x="2473521" y="0"/>
                  </a:lnTo>
                  <a:lnTo>
                    <a:pt x="2542230" y="0"/>
                  </a:lnTo>
                  <a:lnTo>
                    <a:pt x="2610938" y="36445"/>
                  </a:lnTo>
                  <a:lnTo>
                    <a:pt x="2679647" y="36445"/>
                  </a:lnTo>
                  <a:lnTo>
                    <a:pt x="2748356" y="36445"/>
                  </a:lnTo>
                  <a:lnTo>
                    <a:pt x="2817065" y="36445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37668" y="3461513"/>
              <a:ext cx="2817065" cy="218675"/>
            </a:xfrm>
            <a:custGeom>
              <a:avLst/>
              <a:pathLst>
                <a:path w="2817065" h="218675">
                  <a:moveTo>
                    <a:pt x="0" y="218675"/>
                  </a:moveTo>
                  <a:lnTo>
                    <a:pt x="68708" y="218675"/>
                  </a:lnTo>
                  <a:lnTo>
                    <a:pt x="137417" y="218675"/>
                  </a:lnTo>
                  <a:lnTo>
                    <a:pt x="206126" y="218675"/>
                  </a:lnTo>
                  <a:lnTo>
                    <a:pt x="274835" y="218675"/>
                  </a:lnTo>
                  <a:lnTo>
                    <a:pt x="343544" y="218675"/>
                  </a:lnTo>
                  <a:lnTo>
                    <a:pt x="412253" y="218675"/>
                  </a:lnTo>
                  <a:lnTo>
                    <a:pt x="480962" y="218675"/>
                  </a:lnTo>
                  <a:lnTo>
                    <a:pt x="549671" y="182229"/>
                  </a:lnTo>
                  <a:lnTo>
                    <a:pt x="618380" y="182229"/>
                  </a:lnTo>
                  <a:lnTo>
                    <a:pt x="687089" y="182229"/>
                  </a:lnTo>
                  <a:lnTo>
                    <a:pt x="755798" y="182229"/>
                  </a:lnTo>
                  <a:lnTo>
                    <a:pt x="824507" y="145783"/>
                  </a:lnTo>
                  <a:lnTo>
                    <a:pt x="893215" y="145783"/>
                  </a:lnTo>
                  <a:lnTo>
                    <a:pt x="961924" y="109337"/>
                  </a:lnTo>
                  <a:lnTo>
                    <a:pt x="1030633" y="109337"/>
                  </a:lnTo>
                  <a:lnTo>
                    <a:pt x="1099342" y="109337"/>
                  </a:lnTo>
                  <a:lnTo>
                    <a:pt x="1168051" y="72891"/>
                  </a:lnTo>
                  <a:lnTo>
                    <a:pt x="1236760" y="72891"/>
                  </a:lnTo>
                  <a:lnTo>
                    <a:pt x="1305469" y="72891"/>
                  </a:lnTo>
                  <a:lnTo>
                    <a:pt x="1374178" y="36445"/>
                  </a:lnTo>
                  <a:lnTo>
                    <a:pt x="1442887" y="36445"/>
                  </a:lnTo>
                  <a:lnTo>
                    <a:pt x="1511596" y="36445"/>
                  </a:lnTo>
                  <a:lnTo>
                    <a:pt x="1580305" y="36445"/>
                  </a:lnTo>
                  <a:lnTo>
                    <a:pt x="1649014" y="36445"/>
                  </a:lnTo>
                  <a:lnTo>
                    <a:pt x="1717722" y="0"/>
                  </a:lnTo>
                  <a:lnTo>
                    <a:pt x="1786431" y="0"/>
                  </a:lnTo>
                  <a:lnTo>
                    <a:pt x="1855140" y="0"/>
                  </a:lnTo>
                  <a:lnTo>
                    <a:pt x="1923849" y="36445"/>
                  </a:lnTo>
                  <a:lnTo>
                    <a:pt x="1992558" y="36445"/>
                  </a:lnTo>
                  <a:lnTo>
                    <a:pt x="2061267" y="36445"/>
                  </a:lnTo>
                  <a:lnTo>
                    <a:pt x="2129976" y="36445"/>
                  </a:lnTo>
                  <a:lnTo>
                    <a:pt x="2198685" y="36445"/>
                  </a:lnTo>
                  <a:lnTo>
                    <a:pt x="2267394" y="36445"/>
                  </a:lnTo>
                  <a:lnTo>
                    <a:pt x="2336103" y="36445"/>
                  </a:lnTo>
                  <a:lnTo>
                    <a:pt x="2404812" y="36445"/>
                  </a:lnTo>
                  <a:lnTo>
                    <a:pt x="2473521" y="36445"/>
                  </a:lnTo>
                  <a:lnTo>
                    <a:pt x="2542230" y="36445"/>
                  </a:lnTo>
                  <a:lnTo>
                    <a:pt x="2610938" y="36445"/>
                  </a:lnTo>
                  <a:lnTo>
                    <a:pt x="2679647" y="36445"/>
                  </a:lnTo>
                  <a:lnTo>
                    <a:pt x="2748356" y="36445"/>
                  </a:lnTo>
                  <a:lnTo>
                    <a:pt x="2817065" y="36445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9291" y="4036521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85983" y="268530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01877" y="406237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00316" y="273069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870586" y="406383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69025" y="272486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939295" y="407440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937734" y="273033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008004" y="406602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006443" y="273033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076713" y="406383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075152" y="272341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145421" y="40693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143861" y="271065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214130" y="407112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212570" y="271211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282839" y="407367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281279" y="272705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351548" y="406055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349988" y="271502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386381" y="4035063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373073" y="26732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488966" y="406821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487406" y="272924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557675" y="406894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556114" y="272523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26384" y="404269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624823" y="269680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695093" y="404269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693532" y="269716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763802" y="405108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762241" y="271357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832511" y="404379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830950" y="271101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01220" y="403650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899659" y="27004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69928" y="403941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1968368" y="2698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038637" y="405618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037077" y="270445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073470" y="4025223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060162" y="265578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176055" y="404561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174495" y="26840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244764" y="402556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243204" y="267603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313473" y="401281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311913" y="268295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382182" y="399276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380622" y="269607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50891" y="401354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449330" y="269607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519600" y="399787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518039" y="267748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588309" y="393664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586748" y="26778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657018" y="393263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655457" y="266947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25727" y="392279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724166" y="267056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760559" y="3915520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747251" y="261933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863144" y="394065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861584" y="267347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931853" y="392169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930293" y="268222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000562" y="394465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999002" y="270445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069271" y="393299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067711" y="269716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137980" y="392060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136420" y="269461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206689" y="389509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205129" y="27004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275398" y="392206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273837" y="270336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44107" y="395960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342546" y="272705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412816" y="392497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411255" y="271539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481525" y="392716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479964" y="271211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516357" y="3890737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503049" y="265651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99291" y="4480067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85983" y="36205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01877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00316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70586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69025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939295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937734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008004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006443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076713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075152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145421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143861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214130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212570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282839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281279" y="36367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351548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349988" y="36367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386381" y="4443622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373073" y="358406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488966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487406" y="36367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557675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556114" y="360029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626384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624823" y="360029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695093" y="444105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1693532" y="35638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763802" y="444105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1762241" y="35638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832511" y="444105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830950" y="35638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901220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899659" y="352740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969928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1968368" y="352740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38637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037077" y="352740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073470" y="4370730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060162" y="34382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176055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174495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244764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243204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313473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311913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382182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380622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50891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449330" y="34545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519600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518039" y="34545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588309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586748" y="34545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657018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655457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725727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724166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760559" y="4370730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747251" y="34382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863144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861584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931853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930293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000562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999002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069271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067711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137980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136420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206689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205129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275398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273837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344107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342546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412816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411255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481525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479964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516357" y="4370730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503049" y="34382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990396" y="4166616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1036116" y="4209734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0" name="pg200"/>
            <p:cNvSpPr/>
            <p:nvPr/>
          </p:nvSpPr>
          <p:spPr>
            <a:xfrm>
              <a:off x="708981" y="2832568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754701" y="2875686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2" name="pg202"/>
            <p:cNvSpPr/>
            <p:nvPr/>
          </p:nvSpPr>
          <p:spPr>
            <a:xfrm>
              <a:off x="1403893" y="4161488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1449613" y="420460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4" name="pg204"/>
            <p:cNvSpPr/>
            <p:nvPr/>
          </p:nvSpPr>
          <p:spPr>
            <a:xfrm>
              <a:off x="1192394" y="2823744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1238114" y="286686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6" name="pg206"/>
            <p:cNvSpPr/>
            <p:nvPr/>
          </p:nvSpPr>
          <p:spPr>
            <a:xfrm>
              <a:off x="1986803" y="4151145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2032523" y="4194263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8" name="pg208"/>
            <p:cNvSpPr/>
            <p:nvPr/>
          </p:nvSpPr>
          <p:spPr>
            <a:xfrm>
              <a:off x="2083182" y="2803004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128902" y="284612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0" name="pg210"/>
            <p:cNvSpPr/>
            <p:nvPr/>
          </p:nvSpPr>
          <p:spPr>
            <a:xfrm>
              <a:off x="2602635" y="4042233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2648355" y="408535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24%</a:t>
              </a:r>
            </a:p>
          </p:txBody>
        </p:sp>
        <p:sp>
          <p:nvSpPr>
            <p:cNvPr id="212" name="pg212"/>
            <p:cNvSpPr/>
            <p:nvPr/>
          </p:nvSpPr>
          <p:spPr>
            <a:xfrm>
              <a:off x="2716049" y="2423081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2761769" y="246619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59%</a:t>
              </a:r>
            </a:p>
          </p:txBody>
        </p:sp>
        <p:sp>
          <p:nvSpPr>
            <p:cNvPr id="214" name="pg214"/>
            <p:cNvSpPr/>
            <p:nvPr/>
          </p:nvSpPr>
          <p:spPr>
            <a:xfrm>
              <a:off x="3327849" y="3671795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3373569" y="3714913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25%</a:t>
              </a:r>
            </a:p>
          </p:txBody>
        </p:sp>
        <p:sp>
          <p:nvSpPr>
            <p:cNvPr id="216" name="pg216"/>
            <p:cNvSpPr/>
            <p:nvPr/>
          </p:nvSpPr>
          <p:spPr>
            <a:xfrm>
              <a:off x="3327849" y="2455707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3373569" y="249882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8" name="pg218"/>
            <p:cNvSpPr/>
            <p:nvPr/>
          </p:nvSpPr>
          <p:spPr>
            <a:xfrm>
              <a:off x="642535" y="4263362"/>
              <a:ext cx="256974" cy="167106"/>
            </a:xfrm>
            <a:custGeom>
              <a:avLst/>
              <a:pathLst>
                <a:path w="256974" h="167106">
                  <a:moveTo>
                    <a:pt x="27432" y="167106"/>
                  </a:moveTo>
                  <a:lnTo>
                    <a:pt x="229542" y="167106"/>
                  </a:lnTo>
                  <a:lnTo>
                    <a:pt x="228437" y="167084"/>
                  </a:lnTo>
                  <a:lnTo>
                    <a:pt x="232848" y="166906"/>
                  </a:lnTo>
                  <a:lnTo>
                    <a:pt x="237174" y="166023"/>
                  </a:lnTo>
                  <a:lnTo>
                    <a:pt x="241302" y="164458"/>
                  </a:lnTo>
                  <a:lnTo>
                    <a:pt x="245125" y="162250"/>
                  </a:lnTo>
                  <a:lnTo>
                    <a:pt x="248545" y="159458"/>
                  </a:lnTo>
                  <a:lnTo>
                    <a:pt x="251472" y="156154"/>
                  </a:lnTo>
                  <a:lnTo>
                    <a:pt x="253832" y="152422"/>
                  </a:lnTo>
                  <a:lnTo>
                    <a:pt x="255562" y="148361"/>
                  </a:lnTo>
                  <a:lnTo>
                    <a:pt x="256619" y="144075"/>
                  </a:lnTo>
                  <a:lnTo>
                    <a:pt x="256974" y="139674"/>
                  </a:lnTo>
                  <a:lnTo>
                    <a:pt x="256974" y="27432"/>
                  </a:lnTo>
                  <a:lnTo>
                    <a:pt x="256619" y="23031"/>
                  </a:lnTo>
                  <a:lnTo>
                    <a:pt x="255562" y="18745"/>
                  </a:lnTo>
                  <a:lnTo>
                    <a:pt x="253832" y="14683"/>
                  </a:lnTo>
                  <a:lnTo>
                    <a:pt x="251472" y="10952"/>
                  </a:lnTo>
                  <a:lnTo>
                    <a:pt x="248545" y="7647"/>
                  </a:lnTo>
                  <a:lnTo>
                    <a:pt x="245125" y="4855"/>
                  </a:lnTo>
                  <a:lnTo>
                    <a:pt x="241302" y="2648"/>
                  </a:lnTo>
                  <a:lnTo>
                    <a:pt x="237174" y="1083"/>
                  </a:lnTo>
                  <a:lnTo>
                    <a:pt x="232848" y="200"/>
                  </a:lnTo>
                  <a:lnTo>
                    <a:pt x="22954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688255" y="4306481"/>
              <a:ext cx="165534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9%</a:t>
              </a:r>
            </a:p>
          </p:txBody>
        </p:sp>
        <p:sp>
          <p:nvSpPr>
            <p:cNvPr id="220" name="pg220"/>
            <p:cNvSpPr/>
            <p:nvPr/>
          </p:nvSpPr>
          <p:spPr>
            <a:xfrm>
              <a:off x="642535" y="3424526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688255" y="3467644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32%</a:t>
              </a:r>
            </a:p>
          </p:txBody>
        </p:sp>
        <p:sp>
          <p:nvSpPr>
            <p:cNvPr id="222" name="pg222"/>
            <p:cNvSpPr/>
            <p:nvPr/>
          </p:nvSpPr>
          <p:spPr>
            <a:xfrm>
              <a:off x="1263737" y="4571100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1309457" y="461421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10%</a:t>
              </a:r>
            </a:p>
          </p:txBody>
        </p:sp>
        <p:sp>
          <p:nvSpPr>
            <p:cNvPr id="224" name="pg224"/>
            <p:cNvSpPr/>
            <p:nvPr/>
          </p:nvSpPr>
          <p:spPr>
            <a:xfrm>
              <a:off x="1327348" y="3731331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1373068" y="3774450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33%</a:t>
              </a:r>
            </a:p>
          </p:txBody>
        </p:sp>
        <p:sp>
          <p:nvSpPr>
            <p:cNvPr id="226" name="pg226"/>
            <p:cNvSpPr/>
            <p:nvPr/>
          </p:nvSpPr>
          <p:spPr>
            <a:xfrm>
              <a:off x="1950853" y="4496360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1996573" y="453947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28" name="pg228"/>
            <p:cNvSpPr/>
            <p:nvPr/>
          </p:nvSpPr>
          <p:spPr>
            <a:xfrm>
              <a:off x="1818530" y="3243036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1864250" y="328615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0" name="pg230"/>
            <p:cNvSpPr/>
            <p:nvPr/>
          </p:nvSpPr>
          <p:spPr>
            <a:xfrm>
              <a:off x="2573851" y="4497490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2619571" y="454060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2" name="pg232"/>
            <p:cNvSpPr/>
            <p:nvPr/>
          </p:nvSpPr>
          <p:spPr>
            <a:xfrm>
              <a:off x="2633520" y="3587963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2679240" y="363108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4" name="pg234"/>
            <p:cNvSpPr/>
            <p:nvPr/>
          </p:nvSpPr>
          <p:spPr>
            <a:xfrm>
              <a:off x="3327849" y="4496593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3373569" y="453971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6" name="pg236"/>
            <p:cNvSpPr/>
            <p:nvPr/>
          </p:nvSpPr>
          <p:spPr>
            <a:xfrm>
              <a:off x="3327849" y="3243289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3373569" y="328640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2160000">
              <a:off x="357878" y="4856371"/>
              <a:ext cx="1939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160000">
              <a:off x="288955" y="4149848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160000">
              <a:off x="288955" y="3420930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160000">
              <a:off x="288955" y="2692012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2160000">
              <a:off x="288955" y="196309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2160000">
              <a:off x="220031" y="1256571"/>
              <a:ext cx="3463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160000">
              <a:off x="610425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160000">
              <a:off x="1297514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160000">
              <a:off x="1984603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160000">
              <a:off x="2671692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160000">
              <a:off x="3358781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146201" y="547449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022636" y="5521993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251" name="pt251"/>
            <p:cNvSpPr/>
            <p:nvPr/>
          </p:nvSpPr>
          <p:spPr>
            <a:xfrm>
              <a:off x="566288" y="5919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1544963" y="590525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770431" y="5894468"/>
              <a:ext cx="62283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1% más rico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1757715" y="5894468"/>
              <a:ext cx="689894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10% más rico</a:t>
              </a:r>
            </a:p>
          </p:txBody>
        </p:sp>
        <p:sp>
          <p:nvSpPr>
            <p:cNvPr id="255" name="pl255"/>
            <p:cNvSpPr/>
            <p:nvPr/>
          </p:nvSpPr>
          <p:spPr>
            <a:xfrm>
              <a:off x="2813406" y="59438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876362" y="5919040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813406" y="61633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876362" y="6138496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3080505" y="5894468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3080505" y="6118283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OCDE sin AL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4246645" y="286995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246645" y="252503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4246645" y="218010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246645" y="1835181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46645" y="1490257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38887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59062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79237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499412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246645" y="304241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246645" y="269749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246645" y="235256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246645" y="200764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246645" y="1662719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246645" y="131779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28800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489751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691499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89324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509499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288003" y="2542966"/>
              <a:ext cx="827165" cy="70364"/>
            </a:xfrm>
            <a:custGeom>
              <a:avLst/>
              <a:pathLst>
                <a:path w="827165" h="70364">
                  <a:moveTo>
                    <a:pt x="0" y="66742"/>
                  </a:moveTo>
                  <a:lnTo>
                    <a:pt x="20174" y="66742"/>
                  </a:lnTo>
                  <a:lnTo>
                    <a:pt x="40349" y="66742"/>
                  </a:lnTo>
                  <a:lnTo>
                    <a:pt x="60524" y="66742"/>
                  </a:lnTo>
                  <a:lnTo>
                    <a:pt x="80699" y="66742"/>
                  </a:lnTo>
                  <a:lnTo>
                    <a:pt x="100873" y="66742"/>
                  </a:lnTo>
                  <a:lnTo>
                    <a:pt x="121048" y="66742"/>
                  </a:lnTo>
                  <a:lnTo>
                    <a:pt x="141223" y="66742"/>
                  </a:lnTo>
                  <a:lnTo>
                    <a:pt x="161398" y="66742"/>
                  </a:lnTo>
                  <a:lnTo>
                    <a:pt x="181572" y="66742"/>
                  </a:lnTo>
                  <a:lnTo>
                    <a:pt x="201747" y="66742"/>
                  </a:lnTo>
                  <a:lnTo>
                    <a:pt x="221922" y="66742"/>
                  </a:lnTo>
                  <a:lnTo>
                    <a:pt x="242097" y="66742"/>
                  </a:lnTo>
                  <a:lnTo>
                    <a:pt x="262271" y="66742"/>
                  </a:lnTo>
                  <a:lnTo>
                    <a:pt x="282446" y="66742"/>
                  </a:lnTo>
                  <a:lnTo>
                    <a:pt x="302621" y="66742"/>
                  </a:lnTo>
                  <a:lnTo>
                    <a:pt x="322796" y="66742"/>
                  </a:lnTo>
                  <a:lnTo>
                    <a:pt x="342970" y="66742"/>
                  </a:lnTo>
                  <a:lnTo>
                    <a:pt x="363145" y="66742"/>
                  </a:lnTo>
                  <a:lnTo>
                    <a:pt x="383320" y="66742"/>
                  </a:lnTo>
                  <a:lnTo>
                    <a:pt x="403495" y="66915"/>
                  </a:lnTo>
                  <a:lnTo>
                    <a:pt x="423670" y="67950"/>
                  </a:lnTo>
                  <a:lnTo>
                    <a:pt x="443844" y="69157"/>
                  </a:lnTo>
                  <a:lnTo>
                    <a:pt x="464019" y="70364"/>
                  </a:lnTo>
                  <a:lnTo>
                    <a:pt x="484194" y="46909"/>
                  </a:lnTo>
                  <a:lnTo>
                    <a:pt x="504369" y="23454"/>
                  </a:lnTo>
                  <a:lnTo>
                    <a:pt x="524543" y="0"/>
                  </a:lnTo>
                  <a:lnTo>
                    <a:pt x="544718" y="17591"/>
                  </a:lnTo>
                  <a:lnTo>
                    <a:pt x="564893" y="35009"/>
                  </a:lnTo>
                  <a:lnTo>
                    <a:pt x="585068" y="52428"/>
                  </a:lnTo>
                  <a:lnTo>
                    <a:pt x="605242" y="51566"/>
                  </a:lnTo>
                  <a:lnTo>
                    <a:pt x="625417" y="50703"/>
                  </a:lnTo>
                  <a:lnTo>
                    <a:pt x="645592" y="53635"/>
                  </a:lnTo>
                  <a:lnTo>
                    <a:pt x="665767" y="56395"/>
                  </a:lnTo>
                  <a:lnTo>
                    <a:pt x="685941" y="44150"/>
                  </a:lnTo>
                  <a:lnTo>
                    <a:pt x="706116" y="32077"/>
                  </a:lnTo>
                  <a:lnTo>
                    <a:pt x="726291" y="32250"/>
                  </a:lnTo>
                  <a:lnTo>
                    <a:pt x="746466" y="32595"/>
                  </a:lnTo>
                  <a:lnTo>
                    <a:pt x="766640" y="32595"/>
                  </a:lnTo>
                  <a:lnTo>
                    <a:pt x="786815" y="32595"/>
                  </a:lnTo>
                  <a:lnTo>
                    <a:pt x="806990" y="32595"/>
                  </a:lnTo>
                  <a:lnTo>
                    <a:pt x="827165" y="3259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288003" y="1898303"/>
              <a:ext cx="827165" cy="103132"/>
            </a:xfrm>
            <a:custGeom>
              <a:avLst/>
              <a:pathLst>
                <a:path w="827165" h="103132">
                  <a:moveTo>
                    <a:pt x="0" y="103132"/>
                  </a:moveTo>
                  <a:lnTo>
                    <a:pt x="20174" y="103132"/>
                  </a:lnTo>
                  <a:lnTo>
                    <a:pt x="40349" y="103132"/>
                  </a:lnTo>
                  <a:lnTo>
                    <a:pt x="60524" y="103132"/>
                  </a:lnTo>
                  <a:lnTo>
                    <a:pt x="80699" y="103132"/>
                  </a:lnTo>
                  <a:lnTo>
                    <a:pt x="100873" y="103132"/>
                  </a:lnTo>
                  <a:lnTo>
                    <a:pt x="121048" y="103132"/>
                  </a:lnTo>
                  <a:lnTo>
                    <a:pt x="141223" y="103132"/>
                  </a:lnTo>
                  <a:lnTo>
                    <a:pt x="161398" y="103132"/>
                  </a:lnTo>
                  <a:lnTo>
                    <a:pt x="181572" y="103132"/>
                  </a:lnTo>
                  <a:lnTo>
                    <a:pt x="201747" y="103132"/>
                  </a:lnTo>
                  <a:lnTo>
                    <a:pt x="221922" y="103132"/>
                  </a:lnTo>
                  <a:lnTo>
                    <a:pt x="242097" y="103132"/>
                  </a:lnTo>
                  <a:lnTo>
                    <a:pt x="262271" y="103132"/>
                  </a:lnTo>
                  <a:lnTo>
                    <a:pt x="282446" y="103132"/>
                  </a:lnTo>
                  <a:lnTo>
                    <a:pt x="302621" y="103132"/>
                  </a:lnTo>
                  <a:lnTo>
                    <a:pt x="322796" y="103132"/>
                  </a:lnTo>
                  <a:lnTo>
                    <a:pt x="342970" y="103132"/>
                  </a:lnTo>
                  <a:lnTo>
                    <a:pt x="363145" y="103132"/>
                  </a:lnTo>
                  <a:lnTo>
                    <a:pt x="383320" y="103132"/>
                  </a:lnTo>
                  <a:lnTo>
                    <a:pt x="403495" y="103132"/>
                  </a:lnTo>
                  <a:lnTo>
                    <a:pt x="423670" y="96578"/>
                  </a:lnTo>
                  <a:lnTo>
                    <a:pt x="443844" y="90025"/>
                  </a:lnTo>
                  <a:lnTo>
                    <a:pt x="464019" y="83644"/>
                  </a:lnTo>
                  <a:lnTo>
                    <a:pt x="484194" y="72261"/>
                  </a:lnTo>
                  <a:lnTo>
                    <a:pt x="504369" y="60879"/>
                  </a:lnTo>
                  <a:lnTo>
                    <a:pt x="524543" y="49669"/>
                  </a:lnTo>
                  <a:lnTo>
                    <a:pt x="544718" y="54498"/>
                  </a:lnTo>
                  <a:lnTo>
                    <a:pt x="564893" y="59499"/>
                  </a:lnTo>
                  <a:lnTo>
                    <a:pt x="585068" y="64328"/>
                  </a:lnTo>
                  <a:lnTo>
                    <a:pt x="605242" y="32250"/>
                  </a:lnTo>
                  <a:lnTo>
                    <a:pt x="625417" y="0"/>
                  </a:lnTo>
                  <a:lnTo>
                    <a:pt x="645592" y="19833"/>
                  </a:lnTo>
                  <a:lnTo>
                    <a:pt x="665767" y="39493"/>
                  </a:lnTo>
                  <a:lnTo>
                    <a:pt x="685941" y="40873"/>
                  </a:lnTo>
                  <a:lnTo>
                    <a:pt x="706116" y="42080"/>
                  </a:lnTo>
                  <a:lnTo>
                    <a:pt x="726291" y="52256"/>
                  </a:lnTo>
                  <a:lnTo>
                    <a:pt x="746466" y="62258"/>
                  </a:lnTo>
                  <a:lnTo>
                    <a:pt x="766640" y="62258"/>
                  </a:lnTo>
                  <a:lnTo>
                    <a:pt x="786815" y="62258"/>
                  </a:lnTo>
                  <a:lnTo>
                    <a:pt x="806990" y="62258"/>
                  </a:lnTo>
                  <a:lnTo>
                    <a:pt x="827165" y="62258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256402" y="25781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256402" y="196983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083568" y="254396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083568" y="192896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246645" y="504855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246645" y="470362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246645" y="435870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246645" y="401378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246645" y="366885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38887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59062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79237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99412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246645" y="522101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246645" y="487609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246645" y="453116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246645" y="418624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246645" y="384131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4246645" y="3496393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28800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489751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691499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89324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509499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288003" y="4859878"/>
              <a:ext cx="827165" cy="108651"/>
            </a:xfrm>
            <a:custGeom>
              <a:avLst/>
              <a:pathLst>
                <a:path w="827165" h="108651">
                  <a:moveTo>
                    <a:pt x="0" y="32940"/>
                  </a:moveTo>
                  <a:lnTo>
                    <a:pt x="20174" y="32940"/>
                  </a:lnTo>
                  <a:lnTo>
                    <a:pt x="40349" y="32940"/>
                  </a:lnTo>
                  <a:lnTo>
                    <a:pt x="60524" y="32940"/>
                  </a:lnTo>
                  <a:lnTo>
                    <a:pt x="80699" y="32940"/>
                  </a:lnTo>
                  <a:lnTo>
                    <a:pt x="100873" y="32940"/>
                  </a:lnTo>
                  <a:lnTo>
                    <a:pt x="121048" y="32940"/>
                  </a:lnTo>
                  <a:lnTo>
                    <a:pt x="141223" y="32940"/>
                  </a:lnTo>
                  <a:lnTo>
                    <a:pt x="161398" y="32940"/>
                  </a:lnTo>
                  <a:lnTo>
                    <a:pt x="181572" y="32940"/>
                  </a:lnTo>
                  <a:lnTo>
                    <a:pt x="201747" y="32940"/>
                  </a:lnTo>
                  <a:lnTo>
                    <a:pt x="221922" y="32940"/>
                  </a:lnTo>
                  <a:lnTo>
                    <a:pt x="242097" y="32940"/>
                  </a:lnTo>
                  <a:lnTo>
                    <a:pt x="262271" y="32940"/>
                  </a:lnTo>
                  <a:lnTo>
                    <a:pt x="282446" y="32940"/>
                  </a:lnTo>
                  <a:lnTo>
                    <a:pt x="302621" y="32940"/>
                  </a:lnTo>
                  <a:lnTo>
                    <a:pt x="322796" y="32940"/>
                  </a:lnTo>
                  <a:lnTo>
                    <a:pt x="342970" y="32940"/>
                  </a:lnTo>
                  <a:lnTo>
                    <a:pt x="363145" y="32940"/>
                  </a:lnTo>
                  <a:lnTo>
                    <a:pt x="383320" y="32940"/>
                  </a:lnTo>
                  <a:lnTo>
                    <a:pt x="403495" y="33975"/>
                  </a:lnTo>
                  <a:lnTo>
                    <a:pt x="423670" y="33975"/>
                  </a:lnTo>
                  <a:lnTo>
                    <a:pt x="443844" y="33975"/>
                  </a:lnTo>
                  <a:lnTo>
                    <a:pt x="464019" y="33975"/>
                  </a:lnTo>
                  <a:lnTo>
                    <a:pt x="484194" y="33975"/>
                  </a:lnTo>
                  <a:lnTo>
                    <a:pt x="504369" y="33975"/>
                  </a:lnTo>
                  <a:lnTo>
                    <a:pt x="524543" y="33975"/>
                  </a:lnTo>
                  <a:lnTo>
                    <a:pt x="544718" y="33975"/>
                  </a:lnTo>
                  <a:lnTo>
                    <a:pt x="564893" y="33975"/>
                  </a:lnTo>
                  <a:lnTo>
                    <a:pt x="585068" y="33975"/>
                  </a:lnTo>
                  <a:lnTo>
                    <a:pt x="605242" y="33975"/>
                  </a:lnTo>
                  <a:lnTo>
                    <a:pt x="625417" y="31905"/>
                  </a:lnTo>
                  <a:lnTo>
                    <a:pt x="645592" y="65018"/>
                  </a:lnTo>
                  <a:lnTo>
                    <a:pt x="665767" y="62086"/>
                  </a:lnTo>
                  <a:lnTo>
                    <a:pt x="685941" y="108651"/>
                  </a:lnTo>
                  <a:lnTo>
                    <a:pt x="706116" y="62776"/>
                  </a:lnTo>
                  <a:lnTo>
                    <a:pt x="726291" y="0"/>
                  </a:lnTo>
                  <a:lnTo>
                    <a:pt x="746466" y="71054"/>
                  </a:lnTo>
                  <a:lnTo>
                    <a:pt x="766640" y="862"/>
                  </a:lnTo>
                  <a:lnTo>
                    <a:pt x="786815" y="31215"/>
                  </a:lnTo>
                  <a:lnTo>
                    <a:pt x="806990" y="31215"/>
                  </a:lnTo>
                  <a:lnTo>
                    <a:pt x="827165" y="3121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288003" y="4283683"/>
              <a:ext cx="827165" cy="50013"/>
            </a:xfrm>
            <a:custGeom>
              <a:avLst/>
              <a:pathLst>
                <a:path w="827165" h="50013">
                  <a:moveTo>
                    <a:pt x="0" y="49496"/>
                  </a:moveTo>
                  <a:lnTo>
                    <a:pt x="20174" y="49496"/>
                  </a:lnTo>
                  <a:lnTo>
                    <a:pt x="40349" y="49496"/>
                  </a:lnTo>
                  <a:lnTo>
                    <a:pt x="60524" y="49496"/>
                  </a:lnTo>
                  <a:lnTo>
                    <a:pt x="80699" y="49496"/>
                  </a:lnTo>
                  <a:lnTo>
                    <a:pt x="100873" y="49496"/>
                  </a:lnTo>
                  <a:lnTo>
                    <a:pt x="121048" y="49496"/>
                  </a:lnTo>
                  <a:lnTo>
                    <a:pt x="141223" y="49496"/>
                  </a:lnTo>
                  <a:lnTo>
                    <a:pt x="161398" y="49496"/>
                  </a:lnTo>
                  <a:lnTo>
                    <a:pt x="181572" y="49496"/>
                  </a:lnTo>
                  <a:lnTo>
                    <a:pt x="201747" y="49496"/>
                  </a:lnTo>
                  <a:lnTo>
                    <a:pt x="221922" y="49496"/>
                  </a:lnTo>
                  <a:lnTo>
                    <a:pt x="242097" y="49496"/>
                  </a:lnTo>
                  <a:lnTo>
                    <a:pt x="262271" y="49496"/>
                  </a:lnTo>
                  <a:lnTo>
                    <a:pt x="282446" y="49496"/>
                  </a:lnTo>
                  <a:lnTo>
                    <a:pt x="302621" y="49496"/>
                  </a:lnTo>
                  <a:lnTo>
                    <a:pt x="322796" y="49496"/>
                  </a:lnTo>
                  <a:lnTo>
                    <a:pt x="342970" y="49496"/>
                  </a:lnTo>
                  <a:lnTo>
                    <a:pt x="363145" y="49496"/>
                  </a:lnTo>
                  <a:lnTo>
                    <a:pt x="383320" y="49496"/>
                  </a:lnTo>
                  <a:lnTo>
                    <a:pt x="403495" y="50013"/>
                  </a:lnTo>
                  <a:lnTo>
                    <a:pt x="423670" y="50013"/>
                  </a:lnTo>
                  <a:lnTo>
                    <a:pt x="443844" y="50013"/>
                  </a:lnTo>
                  <a:lnTo>
                    <a:pt x="464019" y="50013"/>
                  </a:lnTo>
                  <a:lnTo>
                    <a:pt x="484194" y="50013"/>
                  </a:lnTo>
                  <a:lnTo>
                    <a:pt x="504369" y="50013"/>
                  </a:lnTo>
                  <a:lnTo>
                    <a:pt x="524543" y="50013"/>
                  </a:lnTo>
                  <a:lnTo>
                    <a:pt x="544718" y="50013"/>
                  </a:lnTo>
                  <a:lnTo>
                    <a:pt x="564893" y="50013"/>
                  </a:lnTo>
                  <a:lnTo>
                    <a:pt x="585068" y="50013"/>
                  </a:lnTo>
                  <a:lnTo>
                    <a:pt x="605242" y="50013"/>
                  </a:lnTo>
                  <a:lnTo>
                    <a:pt x="625417" y="38459"/>
                  </a:lnTo>
                  <a:lnTo>
                    <a:pt x="645592" y="31215"/>
                  </a:lnTo>
                  <a:lnTo>
                    <a:pt x="665767" y="30525"/>
                  </a:lnTo>
                  <a:lnTo>
                    <a:pt x="685941" y="33802"/>
                  </a:lnTo>
                  <a:lnTo>
                    <a:pt x="706116" y="17591"/>
                  </a:lnTo>
                  <a:lnTo>
                    <a:pt x="726291" y="0"/>
                  </a:lnTo>
                  <a:lnTo>
                    <a:pt x="746466" y="33975"/>
                  </a:lnTo>
                  <a:lnTo>
                    <a:pt x="766640" y="7933"/>
                  </a:lnTo>
                  <a:lnTo>
                    <a:pt x="786815" y="27593"/>
                  </a:lnTo>
                  <a:lnTo>
                    <a:pt x="806990" y="27593"/>
                  </a:lnTo>
                  <a:lnTo>
                    <a:pt x="827165" y="27593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256402" y="486121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256402" y="4301578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083568" y="48594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083568" y="427967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5226116" y="286995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226116" y="252503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226116" y="218010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226116" y="1835181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226116" y="1490257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36834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57009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77184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5973591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226116" y="304241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226116" y="269749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5226116" y="235256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5226116" y="200764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5226116" y="1662719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5226116" y="131779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526747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5469222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567097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87271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607446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5267474" y="2531238"/>
              <a:ext cx="827165" cy="107443"/>
            </a:xfrm>
            <a:custGeom>
              <a:avLst/>
              <a:pathLst>
                <a:path w="827165" h="107443">
                  <a:moveTo>
                    <a:pt x="0" y="88817"/>
                  </a:moveTo>
                  <a:lnTo>
                    <a:pt x="20174" y="88817"/>
                  </a:lnTo>
                  <a:lnTo>
                    <a:pt x="40349" y="88817"/>
                  </a:lnTo>
                  <a:lnTo>
                    <a:pt x="60524" y="88817"/>
                  </a:lnTo>
                  <a:lnTo>
                    <a:pt x="80699" y="88817"/>
                  </a:lnTo>
                  <a:lnTo>
                    <a:pt x="100873" y="88817"/>
                  </a:lnTo>
                  <a:lnTo>
                    <a:pt x="121048" y="88817"/>
                  </a:lnTo>
                  <a:lnTo>
                    <a:pt x="141223" y="88817"/>
                  </a:lnTo>
                  <a:lnTo>
                    <a:pt x="161398" y="88817"/>
                  </a:lnTo>
                  <a:lnTo>
                    <a:pt x="181572" y="88817"/>
                  </a:lnTo>
                  <a:lnTo>
                    <a:pt x="201747" y="88817"/>
                  </a:lnTo>
                  <a:lnTo>
                    <a:pt x="221922" y="88817"/>
                  </a:lnTo>
                  <a:lnTo>
                    <a:pt x="242097" y="88817"/>
                  </a:lnTo>
                  <a:lnTo>
                    <a:pt x="262271" y="88817"/>
                  </a:lnTo>
                  <a:lnTo>
                    <a:pt x="282446" y="88817"/>
                  </a:lnTo>
                  <a:lnTo>
                    <a:pt x="302621" y="88817"/>
                  </a:lnTo>
                  <a:lnTo>
                    <a:pt x="322796" y="88817"/>
                  </a:lnTo>
                  <a:lnTo>
                    <a:pt x="342970" y="88817"/>
                  </a:lnTo>
                  <a:lnTo>
                    <a:pt x="363145" y="88817"/>
                  </a:lnTo>
                  <a:lnTo>
                    <a:pt x="383320" y="88817"/>
                  </a:lnTo>
                  <a:lnTo>
                    <a:pt x="403495" y="88817"/>
                  </a:lnTo>
                  <a:lnTo>
                    <a:pt x="423670" y="88817"/>
                  </a:lnTo>
                  <a:lnTo>
                    <a:pt x="443844" y="66052"/>
                  </a:lnTo>
                  <a:lnTo>
                    <a:pt x="464019" y="91577"/>
                  </a:lnTo>
                  <a:lnTo>
                    <a:pt x="484194" y="72606"/>
                  </a:lnTo>
                  <a:lnTo>
                    <a:pt x="504369" y="75193"/>
                  </a:lnTo>
                  <a:lnTo>
                    <a:pt x="524543" y="60879"/>
                  </a:lnTo>
                  <a:lnTo>
                    <a:pt x="544718" y="73123"/>
                  </a:lnTo>
                  <a:lnTo>
                    <a:pt x="564893" y="67087"/>
                  </a:lnTo>
                  <a:lnTo>
                    <a:pt x="585068" y="22592"/>
                  </a:lnTo>
                  <a:lnTo>
                    <a:pt x="605242" y="28801"/>
                  </a:lnTo>
                  <a:lnTo>
                    <a:pt x="625417" y="35182"/>
                  </a:lnTo>
                  <a:lnTo>
                    <a:pt x="645592" y="0"/>
                  </a:lnTo>
                  <a:lnTo>
                    <a:pt x="665767" y="60879"/>
                  </a:lnTo>
                  <a:lnTo>
                    <a:pt x="685941" y="57084"/>
                  </a:lnTo>
                  <a:lnTo>
                    <a:pt x="706116" y="76228"/>
                  </a:lnTo>
                  <a:lnTo>
                    <a:pt x="726291" y="37941"/>
                  </a:lnTo>
                  <a:lnTo>
                    <a:pt x="746466" y="51738"/>
                  </a:lnTo>
                  <a:lnTo>
                    <a:pt x="766640" y="107443"/>
                  </a:lnTo>
                  <a:lnTo>
                    <a:pt x="786815" y="68122"/>
                  </a:lnTo>
                  <a:lnTo>
                    <a:pt x="806990" y="68122"/>
                  </a:lnTo>
                  <a:lnTo>
                    <a:pt x="827165" y="6812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5267474" y="1978842"/>
              <a:ext cx="827165" cy="57429"/>
            </a:xfrm>
            <a:custGeom>
              <a:avLst/>
              <a:pathLst>
                <a:path w="827165" h="57429">
                  <a:moveTo>
                    <a:pt x="0" y="30698"/>
                  </a:moveTo>
                  <a:lnTo>
                    <a:pt x="20174" y="30698"/>
                  </a:lnTo>
                  <a:lnTo>
                    <a:pt x="40349" y="30698"/>
                  </a:lnTo>
                  <a:lnTo>
                    <a:pt x="60524" y="30698"/>
                  </a:lnTo>
                  <a:lnTo>
                    <a:pt x="80699" y="30698"/>
                  </a:lnTo>
                  <a:lnTo>
                    <a:pt x="100873" y="30698"/>
                  </a:lnTo>
                  <a:lnTo>
                    <a:pt x="121048" y="30698"/>
                  </a:lnTo>
                  <a:lnTo>
                    <a:pt x="141223" y="30698"/>
                  </a:lnTo>
                  <a:lnTo>
                    <a:pt x="161398" y="30698"/>
                  </a:lnTo>
                  <a:lnTo>
                    <a:pt x="181572" y="30698"/>
                  </a:lnTo>
                  <a:lnTo>
                    <a:pt x="201747" y="30698"/>
                  </a:lnTo>
                  <a:lnTo>
                    <a:pt x="221922" y="30698"/>
                  </a:lnTo>
                  <a:lnTo>
                    <a:pt x="242097" y="30698"/>
                  </a:lnTo>
                  <a:lnTo>
                    <a:pt x="262271" y="30698"/>
                  </a:lnTo>
                  <a:lnTo>
                    <a:pt x="282446" y="30698"/>
                  </a:lnTo>
                  <a:lnTo>
                    <a:pt x="302621" y="30698"/>
                  </a:lnTo>
                  <a:lnTo>
                    <a:pt x="322796" y="30698"/>
                  </a:lnTo>
                  <a:lnTo>
                    <a:pt x="342970" y="30698"/>
                  </a:lnTo>
                  <a:lnTo>
                    <a:pt x="363145" y="30698"/>
                  </a:lnTo>
                  <a:lnTo>
                    <a:pt x="383320" y="30698"/>
                  </a:lnTo>
                  <a:lnTo>
                    <a:pt x="403495" y="30698"/>
                  </a:lnTo>
                  <a:lnTo>
                    <a:pt x="423670" y="30698"/>
                  </a:lnTo>
                  <a:lnTo>
                    <a:pt x="443844" y="14659"/>
                  </a:lnTo>
                  <a:lnTo>
                    <a:pt x="464019" y="27249"/>
                  </a:lnTo>
                  <a:lnTo>
                    <a:pt x="484194" y="33457"/>
                  </a:lnTo>
                  <a:lnTo>
                    <a:pt x="504369" y="30525"/>
                  </a:lnTo>
                  <a:lnTo>
                    <a:pt x="524543" y="16728"/>
                  </a:lnTo>
                  <a:lnTo>
                    <a:pt x="544718" y="57429"/>
                  </a:lnTo>
                  <a:lnTo>
                    <a:pt x="564893" y="34319"/>
                  </a:lnTo>
                  <a:lnTo>
                    <a:pt x="585068" y="10520"/>
                  </a:lnTo>
                  <a:lnTo>
                    <a:pt x="605242" y="7588"/>
                  </a:lnTo>
                  <a:lnTo>
                    <a:pt x="625417" y="4484"/>
                  </a:lnTo>
                  <a:lnTo>
                    <a:pt x="645592" y="23282"/>
                  </a:lnTo>
                  <a:lnTo>
                    <a:pt x="665767" y="40701"/>
                  </a:lnTo>
                  <a:lnTo>
                    <a:pt x="685941" y="37079"/>
                  </a:lnTo>
                  <a:lnTo>
                    <a:pt x="706116" y="20350"/>
                  </a:lnTo>
                  <a:lnTo>
                    <a:pt x="726291" y="0"/>
                  </a:lnTo>
                  <a:lnTo>
                    <a:pt x="746466" y="10865"/>
                  </a:lnTo>
                  <a:lnTo>
                    <a:pt x="766640" y="50186"/>
                  </a:lnTo>
                  <a:lnTo>
                    <a:pt x="786815" y="31905"/>
                  </a:lnTo>
                  <a:lnTo>
                    <a:pt x="806990" y="31905"/>
                  </a:lnTo>
                  <a:lnTo>
                    <a:pt x="827165" y="31905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235873" y="258845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235873" y="197793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063038" y="256776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063038" y="197914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226116" y="504855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5226116" y="470362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5226116" y="435870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5226116" y="401378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5226116" y="366885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536834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557009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577184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5973591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5226116" y="522101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5226116" y="487609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5226116" y="453116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5226116" y="418624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5226116" y="384131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5226116" y="3496393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526747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5469222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567097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87271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607446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5267474" y="4840908"/>
              <a:ext cx="827165" cy="156423"/>
            </a:xfrm>
            <a:custGeom>
              <a:avLst/>
              <a:pathLst>
                <a:path w="827165" h="156423">
                  <a:moveTo>
                    <a:pt x="0" y="40183"/>
                  </a:moveTo>
                  <a:lnTo>
                    <a:pt x="20174" y="40183"/>
                  </a:lnTo>
                  <a:lnTo>
                    <a:pt x="40349" y="39838"/>
                  </a:lnTo>
                  <a:lnTo>
                    <a:pt x="60524" y="39838"/>
                  </a:lnTo>
                  <a:lnTo>
                    <a:pt x="80699" y="40183"/>
                  </a:lnTo>
                  <a:lnTo>
                    <a:pt x="100873" y="40183"/>
                  </a:lnTo>
                  <a:lnTo>
                    <a:pt x="121048" y="40183"/>
                  </a:lnTo>
                  <a:lnTo>
                    <a:pt x="141223" y="40183"/>
                  </a:lnTo>
                  <a:lnTo>
                    <a:pt x="161398" y="40183"/>
                  </a:lnTo>
                  <a:lnTo>
                    <a:pt x="181572" y="39838"/>
                  </a:lnTo>
                  <a:lnTo>
                    <a:pt x="201747" y="40183"/>
                  </a:lnTo>
                  <a:lnTo>
                    <a:pt x="221922" y="40183"/>
                  </a:lnTo>
                  <a:lnTo>
                    <a:pt x="242097" y="39838"/>
                  </a:lnTo>
                  <a:lnTo>
                    <a:pt x="262271" y="39838"/>
                  </a:lnTo>
                  <a:lnTo>
                    <a:pt x="282446" y="39838"/>
                  </a:lnTo>
                  <a:lnTo>
                    <a:pt x="302621" y="39838"/>
                  </a:lnTo>
                  <a:lnTo>
                    <a:pt x="322796" y="39838"/>
                  </a:lnTo>
                  <a:lnTo>
                    <a:pt x="342970" y="39838"/>
                  </a:lnTo>
                  <a:lnTo>
                    <a:pt x="363145" y="40183"/>
                  </a:lnTo>
                  <a:lnTo>
                    <a:pt x="383320" y="39838"/>
                  </a:lnTo>
                  <a:lnTo>
                    <a:pt x="403495" y="40356"/>
                  </a:lnTo>
                  <a:lnTo>
                    <a:pt x="423670" y="40356"/>
                  </a:lnTo>
                  <a:lnTo>
                    <a:pt x="443844" y="48116"/>
                  </a:lnTo>
                  <a:lnTo>
                    <a:pt x="464019" y="55877"/>
                  </a:lnTo>
                  <a:lnTo>
                    <a:pt x="484194" y="63638"/>
                  </a:lnTo>
                  <a:lnTo>
                    <a:pt x="504369" y="71571"/>
                  </a:lnTo>
                  <a:lnTo>
                    <a:pt x="524543" y="35699"/>
                  </a:lnTo>
                  <a:lnTo>
                    <a:pt x="544718" y="0"/>
                  </a:lnTo>
                  <a:lnTo>
                    <a:pt x="564893" y="49151"/>
                  </a:lnTo>
                  <a:lnTo>
                    <a:pt x="585068" y="120378"/>
                  </a:lnTo>
                  <a:lnTo>
                    <a:pt x="605242" y="9485"/>
                  </a:lnTo>
                  <a:lnTo>
                    <a:pt x="625417" y="138659"/>
                  </a:lnTo>
                  <a:lnTo>
                    <a:pt x="645592" y="82091"/>
                  </a:lnTo>
                  <a:lnTo>
                    <a:pt x="665767" y="87783"/>
                  </a:lnTo>
                  <a:lnTo>
                    <a:pt x="685941" y="60534"/>
                  </a:lnTo>
                  <a:lnTo>
                    <a:pt x="706116" y="82436"/>
                  </a:lnTo>
                  <a:lnTo>
                    <a:pt x="726291" y="126587"/>
                  </a:lnTo>
                  <a:lnTo>
                    <a:pt x="746466" y="120206"/>
                  </a:lnTo>
                  <a:lnTo>
                    <a:pt x="766640" y="156423"/>
                  </a:lnTo>
                  <a:lnTo>
                    <a:pt x="786815" y="144350"/>
                  </a:lnTo>
                  <a:lnTo>
                    <a:pt x="806990" y="144350"/>
                  </a:lnTo>
                  <a:lnTo>
                    <a:pt x="827165" y="14435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5267474" y="4275922"/>
              <a:ext cx="827165" cy="230581"/>
            </a:xfrm>
            <a:custGeom>
              <a:avLst/>
              <a:pathLst>
                <a:path w="827165" h="230581">
                  <a:moveTo>
                    <a:pt x="0" y="13624"/>
                  </a:moveTo>
                  <a:lnTo>
                    <a:pt x="20174" y="13624"/>
                  </a:lnTo>
                  <a:lnTo>
                    <a:pt x="40349" y="13452"/>
                  </a:lnTo>
                  <a:lnTo>
                    <a:pt x="60524" y="13452"/>
                  </a:lnTo>
                  <a:lnTo>
                    <a:pt x="80699" y="13624"/>
                  </a:lnTo>
                  <a:lnTo>
                    <a:pt x="100873" y="13624"/>
                  </a:lnTo>
                  <a:lnTo>
                    <a:pt x="121048" y="13624"/>
                  </a:lnTo>
                  <a:lnTo>
                    <a:pt x="141223" y="13624"/>
                  </a:lnTo>
                  <a:lnTo>
                    <a:pt x="161398" y="13624"/>
                  </a:lnTo>
                  <a:lnTo>
                    <a:pt x="181572" y="13452"/>
                  </a:lnTo>
                  <a:lnTo>
                    <a:pt x="201747" y="13624"/>
                  </a:lnTo>
                  <a:lnTo>
                    <a:pt x="221922" y="13624"/>
                  </a:lnTo>
                  <a:lnTo>
                    <a:pt x="242097" y="13452"/>
                  </a:lnTo>
                  <a:lnTo>
                    <a:pt x="262271" y="13452"/>
                  </a:lnTo>
                  <a:lnTo>
                    <a:pt x="282446" y="13452"/>
                  </a:lnTo>
                  <a:lnTo>
                    <a:pt x="302621" y="13452"/>
                  </a:lnTo>
                  <a:lnTo>
                    <a:pt x="322796" y="13452"/>
                  </a:lnTo>
                  <a:lnTo>
                    <a:pt x="342970" y="13452"/>
                  </a:lnTo>
                  <a:lnTo>
                    <a:pt x="363145" y="13624"/>
                  </a:lnTo>
                  <a:lnTo>
                    <a:pt x="383320" y="13452"/>
                  </a:lnTo>
                  <a:lnTo>
                    <a:pt x="403495" y="13796"/>
                  </a:lnTo>
                  <a:lnTo>
                    <a:pt x="423670" y="13796"/>
                  </a:lnTo>
                  <a:lnTo>
                    <a:pt x="443844" y="28973"/>
                  </a:lnTo>
                  <a:lnTo>
                    <a:pt x="464019" y="44150"/>
                  </a:lnTo>
                  <a:lnTo>
                    <a:pt x="484194" y="59326"/>
                  </a:lnTo>
                  <a:lnTo>
                    <a:pt x="504369" y="74676"/>
                  </a:lnTo>
                  <a:lnTo>
                    <a:pt x="524543" y="37424"/>
                  </a:lnTo>
                  <a:lnTo>
                    <a:pt x="544718" y="0"/>
                  </a:lnTo>
                  <a:lnTo>
                    <a:pt x="564893" y="78815"/>
                  </a:lnTo>
                  <a:lnTo>
                    <a:pt x="585068" y="134865"/>
                  </a:lnTo>
                  <a:lnTo>
                    <a:pt x="605242" y="66570"/>
                  </a:lnTo>
                  <a:lnTo>
                    <a:pt x="625417" y="191950"/>
                  </a:lnTo>
                  <a:lnTo>
                    <a:pt x="645592" y="170737"/>
                  </a:lnTo>
                  <a:lnTo>
                    <a:pt x="665767" y="145040"/>
                  </a:lnTo>
                  <a:lnTo>
                    <a:pt x="685941" y="145902"/>
                  </a:lnTo>
                  <a:lnTo>
                    <a:pt x="706116" y="159354"/>
                  </a:lnTo>
                  <a:lnTo>
                    <a:pt x="726291" y="211955"/>
                  </a:lnTo>
                  <a:lnTo>
                    <a:pt x="746466" y="210058"/>
                  </a:lnTo>
                  <a:lnTo>
                    <a:pt x="766640" y="230581"/>
                  </a:lnTo>
                  <a:lnTo>
                    <a:pt x="786815" y="227994"/>
                  </a:lnTo>
                  <a:lnTo>
                    <a:pt x="806990" y="227994"/>
                  </a:lnTo>
                  <a:lnTo>
                    <a:pt x="827165" y="22799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235873" y="48494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235873" y="425794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063038" y="49536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063038" y="4472316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6205587" y="286995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6205587" y="252503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205587" y="218010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6205587" y="1835181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6205587" y="1490257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6347819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54956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675131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6953062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6205587" y="304241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6205587" y="269749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6205587" y="235256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6205587" y="200764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6205587" y="1662719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6205587" y="131779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624694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644869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65044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685218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705393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6246945" y="2498643"/>
              <a:ext cx="827165" cy="228339"/>
            </a:xfrm>
            <a:custGeom>
              <a:avLst/>
              <a:pathLst>
                <a:path w="827165" h="228339">
                  <a:moveTo>
                    <a:pt x="0" y="228339"/>
                  </a:moveTo>
                  <a:lnTo>
                    <a:pt x="20174" y="228339"/>
                  </a:lnTo>
                  <a:lnTo>
                    <a:pt x="40349" y="228339"/>
                  </a:lnTo>
                  <a:lnTo>
                    <a:pt x="60524" y="228339"/>
                  </a:lnTo>
                  <a:lnTo>
                    <a:pt x="80699" y="228339"/>
                  </a:lnTo>
                  <a:lnTo>
                    <a:pt x="100873" y="228339"/>
                  </a:lnTo>
                  <a:lnTo>
                    <a:pt x="121048" y="228339"/>
                  </a:lnTo>
                  <a:lnTo>
                    <a:pt x="141223" y="228339"/>
                  </a:lnTo>
                  <a:lnTo>
                    <a:pt x="161398" y="228339"/>
                  </a:lnTo>
                  <a:lnTo>
                    <a:pt x="181572" y="228339"/>
                  </a:lnTo>
                  <a:lnTo>
                    <a:pt x="201747" y="228339"/>
                  </a:lnTo>
                  <a:lnTo>
                    <a:pt x="221922" y="228339"/>
                  </a:lnTo>
                  <a:lnTo>
                    <a:pt x="242097" y="228339"/>
                  </a:lnTo>
                  <a:lnTo>
                    <a:pt x="262271" y="228339"/>
                  </a:lnTo>
                  <a:lnTo>
                    <a:pt x="282446" y="228339"/>
                  </a:lnTo>
                  <a:lnTo>
                    <a:pt x="302621" y="228339"/>
                  </a:lnTo>
                  <a:lnTo>
                    <a:pt x="322796" y="228339"/>
                  </a:lnTo>
                  <a:lnTo>
                    <a:pt x="342970" y="228339"/>
                  </a:lnTo>
                  <a:lnTo>
                    <a:pt x="363145" y="228339"/>
                  </a:lnTo>
                  <a:lnTo>
                    <a:pt x="383320" y="228339"/>
                  </a:lnTo>
                  <a:lnTo>
                    <a:pt x="403495" y="228339"/>
                  </a:lnTo>
                  <a:lnTo>
                    <a:pt x="423670" y="228339"/>
                  </a:lnTo>
                  <a:lnTo>
                    <a:pt x="443844" y="228339"/>
                  </a:lnTo>
                  <a:lnTo>
                    <a:pt x="464019" y="195054"/>
                  </a:lnTo>
                  <a:lnTo>
                    <a:pt x="484194" y="161769"/>
                  </a:lnTo>
                  <a:lnTo>
                    <a:pt x="504369" y="180567"/>
                  </a:lnTo>
                  <a:lnTo>
                    <a:pt x="524543" y="199366"/>
                  </a:lnTo>
                  <a:lnTo>
                    <a:pt x="544718" y="130553"/>
                  </a:lnTo>
                  <a:lnTo>
                    <a:pt x="564893" y="61568"/>
                  </a:lnTo>
                  <a:lnTo>
                    <a:pt x="585068" y="81747"/>
                  </a:lnTo>
                  <a:lnTo>
                    <a:pt x="605242" y="102097"/>
                  </a:lnTo>
                  <a:lnTo>
                    <a:pt x="625417" y="67777"/>
                  </a:lnTo>
                  <a:lnTo>
                    <a:pt x="645592" y="33630"/>
                  </a:lnTo>
                  <a:lnTo>
                    <a:pt x="665767" y="16728"/>
                  </a:lnTo>
                  <a:lnTo>
                    <a:pt x="685941" y="0"/>
                  </a:lnTo>
                  <a:lnTo>
                    <a:pt x="706116" y="1034"/>
                  </a:lnTo>
                  <a:lnTo>
                    <a:pt x="726291" y="2069"/>
                  </a:lnTo>
                  <a:lnTo>
                    <a:pt x="746466" y="27938"/>
                  </a:lnTo>
                  <a:lnTo>
                    <a:pt x="766640" y="53635"/>
                  </a:lnTo>
                  <a:lnTo>
                    <a:pt x="786815" y="53635"/>
                  </a:lnTo>
                  <a:lnTo>
                    <a:pt x="806990" y="53635"/>
                  </a:lnTo>
                  <a:lnTo>
                    <a:pt x="827165" y="5363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6246945" y="1950386"/>
              <a:ext cx="827165" cy="132105"/>
            </a:xfrm>
            <a:custGeom>
              <a:avLst/>
              <a:pathLst>
                <a:path w="827165" h="132105">
                  <a:moveTo>
                    <a:pt x="0" y="132105"/>
                  </a:moveTo>
                  <a:lnTo>
                    <a:pt x="20174" y="132105"/>
                  </a:lnTo>
                  <a:lnTo>
                    <a:pt x="40349" y="132105"/>
                  </a:lnTo>
                  <a:lnTo>
                    <a:pt x="60524" y="132105"/>
                  </a:lnTo>
                  <a:lnTo>
                    <a:pt x="80699" y="132105"/>
                  </a:lnTo>
                  <a:lnTo>
                    <a:pt x="100873" y="132105"/>
                  </a:lnTo>
                  <a:lnTo>
                    <a:pt x="121048" y="132105"/>
                  </a:lnTo>
                  <a:lnTo>
                    <a:pt x="141223" y="132105"/>
                  </a:lnTo>
                  <a:lnTo>
                    <a:pt x="161398" y="132105"/>
                  </a:lnTo>
                  <a:lnTo>
                    <a:pt x="181572" y="132105"/>
                  </a:lnTo>
                  <a:lnTo>
                    <a:pt x="201747" y="132105"/>
                  </a:lnTo>
                  <a:lnTo>
                    <a:pt x="221922" y="132105"/>
                  </a:lnTo>
                  <a:lnTo>
                    <a:pt x="242097" y="132105"/>
                  </a:lnTo>
                  <a:lnTo>
                    <a:pt x="262271" y="132105"/>
                  </a:lnTo>
                  <a:lnTo>
                    <a:pt x="282446" y="132105"/>
                  </a:lnTo>
                  <a:lnTo>
                    <a:pt x="302621" y="132105"/>
                  </a:lnTo>
                  <a:lnTo>
                    <a:pt x="322796" y="132105"/>
                  </a:lnTo>
                  <a:lnTo>
                    <a:pt x="342970" y="132105"/>
                  </a:lnTo>
                  <a:lnTo>
                    <a:pt x="363145" y="132105"/>
                  </a:lnTo>
                  <a:lnTo>
                    <a:pt x="383320" y="132105"/>
                  </a:lnTo>
                  <a:lnTo>
                    <a:pt x="403495" y="132105"/>
                  </a:lnTo>
                  <a:lnTo>
                    <a:pt x="423670" y="132105"/>
                  </a:lnTo>
                  <a:lnTo>
                    <a:pt x="443844" y="132105"/>
                  </a:lnTo>
                  <a:lnTo>
                    <a:pt x="464019" y="112272"/>
                  </a:lnTo>
                  <a:lnTo>
                    <a:pt x="484194" y="92439"/>
                  </a:lnTo>
                  <a:lnTo>
                    <a:pt x="504369" y="79160"/>
                  </a:lnTo>
                  <a:lnTo>
                    <a:pt x="524543" y="65880"/>
                  </a:lnTo>
                  <a:lnTo>
                    <a:pt x="544718" y="42770"/>
                  </a:lnTo>
                  <a:lnTo>
                    <a:pt x="564893" y="19660"/>
                  </a:lnTo>
                  <a:lnTo>
                    <a:pt x="585068" y="31043"/>
                  </a:lnTo>
                  <a:lnTo>
                    <a:pt x="605242" y="42425"/>
                  </a:lnTo>
                  <a:lnTo>
                    <a:pt x="625417" y="21212"/>
                  </a:lnTo>
                  <a:lnTo>
                    <a:pt x="645592" y="0"/>
                  </a:lnTo>
                  <a:lnTo>
                    <a:pt x="665767" y="5518"/>
                  </a:lnTo>
                  <a:lnTo>
                    <a:pt x="685941" y="11037"/>
                  </a:lnTo>
                  <a:lnTo>
                    <a:pt x="706116" y="21902"/>
                  </a:lnTo>
                  <a:lnTo>
                    <a:pt x="726291" y="32767"/>
                  </a:lnTo>
                  <a:lnTo>
                    <a:pt x="746466" y="35527"/>
                  </a:lnTo>
                  <a:lnTo>
                    <a:pt x="766640" y="38459"/>
                  </a:lnTo>
                  <a:lnTo>
                    <a:pt x="786815" y="38459"/>
                  </a:lnTo>
                  <a:lnTo>
                    <a:pt x="806990" y="38459"/>
                  </a:lnTo>
                  <a:lnTo>
                    <a:pt x="827165" y="38459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215344" y="269538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215344" y="205089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7042509" y="252067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7042509" y="195724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6205587" y="504855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6205587" y="470362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6205587" y="435870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6205587" y="401378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6205587" y="366885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6347819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654956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675131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6953062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6205587" y="522101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6205587" y="487609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6205587" y="453116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6205587" y="418624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6205587" y="384131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6205587" y="3496393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624694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644869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665044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685218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705393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6246945" y="4787789"/>
              <a:ext cx="827165" cy="194364"/>
            </a:xfrm>
            <a:custGeom>
              <a:avLst/>
              <a:pathLst>
                <a:path w="827165" h="194364">
                  <a:moveTo>
                    <a:pt x="0" y="137452"/>
                  </a:moveTo>
                  <a:lnTo>
                    <a:pt x="20174" y="137452"/>
                  </a:lnTo>
                  <a:lnTo>
                    <a:pt x="40349" y="137452"/>
                  </a:lnTo>
                  <a:lnTo>
                    <a:pt x="60524" y="137452"/>
                  </a:lnTo>
                  <a:lnTo>
                    <a:pt x="80699" y="137452"/>
                  </a:lnTo>
                  <a:lnTo>
                    <a:pt x="100873" y="137452"/>
                  </a:lnTo>
                  <a:lnTo>
                    <a:pt x="121048" y="137452"/>
                  </a:lnTo>
                  <a:lnTo>
                    <a:pt x="141223" y="137452"/>
                  </a:lnTo>
                  <a:lnTo>
                    <a:pt x="161398" y="137452"/>
                  </a:lnTo>
                  <a:lnTo>
                    <a:pt x="181572" y="137452"/>
                  </a:lnTo>
                  <a:lnTo>
                    <a:pt x="201747" y="137452"/>
                  </a:lnTo>
                  <a:lnTo>
                    <a:pt x="221922" y="137452"/>
                  </a:lnTo>
                  <a:lnTo>
                    <a:pt x="242097" y="137452"/>
                  </a:lnTo>
                  <a:lnTo>
                    <a:pt x="262271" y="137452"/>
                  </a:lnTo>
                  <a:lnTo>
                    <a:pt x="282446" y="137452"/>
                  </a:lnTo>
                  <a:lnTo>
                    <a:pt x="302621" y="137452"/>
                  </a:lnTo>
                  <a:lnTo>
                    <a:pt x="322796" y="137452"/>
                  </a:lnTo>
                  <a:lnTo>
                    <a:pt x="342970" y="137452"/>
                  </a:lnTo>
                  <a:lnTo>
                    <a:pt x="363145" y="137452"/>
                  </a:lnTo>
                  <a:lnTo>
                    <a:pt x="383320" y="137452"/>
                  </a:lnTo>
                  <a:lnTo>
                    <a:pt x="403495" y="137797"/>
                  </a:lnTo>
                  <a:lnTo>
                    <a:pt x="423670" y="137797"/>
                  </a:lnTo>
                  <a:lnTo>
                    <a:pt x="443844" y="127794"/>
                  </a:lnTo>
                  <a:lnTo>
                    <a:pt x="464019" y="149007"/>
                  </a:lnTo>
                  <a:lnTo>
                    <a:pt x="484194" y="140039"/>
                  </a:lnTo>
                  <a:lnTo>
                    <a:pt x="504369" y="87265"/>
                  </a:lnTo>
                  <a:lnTo>
                    <a:pt x="524543" y="146592"/>
                  </a:lnTo>
                  <a:lnTo>
                    <a:pt x="544718" y="66052"/>
                  </a:lnTo>
                  <a:lnTo>
                    <a:pt x="564893" y="90715"/>
                  </a:lnTo>
                  <a:lnTo>
                    <a:pt x="585068" y="115204"/>
                  </a:lnTo>
                  <a:lnTo>
                    <a:pt x="605242" y="194364"/>
                  </a:lnTo>
                  <a:lnTo>
                    <a:pt x="625417" y="150731"/>
                  </a:lnTo>
                  <a:lnTo>
                    <a:pt x="645592" y="107098"/>
                  </a:lnTo>
                  <a:lnTo>
                    <a:pt x="665767" y="0"/>
                  </a:lnTo>
                  <a:lnTo>
                    <a:pt x="685941" y="18798"/>
                  </a:lnTo>
                  <a:lnTo>
                    <a:pt x="706116" y="113480"/>
                  </a:lnTo>
                  <a:lnTo>
                    <a:pt x="726291" y="52083"/>
                  </a:lnTo>
                  <a:lnTo>
                    <a:pt x="746466" y="108306"/>
                  </a:lnTo>
                  <a:lnTo>
                    <a:pt x="766640" y="183499"/>
                  </a:lnTo>
                  <a:lnTo>
                    <a:pt x="786815" y="183844"/>
                  </a:lnTo>
                  <a:lnTo>
                    <a:pt x="806990" y="183844"/>
                  </a:lnTo>
                  <a:lnTo>
                    <a:pt x="827165" y="18384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6246945" y="4306793"/>
              <a:ext cx="827165" cy="172117"/>
            </a:xfrm>
            <a:custGeom>
              <a:avLst/>
              <a:pathLst>
                <a:path w="827165" h="172117">
                  <a:moveTo>
                    <a:pt x="0" y="42080"/>
                  </a:moveTo>
                  <a:lnTo>
                    <a:pt x="20174" y="42080"/>
                  </a:lnTo>
                  <a:lnTo>
                    <a:pt x="40349" y="42080"/>
                  </a:lnTo>
                  <a:lnTo>
                    <a:pt x="60524" y="42080"/>
                  </a:lnTo>
                  <a:lnTo>
                    <a:pt x="80699" y="42080"/>
                  </a:lnTo>
                  <a:lnTo>
                    <a:pt x="100873" y="42080"/>
                  </a:lnTo>
                  <a:lnTo>
                    <a:pt x="121048" y="42080"/>
                  </a:lnTo>
                  <a:lnTo>
                    <a:pt x="141223" y="42080"/>
                  </a:lnTo>
                  <a:lnTo>
                    <a:pt x="161398" y="42080"/>
                  </a:lnTo>
                  <a:lnTo>
                    <a:pt x="181572" y="42080"/>
                  </a:lnTo>
                  <a:lnTo>
                    <a:pt x="201747" y="42080"/>
                  </a:lnTo>
                  <a:lnTo>
                    <a:pt x="221922" y="42080"/>
                  </a:lnTo>
                  <a:lnTo>
                    <a:pt x="242097" y="42080"/>
                  </a:lnTo>
                  <a:lnTo>
                    <a:pt x="262271" y="42080"/>
                  </a:lnTo>
                  <a:lnTo>
                    <a:pt x="282446" y="42080"/>
                  </a:lnTo>
                  <a:lnTo>
                    <a:pt x="302621" y="42080"/>
                  </a:lnTo>
                  <a:lnTo>
                    <a:pt x="322796" y="42080"/>
                  </a:lnTo>
                  <a:lnTo>
                    <a:pt x="342970" y="42080"/>
                  </a:lnTo>
                  <a:lnTo>
                    <a:pt x="363145" y="42080"/>
                  </a:lnTo>
                  <a:lnTo>
                    <a:pt x="383320" y="42080"/>
                  </a:lnTo>
                  <a:lnTo>
                    <a:pt x="403495" y="42253"/>
                  </a:lnTo>
                  <a:lnTo>
                    <a:pt x="423670" y="42253"/>
                  </a:lnTo>
                  <a:lnTo>
                    <a:pt x="443844" y="50531"/>
                  </a:lnTo>
                  <a:lnTo>
                    <a:pt x="464019" y="63121"/>
                  </a:lnTo>
                  <a:lnTo>
                    <a:pt x="484194" y="52945"/>
                  </a:lnTo>
                  <a:lnTo>
                    <a:pt x="504369" y="18625"/>
                  </a:lnTo>
                  <a:lnTo>
                    <a:pt x="524543" y="50186"/>
                  </a:lnTo>
                  <a:lnTo>
                    <a:pt x="544718" y="3966"/>
                  </a:lnTo>
                  <a:lnTo>
                    <a:pt x="564893" y="20005"/>
                  </a:lnTo>
                  <a:lnTo>
                    <a:pt x="585068" y="35872"/>
                  </a:lnTo>
                  <a:lnTo>
                    <a:pt x="605242" y="106581"/>
                  </a:lnTo>
                  <a:lnTo>
                    <a:pt x="625417" y="91059"/>
                  </a:lnTo>
                  <a:lnTo>
                    <a:pt x="645592" y="75710"/>
                  </a:lnTo>
                  <a:lnTo>
                    <a:pt x="665767" y="0"/>
                  </a:lnTo>
                  <a:lnTo>
                    <a:pt x="685941" y="11382"/>
                  </a:lnTo>
                  <a:lnTo>
                    <a:pt x="706116" y="71054"/>
                  </a:lnTo>
                  <a:lnTo>
                    <a:pt x="726291" y="56222"/>
                  </a:lnTo>
                  <a:lnTo>
                    <a:pt x="746466" y="105374"/>
                  </a:lnTo>
                  <a:lnTo>
                    <a:pt x="766640" y="172117"/>
                  </a:lnTo>
                  <a:lnTo>
                    <a:pt x="786815" y="168840"/>
                  </a:lnTo>
                  <a:lnTo>
                    <a:pt x="806990" y="168840"/>
                  </a:lnTo>
                  <a:lnTo>
                    <a:pt x="827165" y="16884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215344" y="48936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215344" y="431727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7042509" y="494003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7042509" y="444403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6786161" y="5061827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tx418"/>
            <p:cNvSpPr/>
            <p:nvPr/>
          </p:nvSpPr>
          <p:spPr>
            <a:xfrm>
              <a:off x="6831881" y="5105379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14%</a:t>
              </a:r>
            </a:p>
          </p:txBody>
        </p:sp>
        <p:sp>
          <p:nvSpPr>
            <p:cNvPr id="419" name="pg419"/>
            <p:cNvSpPr/>
            <p:nvPr/>
          </p:nvSpPr>
          <p:spPr>
            <a:xfrm>
              <a:off x="6675844" y="4551252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tx420"/>
            <p:cNvSpPr/>
            <p:nvPr/>
          </p:nvSpPr>
          <p:spPr>
            <a:xfrm>
              <a:off x="6721564" y="4594804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43%</a:t>
              </a:r>
            </a:p>
          </p:txBody>
        </p:sp>
        <p:sp>
          <p:nvSpPr>
            <p:cNvPr id="421" name="pl421"/>
            <p:cNvSpPr/>
            <p:nvPr/>
          </p:nvSpPr>
          <p:spPr>
            <a:xfrm>
              <a:off x="7185058" y="286995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7185058" y="252503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7185058" y="218010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7185058" y="1835181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7185058" y="1490257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732729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752903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773078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793253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7185058" y="304241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7185058" y="269749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7185058" y="235256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7185058" y="200764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7185058" y="1662719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7185058" y="131779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722641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742816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7629911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7831659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803340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7226416" y="2512612"/>
              <a:ext cx="827165" cy="187466"/>
            </a:xfrm>
            <a:custGeom>
              <a:avLst/>
              <a:pathLst>
                <a:path w="827165" h="187466">
                  <a:moveTo>
                    <a:pt x="0" y="186431"/>
                  </a:moveTo>
                  <a:lnTo>
                    <a:pt x="20174" y="186431"/>
                  </a:lnTo>
                  <a:lnTo>
                    <a:pt x="40349" y="186431"/>
                  </a:lnTo>
                  <a:lnTo>
                    <a:pt x="60524" y="186431"/>
                  </a:lnTo>
                  <a:lnTo>
                    <a:pt x="80699" y="186431"/>
                  </a:lnTo>
                  <a:lnTo>
                    <a:pt x="100873" y="186431"/>
                  </a:lnTo>
                  <a:lnTo>
                    <a:pt x="121048" y="186431"/>
                  </a:lnTo>
                  <a:lnTo>
                    <a:pt x="141223" y="186431"/>
                  </a:lnTo>
                  <a:lnTo>
                    <a:pt x="161398" y="186431"/>
                  </a:lnTo>
                  <a:lnTo>
                    <a:pt x="181572" y="186431"/>
                  </a:lnTo>
                  <a:lnTo>
                    <a:pt x="201747" y="186431"/>
                  </a:lnTo>
                  <a:lnTo>
                    <a:pt x="221922" y="186431"/>
                  </a:lnTo>
                  <a:lnTo>
                    <a:pt x="242097" y="186431"/>
                  </a:lnTo>
                  <a:lnTo>
                    <a:pt x="262271" y="186431"/>
                  </a:lnTo>
                  <a:lnTo>
                    <a:pt x="282446" y="186431"/>
                  </a:lnTo>
                  <a:lnTo>
                    <a:pt x="302621" y="186431"/>
                  </a:lnTo>
                  <a:lnTo>
                    <a:pt x="322796" y="186431"/>
                  </a:lnTo>
                  <a:lnTo>
                    <a:pt x="342970" y="186431"/>
                  </a:lnTo>
                  <a:lnTo>
                    <a:pt x="363145" y="186431"/>
                  </a:lnTo>
                  <a:lnTo>
                    <a:pt x="383320" y="186431"/>
                  </a:lnTo>
                  <a:lnTo>
                    <a:pt x="403495" y="187466"/>
                  </a:lnTo>
                  <a:lnTo>
                    <a:pt x="423670" y="33457"/>
                  </a:lnTo>
                  <a:lnTo>
                    <a:pt x="443844" y="107271"/>
                  </a:lnTo>
                  <a:lnTo>
                    <a:pt x="464019" y="0"/>
                  </a:lnTo>
                  <a:lnTo>
                    <a:pt x="484194" y="82954"/>
                  </a:lnTo>
                  <a:lnTo>
                    <a:pt x="504369" y="47771"/>
                  </a:lnTo>
                  <a:lnTo>
                    <a:pt x="524543" y="89852"/>
                  </a:lnTo>
                  <a:lnTo>
                    <a:pt x="544718" y="31043"/>
                  </a:lnTo>
                  <a:lnTo>
                    <a:pt x="564893" y="118136"/>
                  </a:lnTo>
                  <a:lnTo>
                    <a:pt x="585068" y="168150"/>
                  </a:lnTo>
                  <a:lnTo>
                    <a:pt x="605242" y="108651"/>
                  </a:lnTo>
                  <a:lnTo>
                    <a:pt x="625417" y="116066"/>
                  </a:lnTo>
                  <a:lnTo>
                    <a:pt x="645592" y="150386"/>
                  </a:lnTo>
                  <a:lnTo>
                    <a:pt x="665767" y="125552"/>
                  </a:lnTo>
                  <a:lnTo>
                    <a:pt x="685941" y="110720"/>
                  </a:lnTo>
                  <a:lnTo>
                    <a:pt x="706116" y="101580"/>
                  </a:lnTo>
                  <a:lnTo>
                    <a:pt x="726291" y="109168"/>
                  </a:lnTo>
                  <a:lnTo>
                    <a:pt x="746466" y="121930"/>
                  </a:lnTo>
                  <a:lnTo>
                    <a:pt x="766640" y="97958"/>
                  </a:lnTo>
                  <a:lnTo>
                    <a:pt x="786815" y="164011"/>
                  </a:lnTo>
                  <a:lnTo>
                    <a:pt x="806990" y="164011"/>
                  </a:lnTo>
                  <a:lnTo>
                    <a:pt x="827165" y="16401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7226416" y="1937624"/>
              <a:ext cx="827165" cy="174186"/>
            </a:xfrm>
            <a:custGeom>
              <a:avLst/>
              <a:pathLst>
                <a:path w="827165" h="174186">
                  <a:moveTo>
                    <a:pt x="0" y="170220"/>
                  </a:moveTo>
                  <a:lnTo>
                    <a:pt x="20174" y="170220"/>
                  </a:lnTo>
                  <a:lnTo>
                    <a:pt x="40349" y="170220"/>
                  </a:lnTo>
                  <a:lnTo>
                    <a:pt x="60524" y="170220"/>
                  </a:lnTo>
                  <a:lnTo>
                    <a:pt x="80699" y="170220"/>
                  </a:lnTo>
                  <a:lnTo>
                    <a:pt x="100873" y="170220"/>
                  </a:lnTo>
                  <a:lnTo>
                    <a:pt x="121048" y="170220"/>
                  </a:lnTo>
                  <a:lnTo>
                    <a:pt x="141223" y="170220"/>
                  </a:lnTo>
                  <a:lnTo>
                    <a:pt x="161398" y="170220"/>
                  </a:lnTo>
                  <a:lnTo>
                    <a:pt x="181572" y="170220"/>
                  </a:lnTo>
                  <a:lnTo>
                    <a:pt x="201747" y="170220"/>
                  </a:lnTo>
                  <a:lnTo>
                    <a:pt x="221922" y="170220"/>
                  </a:lnTo>
                  <a:lnTo>
                    <a:pt x="242097" y="170220"/>
                  </a:lnTo>
                  <a:lnTo>
                    <a:pt x="262271" y="170220"/>
                  </a:lnTo>
                  <a:lnTo>
                    <a:pt x="282446" y="170220"/>
                  </a:lnTo>
                  <a:lnTo>
                    <a:pt x="302621" y="170220"/>
                  </a:lnTo>
                  <a:lnTo>
                    <a:pt x="322796" y="170220"/>
                  </a:lnTo>
                  <a:lnTo>
                    <a:pt x="342970" y="170220"/>
                  </a:lnTo>
                  <a:lnTo>
                    <a:pt x="363145" y="170220"/>
                  </a:lnTo>
                  <a:lnTo>
                    <a:pt x="383320" y="170220"/>
                  </a:lnTo>
                  <a:lnTo>
                    <a:pt x="403495" y="170737"/>
                  </a:lnTo>
                  <a:lnTo>
                    <a:pt x="423670" y="18625"/>
                  </a:lnTo>
                  <a:lnTo>
                    <a:pt x="443844" y="6726"/>
                  </a:lnTo>
                  <a:lnTo>
                    <a:pt x="464019" y="0"/>
                  </a:lnTo>
                  <a:lnTo>
                    <a:pt x="484194" y="56740"/>
                  </a:lnTo>
                  <a:lnTo>
                    <a:pt x="504369" y="33457"/>
                  </a:lnTo>
                  <a:lnTo>
                    <a:pt x="524543" y="80194"/>
                  </a:lnTo>
                  <a:lnTo>
                    <a:pt x="544718" y="48116"/>
                  </a:lnTo>
                  <a:lnTo>
                    <a:pt x="564893" y="86748"/>
                  </a:lnTo>
                  <a:lnTo>
                    <a:pt x="585068" y="111065"/>
                  </a:lnTo>
                  <a:lnTo>
                    <a:pt x="605242" y="111065"/>
                  </a:lnTo>
                  <a:lnTo>
                    <a:pt x="625417" y="114169"/>
                  </a:lnTo>
                  <a:lnTo>
                    <a:pt x="645592" y="136417"/>
                  </a:lnTo>
                  <a:lnTo>
                    <a:pt x="665767" y="125207"/>
                  </a:lnTo>
                  <a:lnTo>
                    <a:pt x="685941" y="144178"/>
                  </a:lnTo>
                  <a:lnTo>
                    <a:pt x="706116" y="116411"/>
                  </a:lnTo>
                  <a:lnTo>
                    <a:pt x="726291" y="112790"/>
                  </a:lnTo>
                  <a:lnTo>
                    <a:pt x="746466" y="63466"/>
                  </a:lnTo>
                  <a:lnTo>
                    <a:pt x="766640" y="61224"/>
                  </a:lnTo>
                  <a:lnTo>
                    <a:pt x="786815" y="174186"/>
                  </a:lnTo>
                  <a:lnTo>
                    <a:pt x="806990" y="174186"/>
                  </a:lnTo>
                  <a:lnTo>
                    <a:pt x="827165" y="174186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7194815" y="26674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7194815" y="207624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8021980" y="264502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8021980" y="208020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7185058" y="504855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7185058" y="470362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7185058" y="435870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7185058" y="401378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7185058" y="366885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732729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752903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773078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793253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7185058" y="522101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7185058" y="487609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7185058" y="453116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7185058" y="418624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7185058" y="384131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7185058" y="3496393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722641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742816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7629911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7831659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803340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7226416" y="4771750"/>
              <a:ext cx="827165" cy="231961"/>
            </a:xfrm>
            <a:custGeom>
              <a:avLst/>
              <a:pathLst>
                <a:path w="827165" h="231961">
                  <a:moveTo>
                    <a:pt x="0" y="147110"/>
                  </a:moveTo>
                  <a:lnTo>
                    <a:pt x="20174" y="147110"/>
                  </a:lnTo>
                  <a:lnTo>
                    <a:pt x="40349" y="147110"/>
                  </a:lnTo>
                  <a:lnTo>
                    <a:pt x="60524" y="147110"/>
                  </a:lnTo>
                  <a:lnTo>
                    <a:pt x="80699" y="147110"/>
                  </a:lnTo>
                  <a:lnTo>
                    <a:pt x="100873" y="147110"/>
                  </a:lnTo>
                  <a:lnTo>
                    <a:pt x="121048" y="147110"/>
                  </a:lnTo>
                  <a:lnTo>
                    <a:pt x="141223" y="147110"/>
                  </a:lnTo>
                  <a:lnTo>
                    <a:pt x="161398" y="147110"/>
                  </a:lnTo>
                  <a:lnTo>
                    <a:pt x="181572" y="147110"/>
                  </a:lnTo>
                  <a:lnTo>
                    <a:pt x="201747" y="147110"/>
                  </a:lnTo>
                  <a:lnTo>
                    <a:pt x="221922" y="147110"/>
                  </a:lnTo>
                  <a:lnTo>
                    <a:pt x="242097" y="147110"/>
                  </a:lnTo>
                  <a:lnTo>
                    <a:pt x="262271" y="147110"/>
                  </a:lnTo>
                  <a:lnTo>
                    <a:pt x="282446" y="147110"/>
                  </a:lnTo>
                  <a:lnTo>
                    <a:pt x="302621" y="147110"/>
                  </a:lnTo>
                  <a:lnTo>
                    <a:pt x="322796" y="147110"/>
                  </a:lnTo>
                  <a:lnTo>
                    <a:pt x="342970" y="147110"/>
                  </a:lnTo>
                  <a:lnTo>
                    <a:pt x="363145" y="147110"/>
                  </a:lnTo>
                  <a:lnTo>
                    <a:pt x="383320" y="147110"/>
                  </a:lnTo>
                  <a:lnTo>
                    <a:pt x="403495" y="147110"/>
                  </a:lnTo>
                  <a:lnTo>
                    <a:pt x="423670" y="133313"/>
                  </a:lnTo>
                  <a:lnTo>
                    <a:pt x="443844" y="146075"/>
                  </a:lnTo>
                  <a:lnTo>
                    <a:pt x="464019" y="108306"/>
                  </a:lnTo>
                  <a:lnTo>
                    <a:pt x="484194" y="113824"/>
                  </a:lnTo>
                  <a:lnTo>
                    <a:pt x="504369" y="160389"/>
                  </a:lnTo>
                  <a:lnTo>
                    <a:pt x="524543" y="80194"/>
                  </a:lnTo>
                  <a:lnTo>
                    <a:pt x="544718" y="0"/>
                  </a:lnTo>
                  <a:lnTo>
                    <a:pt x="564893" y="3449"/>
                  </a:lnTo>
                  <a:lnTo>
                    <a:pt x="585068" y="150386"/>
                  </a:lnTo>
                  <a:lnTo>
                    <a:pt x="605242" y="169012"/>
                  </a:lnTo>
                  <a:lnTo>
                    <a:pt x="625417" y="171599"/>
                  </a:lnTo>
                  <a:lnTo>
                    <a:pt x="645592" y="231961"/>
                  </a:lnTo>
                  <a:lnTo>
                    <a:pt x="665767" y="193502"/>
                  </a:lnTo>
                  <a:lnTo>
                    <a:pt x="685941" y="171944"/>
                  </a:lnTo>
                  <a:lnTo>
                    <a:pt x="706116" y="115377"/>
                  </a:lnTo>
                  <a:lnTo>
                    <a:pt x="726291" y="179877"/>
                  </a:lnTo>
                  <a:lnTo>
                    <a:pt x="746466" y="126414"/>
                  </a:lnTo>
                  <a:lnTo>
                    <a:pt x="766640" y="158665"/>
                  </a:lnTo>
                  <a:lnTo>
                    <a:pt x="786815" y="196434"/>
                  </a:lnTo>
                  <a:lnTo>
                    <a:pt x="806990" y="196434"/>
                  </a:lnTo>
                  <a:lnTo>
                    <a:pt x="827165" y="19643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7226416" y="4294375"/>
              <a:ext cx="827165" cy="223855"/>
            </a:xfrm>
            <a:custGeom>
              <a:avLst/>
              <a:pathLst>
                <a:path w="827165" h="223855">
                  <a:moveTo>
                    <a:pt x="0" y="98303"/>
                  </a:moveTo>
                  <a:lnTo>
                    <a:pt x="20174" y="98303"/>
                  </a:lnTo>
                  <a:lnTo>
                    <a:pt x="40349" y="98303"/>
                  </a:lnTo>
                  <a:lnTo>
                    <a:pt x="60524" y="98303"/>
                  </a:lnTo>
                  <a:lnTo>
                    <a:pt x="80699" y="98303"/>
                  </a:lnTo>
                  <a:lnTo>
                    <a:pt x="100873" y="98303"/>
                  </a:lnTo>
                  <a:lnTo>
                    <a:pt x="121048" y="98303"/>
                  </a:lnTo>
                  <a:lnTo>
                    <a:pt x="141223" y="98303"/>
                  </a:lnTo>
                  <a:lnTo>
                    <a:pt x="161398" y="98303"/>
                  </a:lnTo>
                  <a:lnTo>
                    <a:pt x="181572" y="98303"/>
                  </a:lnTo>
                  <a:lnTo>
                    <a:pt x="201747" y="98303"/>
                  </a:lnTo>
                  <a:lnTo>
                    <a:pt x="221922" y="98303"/>
                  </a:lnTo>
                  <a:lnTo>
                    <a:pt x="242097" y="98303"/>
                  </a:lnTo>
                  <a:lnTo>
                    <a:pt x="262271" y="98303"/>
                  </a:lnTo>
                  <a:lnTo>
                    <a:pt x="282446" y="98303"/>
                  </a:lnTo>
                  <a:lnTo>
                    <a:pt x="302621" y="98303"/>
                  </a:lnTo>
                  <a:lnTo>
                    <a:pt x="322796" y="98303"/>
                  </a:lnTo>
                  <a:lnTo>
                    <a:pt x="342970" y="98303"/>
                  </a:lnTo>
                  <a:lnTo>
                    <a:pt x="363145" y="98303"/>
                  </a:lnTo>
                  <a:lnTo>
                    <a:pt x="383320" y="98303"/>
                  </a:lnTo>
                  <a:lnTo>
                    <a:pt x="403495" y="98303"/>
                  </a:lnTo>
                  <a:lnTo>
                    <a:pt x="423670" y="77435"/>
                  </a:lnTo>
                  <a:lnTo>
                    <a:pt x="443844" y="80194"/>
                  </a:lnTo>
                  <a:lnTo>
                    <a:pt x="464019" y="46737"/>
                  </a:lnTo>
                  <a:lnTo>
                    <a:pt x="484194" y="65190"/>
                  </a:lnTo>
                  <a:lnTo>
                    <a:pt x="504369" y="92784"/>
                  </a:lnTo>
                  <a:lnTo>
                    <a:pt x="524543" y="46392"/>
                  </a:lnTo>
                  <a:lnTo>
                    <a:pt x="544718" y="0"/>
                  </a:lnTo>
                  <a:lnTo>
                    <a:pt x="564893" y="5691"/>
                  </a:lnTo>
                  <a:lnTo>
                    <a:pt x="585068" y="120033"/>
                  </a:lnTo>
                  <a:lnTo>
                    <a:pt x="605242" y="145730"/>
                  </a:lnTo>
                  <a:lnTo>
                    <a:pt x="625417" y="173151"/>
                  </a:lnTo>
                  <a:lnTo>
                    <a:pt x="645592" y="223855"/>
                  </a:lnTo>
                  <a:lnTo>
                    <a:pt x="665767" y="194882"/>
                  </a:lnTo>
                  <a:lnTo>
                    <a:pt x="685941" y="180222"/>
                  </a:lnTo>
                  <a:lnTo>
                    <a:pt x="706116" y="146247"/>
                  </a:lnTo>
                  <a:lnTo>
                    <a:pt x="726291" y="199538"/>
                  </a:lnTo>
                  <a:lnTo>
                    <a:pt x="746466" y="167978"/>
                  </a:lnTo>
                  <a:lnTo>
                    <a:pt x="766640" y="192122"/>
                  </a:lnTo>
                  <a:lnTo>
                    <a:pt x="786815" y="214370"/>
                  </a:lnTo>
                  <a:lnTo>
                    <a:pt x="806990" y="214370"/>
                  </a:lnTo>
                  <a:lnTo>
                    <a:pt x="827165" y="21437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7194815" y="48872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7194815" y="436107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8021980" y="49365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8021980" y="447714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8164529" y="286995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8164529" y="252503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8164529" y="218010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8164529" y="1835181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8164529" y="1490257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8306761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850850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871025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891200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8164529" y="304241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8164529" y="269749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8164529" y="235256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8164529" y="200764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8164529" y="1662719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8164529" y="131779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820588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840763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8609382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881113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901287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8205887" y="2630576"/>
              <a:ext cx="827165" cy="103304"/>
            </a:xfrm>
            <a:custGeom>
              <a:avLst/>
              <a:pathLst>
                <a:path w="827165" h="103304">
                  <a:moveTo>
                    <a:pt x="0" y="76918"/>
                  </a:moveTo>
                  <a:lnTo>
                    <a:pt x="20174" y="76918"/>
                  </a:lnTo>
                  <a:lnTo>
                    <a:pt x="40349" y="76918"/>
                  </a:lnTo>
                  <a:lnTo>
                    <a:pt x="60524" y="76918"/>
                  </a:lnTo>
                  <a:lnTo>
                    <a:pt x="80699" y="76918"/>
                  </a:lnTo>
                  <a:lnTo>
                    <a:pt x="100873" y="76918"/>
                  </a:lnTo>
                  <a:lnTo>
                    <a:pt x="121048" y="76918"/>
                  </a:lnTo>
                  <a:lnTo>
                    <a:pt x="141223" y="76918"/>
                  </a:lnTo>
                  <a:lnTo>
                    <a:pt x="161398" y="76918"/>
                  </a:lnTo>
                  <a:lnTo>
                    <a:pt x="181572" y="76918"/>
                  </a:lnTo>
                  <a:lnTo>
                    <a:pt x="201747" y="76918"/>
                  </a:lnTo>
                  <a:lnTo>
                    <a:pt x="221922" y="76918"/>
                  </a:lnTo>
                  <a:lnTo>
                    <a:pt x="242097" y="76918"/>
                  </a:lnTo>
                  <a:lnTo>
                    <a:pt x="262271" y="15866"/>
                  </a:lnTo>
                  <a:lnTo>
                    <a:pt x="282446" y="14659"/>
                  </a:lnTo>
                  <a:lnTo>
                    <a:pt x="302621" y="10347"/>
                  </a:lnTo>
                  <a:lnTo>
                    <a:pt x="322796" y="0"/>
                  </a:lnTo>
                  <a:lnTo>
                    <a:pt x="342970" y="8623"/>
                  </a:lnTo>
                  <a:lnTo>
                    <a:pt x="363145" y="29491"/>
                  </a:lnTo>
                  <a:lnTo>
                    <a:pt x="383320" y="61741"/>
                  </a:lnTo>
                  <a:lnTo>
                    <a:pt x="403495" y="76918"/>
                  </a:lnTo>
                  <a:lnTo>
                    <a:pt x="423670" y="76918"/>
                  </a:lnTo>
                  <a:lnTo>
                    <a:pt x="443844" y="76918"/>
                  </a:lnTo>
                  <a:lnTo>
                    <a:pt x="464019" y="59154"/>
                  </a:lnTo>
                  <a:lnTo>
                    <a:pt x="484194" y="63810"/>
                  </a:lnTo>
                  <a:lnTo>
                    <a:pt x="504369" y="80367"/>
                  </a:lnTo>
                  <a:lnTo>
                    <a:pt x="524543" y="75538"/>
                  </a:lnTo>
                  <a:lnTo>
                    <a:pt x="544718" y="70709"/>
                  </a:lnTo>
                  <a:lnTo>
                    <a:pt x="564893" y="65708"/>
                  </a:lnTo>
                  <a:lnTo>
                    <a:pt x="585068" y="82436"/>
                  </a:lnTo>
                  <a:lnTo>
                    <a:pt x="605242" y="84161"/>
                  </a:lnTo>
                  <a:lnTo>
                    <a:pt x="625417" y="52600"/>
                  </a:lnTo>
                  <a:lnTo>
                    <a:pt x="645592" y="94854"/>
                  </a:lnTo>
                  <a:lnTo>
                    <a:pt x="665767" y="81402"/>
                  </a:lnTo>
                  <a:lnTo>
                    <a:pt x="685941" y="76228"/>
                  </a:lnTo>
                  <a:lnTo>
                    <a:pt x="706116" y="90715"/>
                  </a:lnTo>
                  <a:lnTo>
                    <a:pt x="726291" y="86058"/>
                  </a:lnTo>
                  <a:lnTo>
                    <a:pt x="746466" y="103304"/>
                  </a:lnTo>
                  <a:lnTo>
                    <a:pt x="766640" y="68812"/>
                  </a:lnTo>
                  <a:lnTo>
                    <a:pt x="786815" y="68812"/>
                  </a:lnTo>
                  <a:lnTo>
                    <a:pt x="806990" y="68812"/>
                  </a:lnTo>
                  <a:lnTo>
                    <a:pt x="827165" y="688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8205887" y="2045930"/>
              <a:ext cx="827165" cy="76400"/>
            </a:xfrm>
            <a:custGeom>
              <a:avLst/>
              <a:pathLst>
                <a:path w="827165" h="76400">
                  <a:moveTo>
                    <a:pt x="0" y="19660"/>
                  </a:moveTo>
                  <a:lnTo>
                    <a:pt x="20174" y="19660"/>
                  </a:lnTo>
                  <a:lnTo>
                    <a:pt x="40349" y="19660"/>
                  </a:lnTo>
                  <a:lnTo>
                    <a:pt x="60524" y="19660"/>
                  </a:lnTo>
                  <a:lnTo>
                    <a:pt x="80699" y="19660"/>
                  </a:lnTo>
                  <a:lnTo>
                    <a:pt x="100873" y="19660"/>
                  </a:lnTo>
                  <a:lnTo>
                    <a:pt x="121048" y="19660"/>
                  </a:lnTo>
                  <a:lnTo>
                    <a:pt x="141223" y="19660"/>
                  </a:lnTo>
                  <a:lnTo>
                    <a:pt x="161398" y="19660"/>
                  </a:lnTo>
                  <a:lnTo>
                    <a:pt x="181572" y="19660"/>
                  </a:lnTo>
                  <a:lnTo>
                    <a:pt x="201747" y="19660"/>
                  </a:lnTo>
                  <a:lnTo>
                    <a:pt x="221922" y="19660"/>
                  </a:lnTo>
                  <a:lnTo>
                    <a:pt x="242097" y="19660"/>
                  </a:lnTo>
                  <a:lnTo>
                    <a:pt x="262271" y="19660"/>
                  </a:lnTo>
                  <a:lnTo>
                    <a:pt x="282446" y="19660"/>
                  </a:lnTo>
                  <a:lnTo>
                    <a:pt x="302621" y="19660"/>
                  </a:lnTo>
                  <a:lnTo>
                    <a:pt x="322796" y="19660"/>
                  </a:lnTo>
                  <a:lnTo>
                    <a:pt x="342970" y="19660"/>
                  </a:lnTo>
                  <a:lnTo>
                    <a:pt x="363145" y="19660"/>
                  </a:lnTo>
                  <a:lnTo>
                    <a:pt x="383320" y="19660"/>
                  </a:lnTo>
                  <a:lnTo>
                    <a:pt x="403495" y="19660"/>
                  </a:lnTo>
                  <a:lnTo>
                    <a:pt x="423670" y="19660"/>
                  </a:lnTo>
                  <a:lnTo>
                    <a:pt x="443844" y="19660"/>
                  </a:lnTo>
                  <a:lnTo>
                    <a:pt x="464019" y="0"/>
                  </a:lnTo>
                  <a:lnTo>
                    <a:pt x="484194" y="19833"/>
                  </a:lnTo>
                  <a:lnTo>
                    <a:pt x="504369" y="36044"/>
                  </a:lnTo>
                  <a:lnTo>
                    <a:pt x="524543" y="28801"/>
                  </a:lnTo>
                  <a:lnTo>
                    <a:pt x="544718" y="21557"/>
                  </a:lnTo>
                  <a:lnTo>
                    <a:pt x="564893" y="14486"/>
                  </a:lnTo>
                  <a:lnTo>
                    <a:pt x="585068" y="21040"/>
                  </a:lnTo>
                  <a:lnTo>
                    <a:pt x="605242" y="28456"/>
                  </a:lnTo>
                  <a:lnTo>
                    <a:pt x="625417" y="31215"/>
                  </a:lnTo>
                  <a:lnTo>
                    <a:pt x="645592" y="68639"/>
                  </a:lnTo>
                  <a:lnTo>
                    <a:pt x="665767" y="56912"/>
                  </a:lnTo>
                  <a:lnTo>
                    <a:pt x="685941" y="56740"/>
                  </a:lnTo>
                  <a:lnTo>
                    <a:pt x="706116" y="76400"/>
                  </a:lnTo>
                  <a:lnTo>
                    <a:pt x="726291" y="75883"/>
                  </a:lnTo>
                  <a:lnTo>
                    <a:pt x="746466" y="70709"/>
                  </a:lnTo>
                  <a:lnTo>
                    <a:pt x="766640" y="53290"/>
                  </a:lnTo>
                  <a:lnTo>
                    <a:pt x="786815" y="53290"/>
                  </a:lnTo>
                  <a:lnTo>
                    <a:pt x="806990" y="53290"/>
                  </a:lnTo>
                  <a:lnTo>
                    <a:pt x="827165" y="5329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8174286" y="26758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8174286" y="203399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9001451" y="2667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9001451" y="206762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8164529" y="504855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8164529" y="470362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8164529" y="435870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8164529" y="401378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8164529" y="366885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8306761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850850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871025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891200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8164529" y="522101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8164529" y="487609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8164529" y="453116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8164529" y="418624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8164529" y="384131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8164529" y="3496393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820588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840763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8609382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881113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901287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8205887" y="4846771"/>
              <a:ext cx="827165" cy="230754"/>
            </a:xfrm>
            <a:custGeom>
              <a:avLst/>
              <a:pathLst>
                <a:path w="827165" h="230754">
                  <a:moveTo>
                    <a:pt x="0" y="150904"/>
                  </a:moveTo>
                  <a:lnTo>
                    <a:pt x="20174" y="150904"/>
                  </a:lnTo>
                  <a:lnTo>
                    <a:pt x="40349" y="150904"/>
                  </a:lnTo>
                  <a:lnTo>
                    <a:pt x="60524" y="150904"/>
                  </a:lnTo>
                  <a:lnTo>
                    <a:pt x="80699" y="150904"/>
                  </a:lnTo>
                  <a:lnTo>
                    <a:pt x="100873" y="150904"/>
                  </a:lnTo>
                  <a:lnTo>
                    <a:pt x="121048" y="150904"/>
                  </a:lnTo>
                  <a:lnTo>
                    <a:pt x="141223" y="150904"/>
                  </a:lnTo>
                  <a:lnTo>
                    <a:pt x="161398" y="150904"/>
                  </a:lnTo>
                  <a:lnTo>
                    <a:pt x="181572" y="150904"/>
                  </a:lnTo>
                  <a:lnTo>
                    <a:pt x="201747" y="150904"/>
                  </a:lnTo>
                  <a:lnTo>
                    <a:pt x="221922" y="150904"/>
                  </a:lnTo>
                  <a:lnTo>
                    <a:pt x="242097" y="150904"/>
                  </a:lnTo>
                  <a:lnTo>
                    <a:pt x="262271" y="150904"/>
                  </a:lnTo>
                  <a:lnTo>
                    <a:pt x="282446" y="150904"/>
                  </a:lnTo>
                  <a:lnTo>
                    <a:pt x="302621" y="150904"/>
                  </a:lnTo>
                  <a:lnTo>
                    <a:pt x="322796" y="150904"/>
                  </a:lnTo>
                  <a:lnTo>
                    <a:pt x="342970" y="181257"/>
                  </a:lnTo>
                  <a:lnTo>
                    <a:pt x="363145" y="178498"/>
                  </a:lnTo>
                  <a:lnTo>
                    <a:pt x="383320" y="163494"/>
                  </a:lnTo>
                  <a:lnTo>
                    <a:pt x="403495" y="150904"/>
                  </a:lnTo>
                  <a:lnTo>
                    <a:pt x="423670" y="151249"/>
                  </a:lnTo>
                  <a:lnTo>
                    <a:pt x="443844" y="143660"/>
                  </a:lnTo>
                  <a:lnTo>
                    <a:pt x="464019" y="147627"/>
                  </a:lnTo>
                  <a:lnTo>
                    <a:pt x="484194" y="151594"/>
                  </a:lnTo>
                  <a:lnTo>
                    <a:pt x="504369" y="189880"/>
                  </a:lnTo>
                  <a:lnTo>
                    <a:pt x="524543" y="161596"/>
                  </a:lnTo>
                  <a:lnTo>
                    <a:pt x="544718" y="71226"/>
                  </a:lnTo>
                  <a:lnTo>
                    <a:pt x="564893" y="134347"/>
                  </a:lnTo>
                  <a:lnTo>
                    <a:pt x="585068" y="170047"/>
                  </a:lnTo>
                  <a:lnTo>
                    <a:pt x="605242" y="172634"/>
                  </a:lnTo>
                  <a:lnTo>
                    <a:pt x="625417" y="171944"/>
                  </a:lnTo>
                  <a:lnTo>
                    <a:pt x="645592" y="230754"/>
                  </a:lnTo>
                  <a:lnTo>
                    <a:pt x="665767" y="202815"/>
                  </a:lnTo>
                  <a:lnTo>
                    <a:pt x="685941" y="195227"/>
                  </a:lnTo>
                  <a:lnTo>
                    <a:pt x="706116" y="142108"/>
                  </a:lnTo>
                  <a:lnTo>
                    <a:pt x="726291" y="88990"/>
                  </a:lnTo>
                  <a:lnTo>
                    <a:pt x="746466" y="112962"/>
                  </a:lnTo>
                  <a:lnTo>
                    <a:pt x="766640" y="56395"/>
                  </a:lnTo>
                  <a:lnTo>
                    <a:pt x="786815" y="0"/>
                  </a:lnTo>
                  <a:lnTo>
                    <a:pt x="806990" y="0"/>
                  </a:lnTo>
                  <a:lnTo>
                    <a:pt x="82716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8205887" y="4392334"/>
              <a:ext cx="827165" cy="164701"/>
            </a:xfrm>
            <a:custGeom>
              <a:avLst/>
              <a:pathLst>
                <a:path w="827165" h="164701">
                  <a:moveTo>
                    <a:pt x="0" y="48289"/>
                  </a:moveTo>
                  <a:lnTo>
                    <a:pt x="20174" y="48289"/>
                  </a:lnTo>
                  <a:lnTo>
                    <a:pt x="40349" y="48289"/>
                  </a:lnTo>
                  <a:lnTo>
                    <a:pt x="60524" y="48289"/>
                  </a:lnTo>
                  <a:lnTo>
                    <a:pt x="80699" y="48289"/>
                  </a:lnTo>
                  <a:lnTo>
                    <a:pt x="100873" y="48289"/>
                  </a:lnTo>
                  <a:lnTo>
                    <a:pt x="121048" y="48289"/>
                  </a:lnTo>
                  <a:lnTo>
                    <a:pt x="141223" y="48289"/>
                  </a:lnTo>
                  <a:lnTo>
                    <a:pt x="161398" y="48289"/>
                  </a:lnTo>
                  <a:lnTo>
                    <a:pt x="181572" y="48289"/>
                  </a:lnTo>
                  <a:lnTo>
                    <a:pt x="201747" y="48289"/>
                  </a:lnTo>
                  <a:lnTo>
                    <a:pt x="221922" y="48289"/>
                  </a:lnTo>
                  <a:lnTo>
                    <a:pt x="242097" y="48289"/>
                  </a:lnTo>
                  <a:lnTo>
                    <a:pt x="262271" y="48289"/>
                  </a:lnTo>
                  <a:lnTo>
                    <a:pt x="282446" y="48289"/>
                  </a:lnTo>
                  <a:lnTo>
                    <a:pt x="302621" y="48289"/>
                  </a:lnTo>
                  <a:lnTo>
                    <a:pt x="322796" y="48289"/>
                  </a:lnTo>
                  <a:lnTo>
                    <a:pt x="342970" y="48289"/>
                  </a:lnTo>
                  <a:lnTo>
                    <a:pt x="363145" y="48289"/>
                  </a:lnTo>
                  <a:lnTo>
                    <a:pt x="383320" y="48289"/>
                  </a:lnTo>
                  <a:lnTo>
                    <a:pt x="403495" y="48289"/>
                  </a:lnTo>
                  <a:lnTo>
                    <a:pt x="423670" y="37941"/>
                  </a:lnTo>
                  <a:lnTo>
                    <a:pt x="443844" y="42770"/>
                  </a:lnTo>
                  <a:lnTo>
                    <a:pt x="464019" y="67432"/>
                  </a:lnTo>
                  <a:lnTo>
                    <a:pt x="484194" y="92094"/>
                  </a:lnTo>
                  <a:lnTo>
                    <a:pt x="504369" y="112617"/>
                  </a:lnTo>
                  <a:lnTo>
                    <a:pt x="524543" y="101062"/>
                  </a:lnTo>
                  <a:lnTo>
                    <a:pt x="544718" y="37941"/>
                  </a:lnTo>
                  <a:lnTo>
                    <a:pt x="564893" y="88473"/>
                  </a:lnTo>
                  <a:lnTo>
                    <a:pt x="585068" y="110375"/>
                  </a:lnTo>
                  <a:lnTo>
                    <a:pt x="605242" y="98993"/>
                  </a:lnTo>
                  <a:lnTo>
                    <a:pt x="625417" y="111755"/>
                  </a:lnTo>
                  <a:lnTo>
                    <a:pt x="645592" y="164701"/>
                  </a:lnTo>
                  <a:lnTo>
                    <a:pt x="665767" y="149524"/>
                  </a:lnTo>
                  <a:lnTo>
                    <a:pt x="685941" y="131761"/>
                  </a:lnTo>
                  <a:lnTo>
                    <a:pt x="706116" y="112617"/>
                  </a:lnTo>
                  <a:lnTo>
                    <a:pt x="726291" y="93301"/>
                  </a:lnTo>
                  <a:lnTo>
                    <a:pt x="746466" y="98475"/>
                  </a:lnTo>
                  <a:lnTo>
                    <a:pt x="766640" y="49324"/>
                  </a:lnTo>
                  <a:lnTo>
                    <a:pt x="786815" y="0"/>
                  </a:lnTo>
                  <a:lnTo>
                    <a:pt x="806990" y="0"/>
                  </a:lnTo>
                  <a:lnTo>
                    <a:pt x="827165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8174286" y="49660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8174286" y="440902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9001451" y="481517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9001451" y="436073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8648912" y="4639047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tx526"/>
            <p:cNvSpPr/>
            <p:nvPr/>
          </p:nvSpPr>
          <p:spPr>
            <a:xfrm>
              <a:off x="8694632" y="4682599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22%</a:t>
              </a:r>
            </a:p>
          </p:txBody>
        </p:sp>
        <p:sp>
          <p:nvSpPr>
            <p:cNvPr id="527" name="pg527"/>
            <p:cNvSpPr/>
            <p:nvPr/>
          </p:nvSpPr>
          <p:spPr>
            <a:xfrm>
              <a:off x="8745103" y="4158163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tx528"/>
            <p:cNvSpPr/>
            <p:nvPr/>
          </p:nvSpPr>
          <p:spPr>
            <a:xfrm>
              <a:off x="8790823" y="4201715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48%</a:t>
              </a:r>
            </a:p>
          </p:txBody>
        </p:sp>
        <p:sp>
          <p:nvSpPr>
            <p:cNvPr id="529" name="tx529"/>
            <p:cNvSpPr/>
            <p:nvPr/>
          </p:nvSpPr>
          <p:spPr>
            <a:xfrm>
              <a:off x="4438056" y="3259160"/>
              <a:ext cx="52706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530" name="tx530"/>
            <p:cNvSpPr/>
            <p:nvPr/>
          </p:nvSpPr>
          <p:spPr>
            <a:xfrm>
              <a:off x="5474580" y="3259160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531" name="tx531"/>
            <p:cNvSpPr/>
            <p:nvPr/>
          </p:nvSpPr>
          <p:spPr>
            <a:xfrm>
              <a:off x="6380513" y="3259160"/>
              <a:ext cx="56002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El Salvador</a:t>
              </a:r>
            </a:p>
          </p:txBody>
        </p:sp>
        <p:sp>
          <p:nvSpPr>
            <p:cNvPr id="532" name="tx532"/>
            <p:cNvSpPr/>
            <p:nvPr/>
          </p:nvSpPr>
          <p:spPr>
            <a:xfrm>
              <a:off x="7430896" y="3241502"/>
              <a:ext cx="418205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533" name="tx533"/>
            <p:cNvSpPr/>
            <p:nvPr/>
          </p:nvSpPr>
          <p:spPr>
            <a:xfrm>
              <a:off x="8376056" y="3236808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534" name="tx534"/>
            <p:cNvSpPr/>
            <p:nvPr/>
          </p:nvSpPr>
          <p:spPr>
            <a:xfrm>
              <a:off x="4575297" y="1080562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535" name="tx535"/>
            <p:cNvSpPr/>
            <p:nvPr/>
          </p:nvSpPr>
          <p:spPr>
            <a:xfrm>
              <a:off x="5537837" y="1080562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536" name="tx536"/>
            <p:cNvSpPr/>
            <p:nvPr/>
          </p:nvSpPr>
          <p:spPr>
            <a:xfrm>
              <a:off x="6482774" y="1076203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537" name="tx537"/>
            <p:cNvSpPr/>
            <p:nvPr/>
          </p:nvSpPr>
          <p:spPr>
            <a:xfrm>
              <a:off x="7523209" y="1076203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538" name="tx538"/>
            <p:cNvSpPr/>
            <p:nvPr/>
          </p:nvSpPr>
          <p:spPr>
            <a:xfrm>
              <a:off x="8381980" y="1080562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539" name="tx539"/>
            <p:cNvSpPr/>
            <p:nvPr/>
          </p:nvSpPr>
          <p:spPr>
            <a:xfrm rot="-2160000">
              <a:off x="4186209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540" name="tx540"/>
            <p:cNvSpPr/>
            <p:nvPr/>
          </p:nvSpPr>
          <p:spPr>
            <a:xfrm rot="-2160000">
              <a:off x="4387956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541" name="tx541"/>
            <p:cNvSpPr/>
            <p:nvPr/>
          </p:nvSpPr>
          <p:spPr>
            <a:xfrm rot="-2160000">
              <a:off x="4589704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42" name="tx542"/>
            <p:cNvSpPr/>
            <p:nvPr/>
          </p:nvSpPr>
          <p:spPr>
            <a:xfrm rot="-2160000">
              <a:off x="4791452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43" name="tx543"/>
            <p:cNvSpPr/>
            <p:nvPr/>
          </p:nvSpPr>
          <p:spPr>
            <a:xfrm rot="-2160000">
              <a:off x="4993199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44" name="tx544"/>
            <p:cNvSpPr/>
            <p:nvPr/>
          </p:nvSpPr>
          <p:spPr>
            <a:xfrm rot="-2160000">
              <a:off x="5165680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545" name="tx545"/>
            <p:cNvSpPr/>
            <p:nvPr/>
          </p:nvSpPr>
          <p:spPr>
            <a:xfrm rot="-2160000">
              <a:off x="5367427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546" name="tx546"/>
            <p:cNvSpPr/>
            <p:nvPr/>
          </p:nvSpPr>
          <p:spPr>
            <a:xfrm rot="-2160000">
              <a:off x="5569175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47" name="tx547"/>
            <p:cNvSpPr/>
            <p:nvPr/>
          </p:nvSpPr>
          <p:spPr>
            <a:xfrm rot="-2160000">
              <a:off x="5770923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48" name="tx548"/>
            <p:cNvSpPr/>
            <p:nvPr/>
          </p:nvSpPr>
          <p:spPr>
            <a:xfrm rot="-2160000">
              <a:off x="5972670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49" name="tx549"/>
            <p:cNvSpPr/>
            <p:nvPr/>
          </p:nvSpPr>
          <p:spPr>
            <a:xfrm rot="-2160000">
              <a:off x="6145150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550" name="tx550"/>
            <p:cNvSpPr/>
            <p:nvPr/>
          </p:nvSpPr>
          <p:spPr>
            <a:xfrm rot="-2160000">
              <a:off x="6346898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551" name="tx551"/>
            <p:cNvSpPr/>
            <p:nvPr/>
          </p:nvSpPr>
          <p:spPr>
            <a:xfrm rot="-2160000">
              <a:off x="6548646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52" name="tx552"/>
            <p:cNvSpPr/>
            <p:nvPr/>
          </p:nvSpPr>
          <p:spPr>
            <a:xfrm rot="-2160000">
              <a:off x="6750393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53" name="tx553"/>
            <p:cNvSpPr/>
            <p:nvPr/>
          </p:nvSpPr>
          <p:spPr>
            <a:xfrm rot="-2160000">
              <a:off x="6952141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54" name="tx554"/>
            <p:cNvSpPr/>
            <p:nvPr/>
          </p:nvSpPr>
          <p:spPr>
            <a:xfrm rot="-2160000">
              <a:off x="7124621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555" name="tx555"/>
            <p:cNvSpPr/>
            <p:nvPr/>
          </p:nvSpPr>
          <p:spPr>
            <a:xfrm rot="-2160000">
              <a:off x="7326369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556" name="tx556"/>
            <p:cNvSpPr/>
            <p:nvPr/>
          </p:nvSpPr>
          <p:spPr>
            <a:xfrm rot="-2160000">
              <a:off x="7528117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57" name="tx557"/>
            <p:cNvSpPr/>
            <p:nvPr/>
          </p:nvSpPr>
          <p:spPr>
            <a:xfrm rot="-2160000">
              <a:off x="7729864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58" name="tx558"/>
            <p:cNvSpPr/>
            <p:nvPr/>
          </p:nvSpPr>
          <p:spPr>
            <a:xfrm rot="-2160000">
              <a:off x="7931612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59" name="tx559"/>
            <p:cNvSpPr/>
            <p:nvPr/>
          </p:nvSpPr>
          <p:spPr>
            <a:xfrm rot="-2160000">
              <a:off x="8104092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560" name="tx560"/>
            <p:cNvSpPr/>
            <p:nvPr/>
          </p:nvSpPr>
          <p:spPr>
            <a:xfrm rot="-2160000">
              <a:off x="8305840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561" name="tx561"/>
            <p:cNvSpPr/>
            <p:nvPr/>
          </p:nvSpPr>
          <p:spPr>
            <a:xfrm rot="-2160000">
              <a:off x="8507587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62" name="tx562"/>
            <p:cNvSpPr/>
            <p:nvPr/>
          </p:nvSpPr>
          <p:spPr>
            <a:xfrm rot="-2160000">
              <a:off x="8709335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63" name="tx563"/>
            <p:cNvSpPr/>
            <p:nvPr/>
          </p:nvSpPr>
          <p:spPr>
            <a:xfrm rot="-2160000">
              <a:off x="8911083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64" name="tx564"/>
            <p:cNvSpPr/>
            <p:nvPr/>
          </p:nvSpPr>
          <p:spPr>
            <a:xfrm rot="-2160000">
              <a:off x="4042970" y="3050347"/>
              <a:ext cx="15514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565" name="tx565"/>
            <p:cNvSpPr/>
            <p:nvPr/>
          </p:nvSpPr>
          <p:spPr>
            <a:xfrm rot="-2160000">
              <a:off x="3987831" y="2723339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566" name="tx566"/>
            <p:cNvSpPr/>
            <p:nvPr/>
          </p:nvSpPr>
          <p:spPr>
            <a:xfrm rot="-2160000">
              <a:off x="3987831" y="2378415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567" name="tx567"/>
            <p:cNvSpPr/>
            <p:nvPr/>
          </p:nvSpPr>
          <p:spPr>
            <a:xfrm rot="-2160000">
              <a:off x="3987831" y="2033491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568" name="tx568"/>
            <p:cNvSpPr/>
            <p:nvPr/>
          </p:nvSpPr>
          <p:spPr>
            <a:xfrm rot="-2160000">
              <a:off x="3987831" y="1688567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569" name="tx569"/>
            <p:cNvSpPr/>
            <p:nvPr/>
          </p:nvSpPr>
          <p:spPr>
            <a:xfrm rot="-2160000">
              <a:off x="3932692" y="1361558"/>
              <a:ext cx="27706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570" name="tx570"/>
            <p:cNvSpPr/>
            <p:nvPr/>
          </p:nvSpPr>
          <p:spPr>
            <a:xfrm rot="-2160000">
              <a:off x="4042970" y="5228946"/>
              <a:ext cx="15514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571" name="tx571"/>
            <p:cNvSpPr/>
            <p:nvPr/>
          </p:nvSpPr>
          <p:spPr>
            <a:xfrm rot="-2160000">
              <a:off x="3987831" y="4901937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572" name="tx572"/>
            <p:cNvSpPr/>
            <p:nvPr/>
          </p:nvSpPr>
          <p:spPr>
            <a:xfrm rot="-2160000">
              <a:off x="3987831" y="4557013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573" name="tx573"/>
            <p:cNvSpPr/>
            <p:nvPr/>
          </p:nvSpPr>
          <p:spPr>
            <a:xfrm rot="-2160000">
              <a:off x="3987831" y="4212089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574" name="tx574"/>
            <p:cNvSpPr/>
            <p:nvPr/>
          </p:nvSpPr>
          <p:spPr>
            <a:xfrm rot="-2160000">
              <a:off x="3987831" y="3867165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575" name="tx575"/>
            <p:cNvSpPr/>
            <p:nvPr/>
          </p:nvSpPr>
          <p:spPr>
            <a:xfrm rot="-2160000">
              <a:off x="3932692" y="3540156"/>
              <a:ext cx="27706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576" name="tx576"/>
            <p:cNvSpPr/>
            <p:nvPr/>
          </p:nvSpPr>
          <p:spPr>
            <a:xfrm>
              <a:off x="6660528" y="569395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577" name="tx577"/>
            <p:cNvSpPr/>
            <p:nvPr/>
          </p:nvSpPr>
          <p:spPr>
            <a:xfrm>
              <a:off x="6536963" y="5741449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578" name="pl578"/>
            <p:cNvSpPr/>
            <p:nvPr/>
          </p:nvSpPr>
          <p:spPr>
            <a:xfrm>
              <a:off x="5736203" y="61633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799160" y="61384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6723487" y="61633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786444" y="6138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tx582"/>
            <p:cNvSpPr/>
            <p:nvPr/>
          </p:nvSpPr>
          <p:spPr>
            <a:xfrm>
              <a:off x="6003303" y="6113924"/>
              <a:ext cx="62283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1% más rico</a:t>
              </a:r>
            </a:p>
          </p:txBody>
        </p:sp>
        <p:sp>
          <p:nvSpPr>
            <p:cNvPr id="583" name="tx583"/>
            <p:cNvSpPr/>
            <p:nvPr/>
          </p:nvSpPr>
          <p:spPr>
            <a:xfrm>
              <a:off x="6990587" y="6113924"/>
              <a:ext cx="689894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10% más rico</a:t>
              </a:r>
            </a:p>
          </p:txBody>
        </p:sp>
        <p:sp>
          <p:nvSpPr>
            <p:cNvPr id="584" name="tx584"/>
            <p:cNvSpPr/>
            <p:nvPr/>
          </p:nvSpPr>
          <p:spPr>
            <a:xfrm>
              <a:off x="7971108" y="6641361"/>
              <a:ext cx="1785937" cy="107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World Inequality Database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88567" y="43261"/>
              <a:ext cx="5753074" cy="180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7: Recaudación de impuestos en América Latina y la OECD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332612"/>
              <a:ext cx="5983986" cy="1491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Como proporción del PIB en 18 países de AL, y como proporción de la recaudación total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596815" y="424255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96815" y="355881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6815" y="287507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96815" y="219133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6815" y="150759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65283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3464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161646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0982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96815" y="458442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815" y="390068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6815" y="321694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6815" y="253320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6815" y="184946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6815" y="116572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1192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739373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87555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635736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83918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91192" y="3696247"/>
              <a:ext cx="3887544" cy="168200"/>
            </a:xfrm>
            <a:custGeom>
              <a:avLst/>
              <a:pathLst>
                <a:path w="3887544" h="168200">
                  <a:moveTo>
                    <a:pt x="0" y="164439"/>
                  </a:moveTo>
                  <a:lnTo>
                    <a:pt x="94818" y="156918"/>
                  </a:lnTo>
                  <a:lnTo>
                    <a:pt x="189636" y="158285"/>
                  </a:lnTo>
                  <a:lnTo>
                    <a:pt x="284454" y="168200"/>
                  </a:lnTo>
                  <a:lnTo>
                    <a:pt x="379272" y="160337"/>
                  </a:lnTo>
                  <a:lnTo>
                    <a:pt x="474090" y="158285"/>
                  </a:lnTo>
                  <a:lnTo>
                    <a:pt x="568908" y="163413"/>
                  </a:lnTo>
                  <a:lnTo>
                    <a:pt x="663727" y="165123"/>
                  </a:lnTo>
                  <a:lnTo>
                    <a:pt x="758545" y="167516"/>
                  </a:lnTo>
                  <a:lnTo>
                    <a:pt x="853363" y="155209"/>
                  </a:lnTo>
                  <a:lnTo>
                    <a:pt x="948181" y="163072"/>
                  </a:lnTo>
                  <a:lnTo>
                    <a:pt x="1042999" y="162388"/>
                  </a:lnTo>
                  <a:lnTo>
                    <a:pt x="1137817" y="163072"/>
                  </a:lnTo>
                  <a:lnTo>
                    <a:pt x="1232635" y="138457"/>
                  </a:lnTo>
                  <a:lnTo>
                    <a:pt x="1327454" y="138457"/>
                  </a:lnTo>
                  <a:lnTo>
                    <a:pt x="1422272" y="146320"/>
                  </a:lnTo>
                  <a:lnTo>
                    <a:pt x="1517090" y="139482"/>
                  </a:lnTo>
                  <a:lnTo>
                    <a:pt x="1611908" y="132645"/>
                  </a:lnTo>
                  <a:lnTo>
                    <a:pt x="1706726" y="135380"/>
                  </a:lnTo>
                  <a:lnTo>
                    <a:pt x="1801544" y="151106"/>
                  </a:lnTo>
                  <a:lnTo>
                    <a:pt x="1896362" y="153841"/>
                  </a:lnTo>
                  <a:lnTo>
                    <a:pt x="1991181" y="141192"/>
                  </a:lnTo>
                  <a:lnTo>
                    <a:pt x="2085999" y="122389"/>
                  </a:lnTo>
                  <a:lnTo>
                    <a:pt x="2180817" y="110424"/>
                  </a:lnTo>
                  <a:lnTo>
                    <a:pt x="2275635" y="91621"/>
                  </a:lnTo>
                  <a:lnTo>
                    <a:pt x="2370453" y="111107"/>
                  </a:lnTo>
                  <a:lnTo>
                    <a:pt x="2465271" y="96407"/>
                  </a:lnTo>
                  <a:lnTo>
                    <a:pt x="2560090" y="38973"/>
                  </a:lnTo>
                  <a:lnTo>
                    <a:pt x="2654908" y="35212"/>
                  </a:lnTo>
                  <a:lnTo>
                    <a:pt x="2749726" y="25982"/>
                  </a:lnTo>
                  <a:lnTo>
                    <a:pt x="2844544" y="50938"/>
                  </a:lnTo>
                  <a:lnTo>
                    <a:pt x="2939362" y="42733"/>
                  </a:lnTo>
                  <a:lnTo>
                    <a:pt x="3034180" y="24956"/>
                  </a:lnTo>
                  <a:lnTo>
                    <a:pt x="3128998" y="46494"/>
                  </a:lnTo>
                  <a:lnTo>
                    <a:pt x="3223817" y="35554"/>
                  </a:lnTo>
                  <a:lnTo>
                    <a:pt x="3318635" y="23930"/>
                  </a:lnTo>
                  <a:lnTo>
                    <a:pt x="3413453" y="0"/>
                  </a:lnTo>
                  <a:lnTo>
                    <a:pt x="3508271" y="25298"/>
                  </a:lnTo>
                  <a:lnTo>
                    <a:pt x="3603089" y="60510"/>
                  </a:lnTo>
                  <a:lnTo>
                    <a:pt x="3697907" y="28033"/>
                  </a:lnTo>
                  <a:lnTo>
                    <a:pt x="3792725" y="30084"/>
                  </a:lnTo>
                  <a:lnTo>
                    <a:pt x="3887544" y="27691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91192" y="2548931"/>
              <a:ext cx="3887544" cy="64271"/>
            </a:xfrm>
            <a:custGeom>
              <a:avLst/>
              <a:pathLst>
                <a:path w="3887544" h="64271">
                  <a:moveTo>
                    <a:pt x="0" y="64271"/>
                  </a:moveTo>
                  <a:lnTo>
                    <a:pt x="94818" y="57434"/>
                  </a:lnTo>
                  <a:lnTo>
                    <a:pt x="189636" y="51964"/>
                  </a:lnTo>
                  <a:lnTo>
                    <a:pt x="284454" y="57092"/>
                  </a:lnTo>
                  <a:lnTo>
                    <a:pt x="379272" y="57092"/>
                  </a:lnTo>
                  <a:lnTo>
                    <a:pt x="474090" y="50596"/>
                  </a:lnTo>
                  <a:lnTo>
                    <a:pt x="568908" y="38631"/>
                  </a:lnTo>
                  <a:lnTo>
                    <a:pt x="663727" y="39998"/>
                  </a:lnTo>
                  <a:lnTo>
                    <a:pt x="758545" y="54015"/>
                  </a:lnTo>
                  <a:lnTo>
                    <a:pt x="853363" y="42733"/>
                  </a:lnTo>
                  <a:lnTo>
                    <a:pt x="948181" y="52989"/>
                  </a:lnTo>
                  <a:lnTo>
                    <a:pt x="1042999" y="56066"/>
                  </a:lnTo>
                  <a:lnTo>
                    <a:pt x="1137817" y="52306"/>
                  </a:lnTo>
                  <a:lnTo>
                    <a:pt x="1232635" y="25640"/>
                  </a:lnTo>
                  <a:lnTo>
                    <a:pt x="1327454" y="25982"/>
                  </a:lnTo>
                  <a:lnTo>
                    <a:pt x="1422272" y="41366"/>
                  </a:lnTo>
                  <a:lnTo>
                    <a:pt x="1517090" y="38973"/>
                  </a:lnTo>
                  <a:lnTo>
                    <a:pt x="1611908" y="29058"/>
                  </a:lnTo>
                  <a:lnTo>
                    <a:pt x="1706726" y="27007"/>
                  </a:lnTo>
                  <a:lnTo>
                    <a:pt x="1801544" y="32819"/>
                  </a:lnTo>
                  <a:lnTo>
                    <a:pt x="1896362" y="36580"/>
                  </a:lnTo>
                  <a:lnTo>
                    <a:pt x="1991181" y="13674"/>
                  </a:lnTo>
                  <a:lnTo>
                    <a:pt x="2085999" y="6153"/>
                  </a:lnTo>
                  <a:lnTo>
                    <a:pt x="2180817" y="12649"/>
                  </a:lnTo>
                  <a:lnTo>
                    <a:pt x="2275635" y="24956"/>
                  </a:lnTo>
                  <a:lnTo>
                    <a:pt x="2370453" y="24956"/>
                  </a:lnTo>
                  <a:lnTo>
                    <a:pt x="2465271" y="7521"/>
                  </a:lnTo>
                  <a:lnTo>
                    <a:pt x="2560090" y="7863"/>
                  </a:lnTo>
                  <a:lnTo>
                    <a:pt x="2654908" y="0"/>
                  </a:lnTo>
                  <a:lnTo>
                    <a:pt x="2749726" y="1025"/>
                  </a:lnTo>
                  <a:lnTo>
                    <a:pt x="2844544" y="2393"/>
                  </a:lnTo>
                  <a:lnTo>
                    <a:pt x="2939362" y="3760"/>
                  </a:lnTo>
                  <a:lnTo>
                    <a:pt x="3034180" y="11965"/>
                  </a:lnTo>
                  <a:lnTo>
                    <a:pt x="3128998" y="32819"/>
                  </a:lnTo>
                  <a:lnTo>
                    <a:pt x="3223817" y="25982"/>
                  </a:lnTo>
                  <a:lnTo>
                    <a:pt x="3318635" y="23589"/>
                  </a:lnTo>
                  <a:lnTo>
                    <a:pt x="3413453" y="29058"/>
                  </a:lnTo>
                  <a:lnTo>
                    <a:pt x="3508271" y="31793"/>
                  </a:lnTo>
                  <a:lnTo>
                    <a:pt x="3603089" y="54015"/>
                  </a:lnTo>
                  <a:lnTo>
                    <a:pt x="3697907" y="43075"/>
                  </a:lnTo>
                  <a:lnTo>
                    <a:pt x="3792725" y="39998"/>
                  </a:lnTo>
                  <a:lnTo>
                    <a:pt x="3887544" y="37263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91192" y="4139994"/>
              <a:ext cx="3887544" cy="136748"/>
            </a:xfrm>
            <a:custGeom>
              <a:avLst/>
              <a:pathLst>
                <a:path w="3887544" h="136748">
                  <a:moveTo>
                    <a:pt x="0" y="136748"/>
                  </a:moveTo>
                  <a:lnTo>
                    <a:pt x="94818" y="136748"/>
                  </a:lnTo>
                  <a:lnTo>
                    <a:pt x="189636" y="136748"/>
                  </a:lnTo>
                  <a:lnTo>
                    <a:pt x="284454" y="136748"/>
                  </a:lnTo>
                  <a:lnTo>
                    <a:pt x="379272" y="136748"/>
                  </a:lnTo>
                  <a:lnTo>
                    <a:pt x="474090" y="136748"/>
                  </a:lnTo>
                  <a:lnTo>
                    <a:pt x="568908" y="136748"/>
                  </a:lnTo>
                  <a:lnTo>
                    <a:pt x="663727" y="102561"/>
                  </a:lnTo>
                  <a:lnTo>
                    <a:pt x="758545" y="102561"/>
                  </a:lnTo>
                  <a:lnTo>
                    <a:pt x="853363" y="102561"/>
                  </a:lnTo>
                  <a:lnTo>
                    <a:pt x="948181" y="102561"/>
                  </a:lnTo>
                  <a:lnTo>
                    <a:pt x="1042999" y="102561"/>
                  </a:lnTo>
                  <a:lnTo>
                    <a:pt x="1137817" y="102561"/>
                  </a:lnTo>
                  <a:lnTo>
                    <a:pt x="1232635" y="102561"/>
                  </a:lnTo>
                  <a:lnTo>
                    <a:pt x="1327454" y="68374"/>
                  </a:lnTo>
                  <a:lnTo>
                    <a:pt x="1422272" y="68374"/>
                  </a:lnTo>
                  <a:lnTo>
                    <a:pt x="1517090" y="68374"/>
                  </a:lnTo>
                  <a:lnTo>
                    <a:pt x="1611908" y="34187"/>
                  </a:lnTo>
                  <a:lnTo>
                    <a:pt x="1706726" y="34187"/>
                  </a:lnTo>
                  <a:lnTo>
                    <a:pt x="1801544" y="34187"/>
                  </a:lnTo>
                  <a:lnTo>
                    <a:pt x="1896362" y="34187"/>
                  </a:lnTo>
                  <a:lnTo>
                    <a:pt x="1991181" y="34187"/>
                  </a:lnTo>
                  <a:lnTo>
                    <a:pt x="2085999" y="34187"/>
                  </a:lnTo>
                  <a:lnTo>
                    <a:pt x="2180817" y="34187"/>
                  </a:lnTo>
                  <a:lnTo>
                    <a:pt x="2275635" y="0"/>
                  </a:lnTo>
                  <a:lnTo>
                    <a:pt x="2370453" y="0"/>
                  </a:lnTo>
                  <a:lnTo>
                    <a:pt x="2465271" y="0"/>
                  </a:lnTo>
                  <a:lnTo>
                    <a:pt x="2560090" y="0"/>
                  </a:lnTo>
                  <a:lnTo>
                    <a:pt x="2654908" y="0"/>
                  </a:lnTo>
                  <a:lnTo>
                    <a:pt x="2749726" y="34187"/>
                  </a:lnTo>
                  <a:lnTo>
                    <a:pt x="2844544" y="34187"/>
                  </a:lnTo>
                  <a:lnTo>
                    <a:pt x="2939362" y="34187"/>
                  </a:lnTo>
                  <a:lnTo>
                    <a:pt x="3034180" y="34187"/>
                  </a:lnTo>
                  <a:lnTo>
                    <a:pt x="3128998" y="34187"/>
                  </a:lnTo>
                  <a:lnTo>
                    <a:pt x="3223817" y="0"/>
                  </a:lnTo>
                  <a:lnTo>
                    <a:pt x="3318635" y="0"/>
                  </a:lnTo>
                  <a:lnTo>
                    <a:pt x="3413453" y="0"/>
                  </a:lnTo>
                  <a:lnTo>
                    <a:pt x="3508271" y="0"/>
                  </a:lnTo>
                  <a:lnTo>
                    <a:pt x="3603089" y="34187"/>
                  </a:lnTo>
                  <a:lnTo>
                    <a:pt x="3697907" y="34187"/>
                  </a:lnTo>
                  <a:lnTo>
                    <a:pt x="3792725" y="34187"/>
                  </a:lnTo>
                  <a:lnTo>
                    <a:pt x="3887544" y="34187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91192" y="3285319"/>
              <a:ext cx="3887544" cy="205122"/>
            </a:xfrm>
            <a:custGeom>
              <a:avLst/>
              <a:pathLst>
                <a:path w="3887544" h="205122">
                  <a:moveTo>
                    <a:pt x="0" y="205122"/>
                  </a:moveTo>
                  <a:lnTo>
                    <a:pt x="94818" y="205122"/>
                  </a:lnTo>
                  <a:lnTo>
                    <a:pt x="189636" y="205122"/>
                  </a:lnTo>
                  <a:lnTo>
                    <a:pt x="284454" y="205122"/>
                  </a:lnTo>
                  <a:lnTo>
                    <a:pt x="379272" y="205122"/>
                  </a:lnTo>
                  <a:lnTo>
                    <a:pt x="474090" y="205122"/>
                  </a:lnTo>
                  <a:lnTo>
                    <a:pt x="568908" y="205122"/>
                  </a:lnTo>
                  <a:lnTo>
                    <a:pt x="663727" y="205122"/>
                  </a:lnTo>
                  <a:lnTo>
                    <a:pt x="758545" y="170935"/>
                  </a:lnTo>
                  <a:lnTo>
                    <a:pt x="853363" y="170935"/>
                  </a:lnTo>
                  <a:lnTo>
                    <a:pt x="948181" y="170935"/>
                  </a:lnTo>
                  <a:lnTo>
                    <a:pt x="1042999" y="170935"/>
                  </a:lnTo>
                  <a:lnTo>
                    <a:pt x="1137817" y="136748"/>
                  </a:lnTo>
                  <a:lnTo>
                    <a:pt x="1232635" y="136748"/>
                  </a:lnTo>
                  <a:lnTo>
                    <a:pt x="1327454" y="102561"/>
                  </a:lnTo>
                  <a:lnTo>
                    <a:pt x="1422272" y="102561"/>
                  </a:lnTo>
                  <a:lnTo>
                    <a:pt x="1517090" y="102561"/>
                  </a:lnTo>
                  <a:lnTo>
                    <a:pt x="1611908" y="68374"/>
                  </a:lnTo>
                  <a:lnTo>
                    <a:pt x="1706726" y="68374"/>
                  </a:lnTo>
                  <a:lnTo>
                    <a:pt x="1801544" y="68374"/>
                  </a:lnTo>
                  <a:lnTo>
                    <a:pt x="1896362" y="34187"/>
                  </a:lnTo>
                  <a:lnTo>
                    <a:pt x="1991181" y="34187"/>
                  </a:lnTo>
                  <a:lnTo>
                    <a:pt x="2085999" y="34187"/>
                  </a:lnTo>
                  <a:lnTo>
                    <a:pt x="2180817" y="34187"/>
                  </a:lnTo>
                  <a:lnTo>
                    <a:pt x="2275635" y="34187"/>
                  </a:lnTo>
                  <a:lnTo>
                    <a:pt x="2370453" y="0"/>
                  </a:lnTo>
                  <a:lnTo>
                    <a:pt x="2465271" y="0"/>
                  </a:lnTo>
                  <a:lnTo>
                    <a:pt x="2560090" y="0"/>
                  </a:lnTo>
                  <a:lnTo>
                    <a:pt x="2654908" y="34187"/>
                  </a:lnTo>
                  <a:lnTo>
                    <a:pt x="2749726" y="34187"/>
                  </a:lnTo>
                  <a:lnTo>
                    <a:pt x="2844544" y="34187"/>
                  </a:lnTo>
                  <a:lnTo>
                    <a:pt x="2939362" y="34187"/>
                  </a:lnTo>
                  <a:lnTo>
                    <a:pt x="3034180" y="34187"/>
                  </a:lnTo>
                  <a:lnTo>
                    <a:pt x="3128998" y="34187"/>
                  </a:lnTo>
                  <a:lnTo>
                    <a:pt x="3223817" y="34187"/>
                  </a:lnTo>
                  <a:lnTo>
                    <a:pt x="3318635" y="34187"/>
                  </a:lnTo>
                  <a:lnTo>
                    <a:pt x="3413453" y="34187"/>
                  </a:lnTo>
                  <a:lnTo>
                    <a:pt x="3508271" y="34187"/>
                  </a:lnTo>
                  <a:lnTo>
                    <a:pt x="3603089" y="34187"/>
                  </a:lnTo>
                  <a:lnTo>
                    <a:pt x="3697907" y="34187"/>
                  </a:lnTo>
                  <a:lnTo>
                    <a:pt x="3792725" y="34187"/>
                  </a:lnTo>
                  <a:lnTo>
                    <a:pt x="3887544" y="34187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52815" y="3822310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39507" y="25535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81510" y="384866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79950" y="259936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976328" y="385003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974768" y="259389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071146" y="385994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069586" y="259902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65964" y="385208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164404" y="259902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260783" y="385003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259222" y="259253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355601" y="385516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354040" y="258056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450419" y="385687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448858" y="258193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545237" y="385926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543677" y="25959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640055" y="384695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638495" y="258466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00997" y="3820942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687689" y="254224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829691" y="385413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828131" y="259800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24510" y="385481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922949" y="259423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19328" y="38302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017767" y="256757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114146" y="38302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112585" y="25679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08964" y="383806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207404" y="258329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303782" y="383123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302222" y="258090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398600" y="382439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397040" y="257099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493419" y="382712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491858" y="256894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588237" y="384285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586676" y="25747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649178" y="3811712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635870" y="25258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777873" y="383293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776313" y="25556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872691" y="381413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871131" y="254808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67509" y="380217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965949" y="25545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62327" y="378336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060767" y="25668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157146" y="380285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155585" y="25668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251964" y="378815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250403" y="254945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6782" y="373072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345221" y="254979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41600" y="372696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440040" y="254193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536418" y="371772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534858" y="254295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97360" y="3708809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584052" y="24916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26054" y="373448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724494" y="254569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820873" y="37167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819312" y="255389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915691" y="373824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914130" y="25747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010509" y="372730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008948" y="25679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105327" y="371567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103767" y="256552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200145" y="369174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198585" y="257099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294963" y="371704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293403" y="257372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389782" y="375225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388221" y="25959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84600" y="371978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483039" y="258500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579418" y="372183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577857" y="258193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640359" y="3685562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627051" y="252651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52815" y="4238366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739507" y="343076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81510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79950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976328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974768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071146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069586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165964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164404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260783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259222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355601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354040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450419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448858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545237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543677" y="344925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640055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638495" y="344925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700997" y="4204179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687689" y="33965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829691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828131" y="344925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924510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922949" y="341506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19328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017767" y="341506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114146" y="420386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112585" y="33808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208964" y="420386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207404" y="33808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303782" y="420386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302222" y="33808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398600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397040" y="334669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493419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491858" y="334669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588237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586676" y="334669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649178" y="413580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635870" y="32598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777873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776313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872691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871131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967509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965949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062327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060767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157146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155585" y="327832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251964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250403" y="327832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346782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345221" y="327832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441600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440040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536418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534858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597360" y="413580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584052" y="32598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726054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724494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820873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819312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15691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914130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010509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008948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105327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103767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200145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198585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294963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293403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389782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388221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484600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483039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579418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577857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640359" y="413580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627051" y="32598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87764" y="3947091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733484" y="399020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0" name="pg200"/>
            <p:cNvSpPr/>
            <p:nvPr/>
          </p:nvSpPr>
          <p:spPr>
            <a:xfrm>
              <a:off x="823366" y="2699677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869086" y="274279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2" name="pg202"/>
            <p:cNvSpPr/>
            <p:nvPr/>
          </p:nvSpPr>
          <p:spPr>
            <a:xfrm>
              <a:off x="1615688" y="3946791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1661408" y="398990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4" name="pg204"/>
            <p:cNvSpPr/>
            <p:nvPr/>
          </p:nvSpPr>
          <p:spPr>
            <a:xfrm>
              <a:off x="1479352" y="2691568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1525072" y="2734686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6" name="pg206"/>
            <p:cNvSpPr/>
            <p:nvPr/>
          </p:nvSpPr>
          <p:spPr>
            <a:xfrm>
              <a:off x="2748544" y="3918272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2794264" y="3961390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8" name="pg208"/>
            <p:cNvSpPr/>
            <p:nvPr/>
          </p:nvSpPr>
          <p:spPr>
            <a:xfrm>
              <a:off x="2720064" y="2672323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765784" y="271544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0" name="pg210"/>
            <p:cNvSpPr/>
            <p:nvPr/>
          </p:nvSpPr>
          <p:spPr>
            <a:xfrm>
              <a:off x="3349268" y="3833438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3394988" y="3876556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24%</a:t>
              </a:r>
            </a:p>
          </p:txBody>
        </p:sp>
        <p:sp>
          <p:nvSpPr>
            <p:cNvPr id="212" name="pg212"/>
            <p:cNvSpPr/>
            <p:nvPr/>
          </p:nvSpPr>
          <p:spPr>
            <a:xfrm>
              <a:off x="3573898" y="2295740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3619618" y="233885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59%</a:t>
              </a:r>
            </a:p>
          </p:txBody>
        </p:sp>
        <p:sp>
          <p:nvSpPr>
            <p:cNvPr id="214" name="pg214"/>
            <p:cNvSpPr/>
            <p:nvPr/>
          </p:nvSpPr>
          <p:spPr>
            <a:xfrm>
              <a:off x="4505243" y="3470385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4550963" y="3513503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25%</a:t>
              </a:r>
            </a:p>
          </p:txBody>
        </p:sp>
        <p:sp>
          <p:nvSpPr>
            <p:cNvPr id="216" name="pg216"/>
            <p:cNvSpPr/>
            <p:nvPr/>
          </p:nvSpPr>
          <p:spPr>
            <a:xfrm>
              <a:off x="4369667" y="2332929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4415387" y="237604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8" name="pg218"/>
            <p:cNvSpPr/>
            <p:nvPr/>
          </p:nvSpPr>
          <p:spPr>
            <a:xfrm>
              <a:off x="642535" y="4364014"/>
              <a:ext cx="256974" cy="167106"/>
            </a:xfrm>
            <a:custGeom>
              <a:avLst/>
              <a:pathLst>
                <a:path w="256974" h="167106">
                  <a:moveTo>
                    <a:pt x="27432" y="167106"/>
                  </a:moveTo>
                  <a:lnTo>
                    <a:pt x="229542" y="167106"/>
                  </a:lnTo>
                  <a:lnTo>
                    <a:pt x="228437" y="167084"/>
                  </a:lnTo>
                  <a:lnTo>
                    <a:pt x="232848" y="166906"/>
                  </a:lnTo>
                  <a:lnTo>
                    <a:pt x="237174" y="166023"/>
                  </a:lnTo>
                  <a:lnTo>
                    <a:pt x="241302" y="164458"/>
                  </a:lnTo>
                  <a:lnTo>
                    <a:pt x="245125" y="162250"/>
                  </a:lnTo>
                  <a:lnTo>
                    <a:pt x="248545" y="159458"/>
                  </a:lnTo>
                  <a:lnTo>
                    <a:pt x="251472" y="156154"/>
                  </a:lnTo>
                  <a:lnTo>
                    <a:pt x="253832" y="152422"/>
                  </a:lnTo>
                  <a:lnTo>
                    <a:pt x="255562" y="148361"/>
                  </a:lnTo>
                  <a:lnTo>
                    <a:pt x="256619" y="144075"/>
                  </a:lnTo>
                  <a:lnTo>
                    <a:pt x="256974" y="139674"/>
                  </a:lnTo>
                  <a:lnTo>
                    <a:pt x="256974" y="27431"/>
                  </a:lnTo>
                  <a:lnTo>
                    <a:pt x="256619" y="23031"/>
                  </a:lnTo>
                  <a:lnTo>
                    <a:pt x="255562" y="18745"/>
                  </a:lnTo>
                  <a:lnTo>
                    <a:pt x="253832" y="14683"/>
                  </a:lnTo>
                  <a:lnTo>
                    <a:pt x="251472" y="10952"/>
                  </a:lnTo>
                  <a:lnTo>
                    <a:pt x="248545" y="7647"/>
                  </a:lnTo>
                  <a:lnTo>
                    <a:pt x="245125" y="4855"/>
                  </a:lnTo>
                  <a:lnTo>
                    <a:pt x="241302" y="2648"/>
                  </a:lnTo>
                  <a:lnTo>
                    <a:pt x="237174" y="1083"/>
                  </a:lnTo>
                  <a:lnTo>
                    <a:pt x="232848" y="200"/>
                  </a:lnTo>
                  <a:lnTo>
                    <a:pt x="22954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688255" y="4407133"/>
              <a:ext cx="165534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9%</a:t>
              </a:r>
            </a:p>
          </p:txBody>
        </p:sp>
        <p:sp>
          <p:nvSpPr>
            <p:cNvPr id="220" name="pg220"/>
            <p:cNvSpPr/>
            <p:nvPr/>
          </p:nvSpPr>
          <p:spPr>
            <a:xfrm>
              <a:off x="642535" y="3237312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688255" y="3280430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32%</a:t>
              </a:r>
            </a:p>
          </p:txBody>
        </p:sp>
        <p:sp>
          <p:nvSpPr>
            <p:cNvPr id="222" name="pg222"/>
            <p:cNvSpPr/>
            <p:nvPr/>
          </p:nvSpPr>
          <p:spPr>
            <a:xfrm>
              <a:off x="1578372" y="4330714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1624092" y="437383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10%</a:t>
              </a:r>
            </a:p>
          </p:txBody>
        </p:sp>
        <p:sp>
          <p:nvSpPr>
            <p:cNvPr id="224" name="pg224"/>
            <p:cNvSpPr/>
            <p:nvPr/>
          </p:nvSpPr>
          <p:spPr>
            <a:xfrm>
              <a:off x="1677116" y="3543094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1722836" y="358621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33%</a:t>
              </a:r>
            </a:p>
          </p:txBody>
        </p:sp>
        <p:sp>
          <p:nvSpPr>
            <p:cNvPr id="226" name="pg226"/>
            <p:cNvSpPr/>
            <p:nvPr/>
          </p:nvSpPr>
          <p:spPr>
            <a:xfrm>
              <a:off x="2526552" y="4261886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2572272" y="430500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28" name="pg228"/>
            <p:cNvSpPr/>
            <p:nvPr/>
          </p:nvSpPr>
          <p:spPr>
            <a:xfrm>
              <a:off x="2333342" y="3066049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2379062" y="310916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0" name="pg230"/>
            <p:cNvSpPr/>
            <p:nvPr/>
          </p:nvSpPr>
          <p:spPr>
            <a:xfrm>
              <a:off x="3375037" y="4262140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3420757" y="430525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2" name="pg232"/>
            <p:cNvSpPr/>
            <p:nvPr/>
          </p:nvSpPr>
          <p:spPr>
            <a:xfrm>
              <a:off x="3474711" y="3406477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3520431" y="3449596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4" name="pg234"/>
            <p:cNvSpPr/>
            <p:nvPr/>
          </p:nvSpPr>
          <p:spPr>
            <a:xfrm>
              <a:off x="4505376" y="3921053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4551096" y="396417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6" name="pg236"/>
            <p:cNvSpPr/>
            <p:nvPr/>
          </p:nvSpPr>
          <p:spPr>
            <a:xfrm>
              <a:off x="4505376" y="3066377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4551096" y="310949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2160000">
              <a:off x="357878" y="4594340"/>
              <a:ext cx="1939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160000">
              <a:off x="288955" y="393299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160000">
              <a:off x="288955" y="324925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160000">
              <a:off x="288955" y="256551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2160000">
              <a:off x="288955" y="188177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2160000">
              <a:off x="220031" y="1220429"/>
              <a:ext cx="3463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160000">
              <a:off x="663948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160000">
              <a:off x="1612130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160000">
              <a:off x="2560311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160000">
              <a:off x="3508493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160000">
              <a:off x="4456674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734964" y="520116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611399" y="524866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251" name="pt251"/>
            <p:cNvSpPr/>
            <p:nvPr/>
          </p:nvSpPr>
          <p:spPr>
            <a:xfrm>
              <a:off x="1155051" y="56457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2133726" y="563193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1359194" y="5621142"/>
              <a:ext cx="62283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1% más rico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2346478" y="5621142"/>
              <a:ext cx="689894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10% más rico</a:t>
              </a:r>
            </a:p>
          </p:txBody>
        </p:sp>
        <p:sp>
          <p:nvSpPr>
            <p:cNvPr id="255" name="pl255"/>
            <p:cNvSpPr/>
            <p:nvPr/>
          </p:nvSpPr>
          <p:spPr>
            <a:xfrm>
              <a:off x="3402169" y="5670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465125" y="5645714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402169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465125" y="5865170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3669268" y="5621142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3669268" y="5844957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OCDE sin AL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5595816" y="4281618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5595816" y="2907833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595816" y="1534049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5595816" y="4968510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5595816" y="3594725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5595816" y="2220941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5595816" y="847156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6248052" y="641089"/>
              <a:ext cx="0" cy="4533489"/>
            </a:xfrm>
            <a:custGeom>
              <a:avLst/>
              <a:pathLst>
                <a:path w="0" h="4533489">
                  <a:moveTo>
                    <a:pt x="0" y="4533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7335113" y="641089"/>
              <a:ext cx="0" cy="4533489"/>
            </a:xfrm>
            <a:custGeom>
              <a:avLst/>
              <a:pathLst>
                <a:path w="0" h="4533489">
                  <a:moveTo>
                    <a:pt x="0" y="4533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8422174" y="641089"/>
              <a:ext cx="0" cy="4533489"/>
            </a:xfrm>
            <a:custGeom>
              <a:avLst/>
              <a:pathLst>
                <a:path w="0" h="4533489">
                  <a:moveTo>
                    <a:pt x="0" y="4533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7932997" y="2591863"/>
              <a:ext cx="489177" cy="2376647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8422174" y="1410408"/>
              <a:ext cx="489177" cy="3558102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6845936" y="3704628"/>
              <a:ext cx="489177" cy="1263881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335113" y="1740116"/>
              <a:ext cx="489177" cy="3228393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5758875" y="1176865"/>
              <a:ext cx="489177" cy="3791645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6248052" y="2179727"/>
              <a:ext cx="489177" cy="2788782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tx277"/>
            <p:cNvSpPr/>
            <p:nvPr/>
          </p:nvSpPr>
          <p:spPr>
            <a:xfrm>
              <a:off x="5820180" y="990923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27.6 %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6282181" y="1993786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20.3 %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6942410" y="3518686"/>
              <a:ext cx="323406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9.2 %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7369241" y="1554174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23.5 %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7994301" y="2405921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17.3 %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8456302" y="1224466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25.9 %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5362528" y="4926824"/>
              <a:ext cx="170657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5295472" y="3553039"/>
              <a:ext cx="237713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10%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5295472" y="2179254"/>
              <a:ext cx="237713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5295472" y="805470"/>
              <a:ext cx="237713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30%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5801683" y="5210162"/>
              <a:ext cx="892738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Impuesto al Valor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6008495" y="5329522"/>
              <a:ext cx="479115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Agregado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6828952" y="5210162"/>
              <a:ext cx="1012322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Impuesto a la Renta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6975749" y="5330863"/>
              <a:ext cx="718728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 las personas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7941941" y="5231173"/>
              <a:ext cx="960465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Contribuciones a la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8004583" y="5329522"/>
              <a:ext cx="835182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Seguridad Social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7335113" y="5568222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6307690" y="5582332"/>
              <a:ext cx="2054847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Tipo de Impuesto o Contribución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5400000">
              <a:off x="3972714" y="2839450"/>
              <a:ext cx="2137409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 de la recaudación total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5400000">
              <a:off x="5260678" y="290783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6052554" y="5947906"/>
              <a:ext cx="432371" cy="138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Región</a:t>
              </a:r>
            </a:p>
          </p:txBody>
        </p:sp>
        <p:sp>
          <p:nvSpPr>
            <p:cNvPr id="298" name="rc298"/>
            <p:cNvSpPr/>
            <p:nvPr/>
          </p:nvSpPr>
          <p:spPr>
            <a:xfrm>
              <a:off x="6550243" y="5936865"/>
              <a:ext cx="201455" cy="201456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7708977" y="5936865"/>
              <a:ext cx="201455" cy="201456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tx300"/>
            <p:cNvSpPr/>
            <p:nvPr/>
          </p:nvSpPr>
          <p:spPr>
            <a:xfrm>
              <a:off x="6830288" y="5988195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7989022" y="5992554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3795765" y="6376796"/>
              <a:ext cx="4690529" cy="111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OCDE et al., 2022. Estadísticas tributarias en América Latina y el Caribe 1990-2020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3795765" y="6500241"/>
              <a:ext cx="2658503" cy="111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cálculos propios basados en (OECD et al., 2022 [3]),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3795765" y="6625856"/>
              <a:ext cx="4549254" cy="109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«revenue statistics in Latin america: comparative tables», OECD Tax Statistics (database)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88567" y="12789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139273"/>
              <a:ext cx="4104157" cy="180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8: Efectividad de las políticas públicas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88567" y="332612"/>
              <a:ext cx="4174540" cy="1491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Percepción de calidad e independencia de servicios públicos.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652446" y="4341630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446" y="3437079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52446" y="2532527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2446" y="1627976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2446" y="4793906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2446" y="3889355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52446" y="2984803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52446" y="2080252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52446" y="1175700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49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03343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97030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6413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31248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398357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499" y="3043056"/>
              <a:ext cx="3641858" cy="225052"/>
            </a:xfrm>
            <a:custGeom>
              <a:avLst/>
              <a:pathLst>
                <a:path w="3641858" h="225052">
                  <a:moveTo>
                    <a:pt x="0" y="63680"/>
                  </a:moveTo>
                  <a:lnTo>
                    <a:pt x="173421" y="0"/>
                  </a:lnTo>
                  <a:lnTo>
                    <a:pt x="346843" y="42694"/>
                  </a:lnTo>
                  <a:lnTo>
                    <a:pt x="520265" y="141833"/>
                  </a:lnTo>
                  <a:lnTo>
                    <a:pt x="693687" y="70916"/>
                  </a:lnTo>
                  <a:lnTo>
                    <a:pt x="867109" y="187423"/>
                  </a:lnTo>
                  <a:lnTo>
                    <a:pt x="1040530" y="199001"/>
                  </a:lnTo>
                  <a:lnTo>
                    <a:pt x="1213952" y="225052"/>
                  </a:lnTo>
                  <a:lnTo>
                    <a:pt x="1387374" y="168970"/>
                  </a:lnTo>
                  <a:lnTo>
                    <a:pt x="1560796" y="159201"/>
                  </a:lnTo>
                  <a:lnTo>
                    <a:pt x="1734218" y="153411"/>
                  </a:lnTo>
                  <a:lnTo>
                    <a:pt x="1907640" y="103480"/>
                  </a:lnTo>
                  <a:lnTo>
                    <a:pt x="2081061" y="74173"/>
                  </a:lnTo>
                  <a:lnTo>
                    <a:pt x="2254483" y="54273"/>
                  </a:lnTo>
                  <a:lnTo>
                    <a:pt x="2427905" y="61871"/>
                  </a:lnTo>
                  <a:lnTo>
                    <a:pt x="2601327" y="113611"/>
                  </a:lnTo>
                  <a:lnTo>
                    <a:pt x="2774749" y="101309"/>
                  </a:lnTo>
                  <a:lnTo>
                    <a:pt x="2948171" y="86836"/>
                  </a:lnTo>
                  <a:lnTo>
                    <a:pt x="3121592" y="107098"/>
                  </a:lnTo>
                  <a:lnTo>
                    <a:pt x="3295014" y="154497"/>
                  </a:lnTo>
                  <a:lnTo>
                    <a:pt x="3468436" y="160286"/>
                  </a:lnTo>
                  <a:lnTo>
                    <a:pt x="3641858" y="174759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499" y="1630147"/>
              <a:ext cx="3641858" cy="94435"/>
            </a:xfrm>
            <a:custGeom>
              <a:avLst/>
              <a:pathLst>
                <a:path w="3641858" h="94435">
                  <a:moveTo>
                    <a:pt x="0" y="94435"/>
                  </a:moveTo>
                  <a:lnTo>
                    <a:pt x="173421" y="75258"/>
                  </a:lnTo>
                  <a:lnTo>
                    <a:pt x="346843" y="52102"/>
                  </a:lnTo>
                  <a:lnTo>
                    <a:pt x="520265" y="16281"/>
                  </a:lnTo>
                  <a:lnTo>
                    <a:pt x="693687" y="0"/>
                  </a:lnTo>
                  <a:lnTo>
                    <a:pt x="867109" y="9407"/>
                  </a:lnTo>
                  <a:lnTo>
                    <a:pt x="1040530" y="40162"/>
                  </a:lnTo>
                  <a:lnTo>
                    <a:pt x="1213952" y="42694"/>
                  </a:lnTo>
                  <a:lnTo>
                    <a:pt x="1387374" y="56805"/>
                  </a:lnTo>
                  <a:lnTo>
                    <a:pt x="1560796" y="46674"/>
                  </a:lnTo>
                  <a:lnTo>
                    <a:pt x="1734218" y="52825"/>
                  </a:lnTo>
                  <a:lnTo>
                    <a:pt x="1907640" y="40885"/>
                  </a:lnTo>
                  <a:lnTo>
                    <a:pt x="2081061" y="47760"/>
                  </a:lnTo>
                  <a:lnTo>
                    <a:pt x="2254483" y="52463"/>
                  </a:lnTo>
                  <a:lnTo>
                    <a:pt x="2427905" y="47036"/>
                  </a:lnTo>
                  <a:lnTo>
                    <a:pt x="2601327" y="24603"/>
                  </a:lnTo>
                  <a:lnTo>
                    <a:pt x="2774749" y="19900"/>
                  </a:lnTo>
                  <a:lnTo>
                    <a:pt x="2948171" y="35820"/>
                  </a:lnTo>
                  <a:lnTo>
                    <a:pt x="3121592" y="40162"/>
                  </a:lnTo>
                  <a:lnTo>
                    <a:pt x="3295014" y="45951"/>
                  </a:lnTo>
                  <a:lnTo>
                    <a:pt x="3468436" y="42333"/>
                  </a:lnTo>
                  <a:lnTo>
                    <a:pt x="3641858" y="60785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97796" y="3048034"/>
              <a:ext cx="117405" cy="11740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39655" y="3159113"/>
              <a:ext cx="117405" cy="11740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97796" y="1665880"/>
              <a:ext cx="117405" cy="117405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339655" y="1632230"/>
              <a:ext cx="117405" cy="117405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01093" y="3200107"/>
              <a:ext cx="477650" cy="192328"/>
            </a:xfrm>
            <a:custGeom>
              <a:avLst/>
              <a:pathLst>
                <a:path w="477650" h="192328">
                  <a:moveTo>
                    <a:pt x="27431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46813" y="3242358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46.63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3976178" y="3310999"/>
              <a:ext cx="477650" cy="192328"/>
            </a:xfrm>
            <a:custGeom>
              <a:avLst/>
              <a:pathLst>
                <a:path w="477650" h="192328">
                  <a:moveTo>
                    <a:pt x="27431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4021898" y="3353250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43.56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713372" y="1817917"/>
              <a:ext cx="477650" cy="192328"/>
            </a:xfrm>
            <a:custGeom>
              <a:avLst/>
              <a:pathLst>
                <a:path w="477650" h="192328">
                  <a:moveTo>
                    <a:pt x="27432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1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59092" y="1860168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84.83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3976291" y="1784168"/>
              <a:ext cx="477650" cy="192328"/>
            </a:xfrm>
            <a:custGeom>
              <a:avLst/>
              <a:pathLst>
                <a:path w="477650" h="192328">
                  <a:moveTo>
                    <a:pt x="27432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022011" y="1826419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85.76</a:t>
              </a:r>
            </a:p>
          </p:txBody>
        </p:sp>
        <p:sp>
          <p:nvSpPr>
            <p:cNvPr id="36" name="tx36"/>
            <p:cNvSpPr/>
            <p:nvPr/>
          </p:nvSpPr>
          <p:spPr>
            <a:xfrm rot="-2160000">
              <a:off x="519996" y="4769221"/>
              <a:ext cx="762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 rot="-2160000">
              <a:off x="451073" y="3887064"/>
              <a:ext cx="1524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 rot="-2160000">
              <a:off x="451073" y="2982512"/>
              <a:ext cx="1524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 rot="-2160000">
              <a:off x="451521" y="2079339"/>
              <a:ext cx="152400" cy="90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 rot="-2160000">
              <a:off x="382149" y="1195804"/>
              <a:ext cx="2286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41" name="tx41"/>
            <p:cNvSpPr/>
            <p:nvPr/>
          </p:nvSpPr>
          <p:spPr>
            <a:xfrm rot="-2160000">
              <a:off x="629256" y="5026225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1996</a:t>
              </a:r>
            </a:p>
          </p:txBody>
        </p:sp>
        <p:sp>
          <p:nvSpPr>
            <p:cNvPr id="42" name="tx42"/>
            <p:cNvSpPr/>
            <p:nvPr/>
          </p:nvSpPr>
          <p:spPr>
            <a:xfrm rot="-2160000">
              <a:off x="976099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43" name="tx43"/>
            <p:cNvSpPr/>
            <p:nvPr/>
          </p:nvSpPr>
          <p:spPr>
            <a:xfrm rot="-2160000">
              <a:off x="1669787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44" name="tx44"/>
            <p:cNvSpPr/>
            <p:nvPr/>
          </p:nvSpPr>
          <p:spPr>
            <a:xfrm rot="-2160000">
              <a:off x="253689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45" name="tx45"/>
            <p:cNvSpPr/>
            <p:nvPr/>
          </p:nvSpPr>
          <p:spPr>
            <a:xfrm rot="-2160000">
              <a:off x="3404005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46" name="tx46"/>
            <p:cNvSpPr/>
            <p:nvPr/>
          </p:nvSpPr>
          <p:spPr>
            <a:xfrm rot="-2160000">
              <a:off x="4271114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53864" y="531724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77428" y="55715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67099" y="298480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755409" y="2916420"/>
              <a:ext cx="2010003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Percentil en que se ubica el país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469494" y="5938751"/>
              <a:ext cx="329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 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630879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693835" y="58651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789613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852569" y="58651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897978" y="5840598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56712" y="5844957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5073570" y="4341630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073570" y="3437079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073570" y="2532527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73570" y="1627976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073570" y="4793906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073570" y="3889355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73570" y="2984803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073570" y="2080252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073570" y="1175700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181701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542137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26300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6409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06518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966280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181701" y="2159852"/>
              <a:ext cx="3784578" cy="268832"/>
            </a:xfrm>
            <a:custGeom>
              <a:avLst/>
              <a:pathLst>
                <a:path w="3784578" h="268832">
                  <a:moveTo>
                    <a:pt x="0" y="43780"/>
                  </a:moveTo>
                  <a:lnTo>
                    <a:pt x="180218" y="0"/>
                  </a:lnTo>
                  <a:lnTo>
                    <a:pt x="360436" y="78153"/>
                  </a:lnTo>
                  <a:lnTo>
                    <a:pt x="540654" y="72725"/>
                  </a:lnTo>
                  <a:lnTo>
                    <a:pt x="720872" y="109631"/>
                  </a:lnTo>
                  <a:lnTo>
                    <a:pt x="901090" y="178739"/>
                  </a:lnTo>
                  <a:lnTo>
                    <a:pt x="1081308" y="177653"/>
                  </a:lnTo>
                  <a:lnTo>
                    <a:pt x="1261526" y="268832"/>
                  </a:lnTo>
                  <a:lnTo>
                    <a:pt x="1441744" y="126637"/>
                  </a:lnTo>
                  <a:lnTo>
                    <a:pt x="1621962" y="148708"/>
                  </a:lnTo>
                  <a:lnTo>
                    <a:pt x="1802180" y="106375"/>
                  </a:lnTo>
                  <a:lnTo>
                    <a:pt x="1982398" y="85027"/>
                  </a:lnTo>
                  <a:lnTo>
                    <a:pt x="2162616" y="121933"/>
                  </a:lnTo>
                  <a:lnTo>
                    <a:pt x="2342834" y="61871"/>
                  </a:lnTo>
                  <a:lnTo>
                    <a:pt x="2523052" y="61871"/>
                  </a:lnTo>
                  <a:lnTo>
                    <a:pt x="2703270" y="37991"/>
                  </a:lnTo>
                  <a:lnTo>
                    <a:pt x="2883488" y="37991"/>
                  </a:lnTo>
                  <a:lnTo>
                    <a:pt x="3063706" y="94435"/>
                  </a:lnTo>
                  <a:lnTo>
                    <a:pt x="3243924" y="189955"/>
                  </a:lnTo>
                  <a:lnTo>
                    <a:pt x="3424142" y="155221"/>
                  </a:lnTo>
                  <a:lnTo>
                    <a:pt x="3604360" y="116144"/>
                  </a:lnTo>
                  <a:lnTo>
                    <a:pt x="3784578" y="124828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181701" y="3742094"/>
              <a:ext cx="3784578" cy="356755"/>
            </a:xfrm>
            <a:custGeom>
              <a:avLst/>
              <a:pathLst>
                <a:path w="3784578" h="356755">
                  <a:moveTo>
                    <a:pt x="0" y="0"/>
                  </a:moveTo>
                  <a:lnTo>
                    <a:pt x="180218" y="151964"/>
                  </a:lnTo>
                  <a:lnTo>
                    <a:pt x="360436" y="179824"/>
                  </a:lnTo>
                  <a:lnTo>
                    <a:pt x="540654" y="317316"/>
                  </a:lnTo>
                  <a:lnTo>
                    <a:pt x="720872" y="265214"/>
                  </a:lnTo>
                  <a:lnTo>
                    <a:pt x="901090" y="356755"/>
                  </a:lnTo>
                  <a:lnTo>
                    <a:pt x="1081308" y="232288"/>
                  </a:lnTo>
                  <a:lnTo>
                    <a:pt x="1261526" y="331789"/>
                  </a:lnTo>
                  <a:lnTo>
                    <a:pt x="1441744" y="307185"/>
                  </a:lnTo>
                  <a:lnTo>
                    <a:pt x="1621962" y="338664"/>
                  </a:lnTo>
                  <a:lnTo>
                    <a:pt x="1802180" y="307547"/>
                  </a:lnTo>
                  <a:lnTo>
                    <a:pt x="1982398" y="279687"/>
                  </a:lnTo>
                  <a:lnTo>
                    <a:pt x="2162616" y="184166"/>
                  </a:lnTo>
                  <a:lnTo>
                    <a:pt x="2342834" y="180548"/>
                  </a:lnTo>
                  <a:lnTo>
                    <a:pt x="2523052" y="194297"/>
                  </a:lnTo>
                  <a:lnTo>
                    <a:pt x="2703270" y="296692"/>
                  </a:lnTo>
                  <a:lnTo>
                    <a:pt x="2883488" y="276069"/>
                  </a:lnTo>
                  <a:lnTo>
                    <a:pt x="3063706" y="227223"/>
                  </a:lnTo>
                  <a:lnTo>
                    <a:pt x="3243924" y="129893"/>
                  </a:lnTo>
                  <a:lnTo>
                    <a:pt x="3424142" y="123019"/>
                  </a:lnTo>
                  <a:lnTo>
                    <a:pt x="3604360" y="136768"/>
                  </a:lnTo>
                  <a:lnTo>
                    <a:pt x="3784578" y="123019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181701" y="3185252"/>
              <a:ext cx="3784578" cy="331789"/>
            </a:xfrm>
            <a:custGeom>
              <a:avLst/>
              <a:pathLst>
                <a:path w="3784578" h="331789">
                  <a:moveTo>
                    <a:pt x="0" y="177292"/>
                  </a:moveTo>
                  <a:lnTo>
                    <a:pt x="180218" y="30031"/>
                  </a:lnTo>
                  <a:lnTo>
                    <a:pt x="360436" y="16643"/>
                  </a:lnTo>
                  <a:lnTo>
                    <a:pt x="540654" y="131702"/>
                  </a:lnTo>
                  <a:lnTo>
                    <a:pt x="720872" y="83942"/>
                  </a:lnTo>
                  <a:lnTo>
                    <a:pt x="901090" y="278963"/>
                  </a:lnTo>
                  <a:lnTo>
                    <a:pt x="1081308" y="331789"/>
                  </a:lnTo>
                  <a:lnTo>
                    <a:pt x="1261526" y="228308"/>
                  </a:lnTo>
                  <a:lnTo>
                    <a:pt x="1441744" y="203343"/>
                  </a:lnTo>
                  <a:lnTo>
                    <a:pt x="1621962" y="157753"/>
                  </a:lnTo>
                  <a:lnTo>
                    <a:pt x="1802180" y="119762"/>
                  </a:lnTo>
                  <a:lnTo>
                    <a:pt x="1982398" y="43780"/>
                  </a:lnTo>
                  <a:lnTo>
                    <a:pt x="2162616" y="44865"/>
                  </a:lnTo>
                  <a:lnTo>
                    <a:pt x="2342834" y="0"/>
                  </a:lnTo>
                  <a:lnTo>
                    <a:pt x="2523052" y="13749"/>
                  </a:lnTo>
                  <a:lnTo>
                    <a:pt x="2703270" y="32563"/>
                  </a:lnTo>
                  <a:lnTo>
                    <a:pt x="2883488" y="56805"/>
                  </a:lnTo>
                  <a:lnTo>
                    <a:pt x="3063706" y="60424"/>
                  </a:lnTo>
                  <a:lnTo>
                    <a:pt x="3243924" y="77791"/>
                  </a:lnTo>
                  <a:lnTo>
                    <a:pt x="3424142" y="140386"/>
                  </a:lnTo>
                  <a:lnTo>
                    <a:pt x="3604360" y="213474"/>
                  </a:lnTo>
                  <a:lnTo>
                    <a:pt x="3784578" y="182357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181701" y="2647225"/>
              <a:ext cx="3784578" cy="507272"/>
            </a:xfrm>
            <a:custGeom>
              <a:avLst/>
              <a:pathLst>
                <a:path w="3784578" h="507272">
                  <a:moveTo>
                    <a:pt x="0" y="248570"/>
                  </a:moveTo>
                  <a:lnTo>
                    <a:pt x="180218" y="0"/>
                  </a:lnTo>
                  <a:lnTo>
                    <a:pt x="360436" y="96244"/>
                  </a:lnTo>
                  <a:lnTo>
                    <a:pt x="540654" y="231203"/>
                  </a:lnTo>
                  <a:lnTo>
                    <a:pt x="720872" y="723"/>
                  </a:lnTo>
                  <a:lnTo>
                    <a:pt x="901090" y="96967"/>
                  </a:lnTo>
                  <a:lnTo>
                    <a:pt x="1081308" y="239887"/>
                  </a:lnTo>
                  <a:lnTo>
                    <a:pt x="1261526" y="271365"/>
                  </a:lnTo>
                  <a:lnTo>
                    <a:pt x="1441744" y="223243"/>
                  </a:lnTo>
                  <a:lnTo>
                    <a:pt x="1621962" y="175121"/>
                  </a:lnTo>
                  <a:lnTo>
                    <a:pt x="1802180" y="277154"/>
                  </a:lnTo>
                  <a:lnTo>
                    <a:pt x="1982398" y="203343"/>
                  </a:lnTo>
                  <a:lnTo>
                    <a:pt x="2162616" y="153411"/>
                  </a:lnTo>
                  <a:lnTo>
                    <a:pt x="2342834" y="183081"/>
                  </a:lnTo>
                  <a:lnTo>
                    <a:pt x="2523052" y="183443"/>
                  </a:lnTo>
                  <a:lnTo>
                    <a:pt x="2703270" y="289818"/>
                  </a:lnTo>
                  <a:lnTo>
                    <a:pt x="2883488" y="228670"/>
                  </a:lnTo>
                  <a:lnTo>
                    <a:pt x="3063706" y="163542"/>
                  </a:lnTo>
                  <a:lnTo>
                    <a:pt x="3243924" y="259425"/>
                  </a:lnTo>
                  <a:lnTo>
                    <a:pt x="3424142" y="437441"/>
                  </a:lnTo>
                  <a:lnTo>
                    <a:pt x="3604360" y="394022"/>
                  </a:lnTo>
                  <a:lnTo>
                    <a:pt x="3784578" y="507272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122998" y="3683391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8907577" y="3806410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122998" y="3303841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8907577" y="3308907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122998" y="2837093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8907577" y="3095795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22998" y="2144930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8907577" y="2225978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652008" y="3772978"/>
              <a:ext cx="134717" cy="8846"/>
            </a:xfrm>
            <a:custGeom>
              <a:avLst/>
              <a:pathLst>
                <a:path w="134717" h="8846">
                  <a:moveTo>
                    <a:pt x="134717" y="88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786726" y="3684460"/>
              <a:ext cx="453142" cy="194904"/>
            </a:xfrm>
            <a:custGeom>
              <a:avLst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2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5832446" y="3727992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Arial"/>
                  <a:cs typeface="Arial"/>
                </a:rPr>
                <a:t>29.07</a:t>
              </a:r>
            </a:p>
          </p:txBody>
        </p:sp>
        <p:sp>
          <p:nvSpPr>
            <p:cNvPr id="88" name="pg88"/>
            <p:cNvSpPr/>
            <p:nvPr/>
          </p:nvSpPr>
          <p:spPr>
            <a:xfrm>
              <a:off x="8575548" y="3616231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2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621268" y="3659763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Arial"/>
                  <a:cs typeface="Arial"/>
                </a:rPr>
                <a:t>25.67</a:t>
              </a:r>
            </a:p>
          </p:txBody>
        </p:sp>
        <p:sp>
          <p:nvSpPr>
            <p:cNvPr id="90" name="pg90"/>
            <p:cNvSpPr/>
            <p:nvPr/>
          </p:nvSpPr>
          <p:spPr>
            <a:xfrm>
              <a:off x="5243262" y="3454594"/>
              <a:ext cx="453142" cy="194904"/>
            </a:xfrm>
            <a:custGeom>
              <a:avLst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2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5288982" y="3498056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Arial"/>
                  <a:cs typeface="Arial"/>
                </a:rPr>
                <a:t>39.56</a:t>
              </a:r>
            </a:p>
          </p:txBody>
        </p:sp>
        <p:sp>
          <p:nvSpPr>
            <p:cNvPr id="92" name="pg92"/>
            <p:cNvSpPr/>
            <p:nvPr/>
          </p:nvSpPr>
          <p:spPr>
            <a:xfrm>
              <a:off x="8575548" y="3432242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2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621268" y="3475704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Arial"/>
                  <a:cs typeface="Arial"/>
                </a:rPr>
                <a:t>39.42</a:t>
              </a:r>
            </a:p>
          </p:txBody>
        </p:sp>
        <p:sp>
          <p:nvSpPr>
            <p:cNvPr id="94" name="pg94"/>
            <p:cNvSpPr/>
            <p:nvPr/>
          </p:nvSpPr>
          <p:spPr>
            <a:xfrm>
              <a:off x="5135624" y="2925134"/>
              <a:ext cx="453142" cy="194904"/>
            </a:xfrm>
            <a:custGeom>
              <a:avLst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5181344" y="2968666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Arial"/>
                  <a:cs typeface="Arial"/>
                </a:rPr>
                <a:t>52.46</a:t>
              </a:r>
            </a:p>
          </p:txBody>
        </p:sp>
        <p:sp>
          <p:nvSpPr>
            <p:cNvPr id="96" name="pg96"/>
            <p:cNvSpPr/>
            <p:nvPr/>
          </p:nvSpPr>
          <p:spPr>
            <a:xfrm>
              <a:off x="8501781" y="3108946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2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47501" y="3152408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Arial"/>
                  <a:cs typeface="Arial"/>
                </a:rPr>
                <a:t>45.31</a:t>
              </a:r>
            </a:p>
          </p:txBody>
        </p:sp>
        <p:sp>
          <p:nvSpPr>
            <p:cNvPr id="98" name="pg98"/>
            <p:cNvSpPr/>
            <p:nvPr/>
          </p:nvSpPr>
          <p:spPr>
            <a:xfrm>
              <a:off x="5119290" y="2332885"/>
              <a:ext cx="453142" cy="194904"/>
            </a:xfrm>
            <a:custGeom>
              <a:avLst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5165010" y="2376418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Arial"/>
                  <a:cs typeface="Arial"/>
                </a:rPr>
                <a:t>71.59</a:t>
              </a:r>
            </a:p>
          </p:txBody>
        </p:sp>
        <p:sp>
          <p:nvSpPr>
            <p:cNvPr id="100" name="pg100"/>
            <p:cNvSpPr/>
            <p:nvPr/>
          </p:nvSpPr>
          <p:spPr>
            <a:xfrm>
              <a:off x="8575548" y="2409652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8621268" y="2453114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Arial"/>
                  <a:cs typeface="Arial"/>
                </a:rPr>
                <a:t>69.35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160000">
              <a:off x="4941120" y="4769221"/>
              <a:ext cx="762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160000">
              <a:off x="4872197" y="3887064"/>
              <a:ext cx="1524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160000">
              <a:off x="4872197" y="2982512"/>
              <a:ext cx="1524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160000">
              <a:off x="4872645" y="2079339"/>
              <a:ext cx="152400" cy="90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160000">
              <a:off x="4803273" y="1195804"/>
              <a:ext cx="2286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160000">
              <a:off x="5054457" y="5026225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1996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160000">
              <a:off x="5414893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160000">
              <a:off x="613576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160000">
              <a:off x="703685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160000">
              <a:off x="793794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160000">
              <a:off x="883903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950426" y="531724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073990" y="55715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4819482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882438" y="5865170"/>
              <a:ext cx="49651" cy="49651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978216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41172" y="5865170"/>
              <a:ext cx="49651" cy="49651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7136950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199906" y="5865170"/>
              <a:ext cx="49651" cy="49651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352834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415790" y="5865170"/>
              <a:ext cx="49651" cy="49651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5086581" y="5844957"/>
              <a:ext cx="69291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Cuarto Cuartil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245315" y="5844957"/>
              <a:ext cx="682406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Tercer Cuartil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404049" y="5822605"/>
              <a:ext cx="79718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Segundo Cuartil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619933" y="5844957"/>
              <a:ext cx="6941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Primer Cuartil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8567" y="6386169"/>
              <a:ext cx="2967456" cy="1025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Indicadores de Gobernanza Mundial (WGI), 2020.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8567" y="6498869"/>
              <a:ext cx="8289721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Nota: el primer cuartil corresponde a Ecuador, Honduras, Nicaragua, Paraguay y Venezuela; el segundo a Bolivia, Cuba, El Salvador, Perú y República Dominicana;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8567" y="6622313"/>
              <a:ext cx="5084178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el tercero a Argentina, Brasil, Colombia y México; y el cuarto a Chile, Costa Rica, Panamá y Uruguay.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728651" y="4821890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28651" y="3699622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651" y="2577353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651" y="1455085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651" y="5383024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8651" y="4260756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28651" y="3138488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8651" y="2016219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8651" y="893951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39098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23177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07256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91334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75413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59492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43570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27649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611727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95806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79885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663963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823177" y="3331518"/>
              <a:ext cx="0" cy="35912"/>
            </a:xfrm>
            <a:custGeom>
              <a:avLst/>
              <a:pathLst>
                <a:path w="0" h="35912">
                  <a:moveTo>
                    <a:pt x="0" y="3591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07256" y="3331518"/>
              <a:ext cx="0" cy="35912"/>
            </a:xfrm>
            <a:custGeom>
              <a:avLst/>
              <a:pathLst>
                <a:path w="0" h="35912">
                  <a:moveTo>
                    <a:pt x="0" y="3591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979885" y="2770384"/>
              <a:ext cx="0" cy="453396"/>
            </a:xfrm>
            <a:custGeom>
              <a:avLst/>
              <a:pathLst>
                <a:path w="0" h="453396">
                  <a:moveTo>
                    <a:pt x="0" y="45339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875413" y="3192356"/>
              <a:ext cx="0" cy="58357"/>
            </a:xfrm>
            <a:custGeom>
              <a:avLst/>
              <a:pathLst>
                <a:path w="0" h="58357">
                  <a:moveTo>
                    <a:pt x="0" y="5835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927649" y="2747938"/>
              <a:ext cx="0" cy="103248"/>
            </a:xfrm>
            <a:custGeom>
              <a:avLst/>
              <a:pathLst>
                <a:path w="0" h="103248">
                  <a:moveTo>
                    <a:pt x="0" y="10324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295806" y="2797318"/>
              <a:ext cx="0" cy="354636"/>
            </a:xfrm>
            <a:custGeom>
              <a:avLst/>
              <a:pathLst>
                <a:path w="0" h="354636">
                  <a:moveTo>
                    <a:pt x="0" y="35463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243570" y="3466190"/>
              <a:ext cx="0" cy="98759"/>
            </a:xfrm>
            <a:custGeom>
              <a:avLst/>
              <a:pathLst>
                <a:path w="0" h="98759">
                  <a:moveTo>
                    <a:pt x="0" y="9875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191334" y="3250714"/>
              <a:ext cx="0" cy="40401"/>
            </a:xfrm>
            <a:custGeom>
              <a:avLst/>
              <a:pathLst>
                <a:path w="0"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611727" y="3344985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39098" y="3327029"/>
              <a:ext cx="0" cy="26934"/>
            </a:xfrm>
            <a:custGeom>
              <a:avLst/>
              <a:pathLst>
                <a:path w="0" h="26934">
                  <a:moveTo>
                    <a:pt x="0" y="2693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559492" y="3241736"/>
              <a:ext cx="0" cy="58357"/>
            </a:xfrm>
            <a:custGeom>
              <a:avLst/>
              <a:pathLst>
                <a:path w="0" h="58357">
                  <a:moveTo>
                    <a:pt x="0" y="5835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663963" y="3291116"/>
              <a:ext cx="0" cy="727229"/>
            </a:xfrm>
            <a:custGeom>
              <a:avLst/>
              <a:pathLst>
                <a:path w="0" h="727229">
                  <a:moveTo>
                    <a:pt x="0" y="72722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78025" y="328636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62104" y="328636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934733" y="2725232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30261" y="3147205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882497" y="270278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250654" y="275216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198418" y="3421038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46182" y="3205562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566576" y="3299833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093947" y="3281877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514340" y="3196584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8618811" y="3245964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771493" y="3337590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455571" y="3337590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928200" y="3193940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823728" y="3220874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875964" y="2821347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244121" y="3122115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191886" y="3535109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139650" y="3261276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560043" y="3476751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087414" y="3324123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507807" y="3270254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612279" y="3988506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664932" y="301274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0.457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49011" y="301274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0.457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821640" y="245160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717168" y="287358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0.488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769404" y="242916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137561" y="247854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0.576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085325" y="314741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0.427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033089" y="293193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453482" y="3026210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0.454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80853" y="3008254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0.458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401247" y="292296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0.477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505718" y="297234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0.466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664932" y="359184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0.449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49011" y="359184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0.449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821640" y="3448194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717168" y="347512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769404" y="307560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0.564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137561" y="337636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0.497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085325" y="3789364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0.405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033089" y="351553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0.466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453482" y="373100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0.418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80853" y="3578378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01247" y="352450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505718" y="4242699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0.304</a:t>
              </a:r>
            </a:p>
          </p:txBody>
        </p:sp>
        <p:sp>
          <p:nvSpPr>
            <p:cNvPr id="85" name="tx85"/>
            <p:cNvSpPr/>
            <p:nvPr/>
          </p:nvSpPr>
          <p:spPr>
            <a:xfrm rot="-1980000">
              <a:off x="423274" y="5407558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0.00</a:t>
              </a:r>
            </a:p>
          </p:txBody>
        </p:sp>
        <p:sp>
          <p:nvSpPr>
            <p:cNvPr id="86" name="tx86"/>
            <p:cNvSpPr/>
            <p:nvPr/>
          </p:nvSpPr>
          <p:spPr>
            <a:xfrm rot="-1980000">
              <a:off x="423274" y="4285290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0.25</a:t>
              </a:r>
            </a:p>
          </p:txBody>
        </p:sp>
        <p:sp>
          <p:nvSpPr>
            <p:cNvPr id="87" name="tx87"/>
            <p:cNvSpPr/>
            <p:nvPr/>
          </p:nvSpPr>
          <p:spPr>
            <a:xfrm rot="-1980000">
              <a:off x="423274" y="3163022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0.50</a:t>
              </a:r>
            </a:p>
          </p:txBody>
        </p:sp>
        <p:sp>
          <p:nvSpPr>
            <p:cNvPr id="88" name="tx88"/>
            <p:cNvSpPr/>
            <p:nvPr/>
          </p:nvSpPr>
          <p:spPr>
            <a:xfrm rot="-1980000">
              <a:off x="423274" y="2040753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0.75</a:t>
              </a:r>
            </a:p>
          </p:txBody>
        </p:sp>
        <p:sp>
          <p:nvSpPr>
            <p:cNvPr id="89" name="tx89"/>
            <p:cNvSpPr/>
            <p:nvPr/>
          </p:nvSpPr>
          <p:spPr>
            <a:xfrm rot="-1980000">
              <a:off x="423274" y="918485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1.00</a:t>
              </a:r>
            </a:p>
          </p:txBody>
        </p:sp>
        <p:sp>
          <p:nvSpPr>
            <p:cNvPr id="90" name="tx90"/>
            <p:cNvSpPr/>
            <p:nvPr/>
          </p:nvSpPr>
          <p:spPr>
            <a:xfrm rot="-1980000">
              <a:off x="891112" y="5638205"/>
              <a:ext cx="529590" cy="115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91" name="tx91"/>
            <p:cNvSpPr/>
            <p:nvPr/>
          </p:nvSpPr>
          <p:spPr>
            <a:xfrm rot="-1980000">
              <a:off x="1561927" y="5633301"/>
              <a:ext cx="553212" cy="1209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92" name="tx92"/>
            <p:cNvSpPr/>
            <p:nvPr/>
          </p:nvSpPr>
          <p:spPr>
            <a:xfrm rot="-1980000">
              <a:off x="2338330" y="5656653"/>
              <a:ext cx="382397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93" name="tx93"/>
            <p:cNvSpPr/>
            <p:nvPr/>
          </p:nvSpPr>
          <p:spPr>
            <a:xfrm rot="-1980000">
              <a:off x="2978974" y="5656653"/>
              <a:ext cx="469265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94" name="tx94"/>
            <p:cNvSpPr/>
            <p:nvPr/>
          </p:nvSpPr>
          <p:spPr>
            <a:xfrm rot="-1980000">
              <a:off x="3754175" y="5656653"/>
              <a:ext cx="287020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95" name="tx95"/>
            <p:cNvSpPr/>
            <p:nvPr/>
          </p:nvSpPr>
          <p:spPr>
            <a:xfrm rot="-1980000">
              <a:off x="4447700" y="5652099"/>
              <a:ext cx="265430" cy="1004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96" name="tx96"/>
            <p:cNvSpPr/>
            <p:nvPr/>
          </p:nvSpPr>
          <p:spPr>
            <a:xfrm rot="-1980000">
              <a:off x="4855696" y="5656653"/>
              <a:ext cx="820293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R. Dominicana</a:t>
              </a:r>
            </a:p>
          </p:txBody>
        </p:sp>
        <p:sp>
          <p:nvSpPr>
            <p:cNvPr id="97" name="tx97"/>
            <p:cNvSpPr/>
            <p:nvPr/>
          </p:nvSpPr>
          <p:spPr>
            <a:xfrm rot="-1980000">
              <a:off x="5680046" y="5656653"/>
              <a:ext cx="539750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98" name="tx98"/>
            <p:cNvSpPr/>
            <p:nvPr/>
          </p:nvSpPr>
          <p:spPr>
            <a:xfrm rot="-1980000">
              <a:off x="6430658" y="5652099"/>
              <a:ext cx="403987" cy="1004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99" name="tx99"/>
            <p:cNvSpPr/>
            <p:nvPr/>
          </p:nvSpPr>
          <p:spPr>
            <a:xfrm rot="-1980000">
              <a:off x="7018613" y="5656653"/>
              <a:ext cx="598932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1980000">
              <a:off x="7839407" y="5656653"/>
              <a:ext cx="325501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1980000">
              <a:off x="8336859" y="5656653"/>
              <a:ext cx="698754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-238728" y="3071362"/>
              <a:ext cx="677405" cy="134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Gini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317975" y="313848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28651" y="433525"/>
              <a:ext cx="4511890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11 países de América Latina y media de OECD (sin AL). Década de 2010.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28651" y="1866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28651" y="195319"/>
              <a:ext cx="5591799" cy="172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9: Reducción de desigualdad por impuestos y transferencias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349507" y="6429102"/>
              <a:ext cx="1724903" cy="94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OECD, 2021. OECD, 2016.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009644" y="6533262"/>
              <a:ext cx="2064765" cy="110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CEPAL, 2021. Rodríguez-Guerrero, 2019.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360542" y="6655304"/>
              <a:ext cx="2713868" cy="109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Banco Mundial, 2018. Hanni, Martner y Podestá, 2015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2022-06-04T21:12:37Z</dcterms:modified>
  <cp:category/>
</cp:coreProperties>
</file>