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F2814BB-1184-42C1-8243-F21313E731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1B6EE14-6DF2-4219-B8CC-4ABCC0ED6A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32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4BB-1184-42C1-8243-F21313E731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EE14-6DF2-4219-B8CC-4ABCC0ED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3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4BB-1184-42C1-8243-F21313E731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EE14-6DF2-4219-B8CC-4ABCC0ED6A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2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4BB-1184-42C1-8243-F21313E731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EE14-6DF2-4219-B8CC-4ABCC0ED6A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9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4BB-1184-42C1-8243-F21313E731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EE14-6DF2-4219-B8CC-4ABCC0ED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4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4BB-1184-42C1-8243-F21313E731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EE14-6DF2-4219-B8CC-4ABCC0ED6A5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314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4BB-1184-42C1-8243-F21313E731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EE14-6DF2-4219-B8CC-4ABCC0ED6A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090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4BB-1184-42C1-8243-F21313E731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EE14-6DF2-4219-B8CC-4ABCC0ED6A5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91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4BB-1184-42C1-8243-F21313E731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EE14-6DF2-4219-B8CC-4ABCC0ED6A5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19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4BB-1184-42C1-8243-F21313E731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EE14-6DF2-4219-B8CC-4ABCC0ED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4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4BB-1184-42C1-8243-F21313E731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EE14-6DF2-4219-B8CC-4ABCC0ED6A5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8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4BB-1184-42C1-8243-F21313E731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EE14-6DF2-4219-B8CC-4ABCC0ED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2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4BB-1184-42C1-8243-F21313E731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EE14-6DF2-4219-B8CC-4ABCC0ED6A5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3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4BB-1184-42C1-8243-F21313E731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EE14-6DF2-4219-B8CC-4ABCC0ED6A5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46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4BB-1184-42C1-8243-F21313E731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EE14-6DF2-4219-B8CC-4ABCC0ED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4BB-1184-42C1-8243-F21313E731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EE14-6DF2-4219-B8CC-4ABCC0ED6A5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20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4BB-1184-42C1-8243-F21313E731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EE14-6DF2-4219-B8CC-4ABCC0ED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2814BB-1184-42C1-8243-F21313E731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B6EE14-6DF2-4219-B8CC-4ABCC0ED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4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advisor/business/agile-vs-waterfall-methodology/" TargetMode="External"/><Relationship Id="rId2" Type="http://schemas.openxmlformats.org/officeDocument/2006/relationships/hyperlink" Target="https://www.scrumalliance.org/about-scru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terviewbit.com/blog/agile-vs-waterfall/" TargetMode="External"/><Relationship Id="rId4" Type="http://schemas.openxmlformats.org/officeDocument/2006/relationships/hyperlink" Target="https://relevant.software/blog/agile-software-development-lifecycle-phases-explain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6E80-28C8-D7FC-5E4F-319EC294A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Scrum-Agile Approach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D18AB-49E5-E38E-617B-8686EBF2D1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Evans</a:t>
            </a:r>
          </a:p>
        </p:txBody>
      </p:sp>
    </p:spTree>
    <p:extLst>
      <p:ext uri="{BB962C8B-B14F-4D97-AF65-F5344CB8AC3E}">
        <p14:creationId xmlns:p14="http://schemas.microsoft.com/office/powerpoint/2010/main" val="330068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C2ED-D434-42E5-7186-DB061EB5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111111"/>
                </a:solidFill>
                <a:effectLst/>
                <a:latin typeface="-apple-system"/>
              </a:rPr>
              <a:t>Roles in a Scrum-Agile Team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6B0A-80AA-0393-8F4A-92C494FB6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Product Owner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Represents stakeholders, defines product vision, prioritizes backlog items, and ensures value delivery.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Scrum Master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Facilitates Scrum events, removes impediments, and coaches the team on Scrum practices.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Development Team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Cross-functional members responsible for delivering increments of the product.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Stakeholders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Provide feedback and collaborate with the team.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9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7999-1FC6-3E68-56DD-9DACEA6A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Phases in Agile SDLC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91FCB-EB14-20D4-CC63-F3E3123F3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Concept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Define the product idea, create a vision, and identify stakeholders.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Inception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Formulate the initial backlog, create a high-level roadmap, and set project goals.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Iteration (Sprint)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Develop, test, and deliver small increments of the product within time-boxed iterations.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Testing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Continuously validate the product against requirements and user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Release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Deploy the product incrementally, ensuring it meets quality standards.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Review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Reflect on the iteration, gather feedback, and plan improvements.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2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F58F-6244-BCE3-443E-33351BC2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Differences from Waterfall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3C529-4BD4-EA88-8A0D-ABAE7556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Flexibility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Agile allows changes during development, whereas Waterfall follows a fixed plan.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Iterative vs. Linear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Agile iterates through phases, while Waterfall progresses linearly.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Feedback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Agile incorporates stakeholder feedback throughout, while Waterfall waits until the end.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Deliverables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Agile doesn’t require complete deliverables for each phase, unlike Waterfall.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9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A3FB-2E55-5F30-76CD-D6705D4B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Factors for Choosing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0DEA3-3427-55C1-7B50-B0DAAE832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Project Nature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Agile suits dynamic, evolving projects; Waterfall for stable, predictable 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Customer Involvement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Agile involves stakeholders continuously; Waterfall has less interaction.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Risk Tolerance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Agile handles risks better due to frequent feedback loops.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Time-to-Market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Agile delivers faster; Waterfall may take longer but provides a comprehensive plan.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8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49A2-FC11-AFF8-7C9A-F14AB491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ACDA-CD58-8FD9-A193-10F0FC9D3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111111"/>
                </a:solidFill>
                <a:effectLst/>
                <a:latin typeface="inherit"/>
                <a:hlinkClick r:id="rId2"/>
              </a:rPr>
              <a:t>Scrum Alliance: What is Scrum?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111111"/>
                </a:solidFill>
                <a:effectLst/>
                <a:latin typeface="inherit"/>
                <a:hlinkClick r:id="rId3"/>
              </a:rPr>
              <a:t>Forbes Advisor: Agile vs. Waterfall Methodology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111111"/>
                </a:solidFill>
                <a:effectLst/>
                <a:latin typeface="inherit"/>
                <a:hlinkClick r:id="rId4"/>
              </a:rPr>
              <a:t>Relevant Software: Agile Software Development Life Cycle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 err="1">
                <a:solidFill>
                  <a:srgbClr val="111111"/>
                </a:solidFill>
                <a:effectLst/>
                <a:latin typeface="inherit"/>
                <a:hlinkClick r:id="rId5"/>
              </a:rPr>
              <a:t>InterviewBit</a:t>
            </a:r>
            <a:r>
              <a:rPr lang="en-US" b="0" i="0" u="none" strike="noStrike" dirty="0">
                <a:solidFill>
                  <a:srgbClr val="111111"/>
                </a:solidFill>
                <a:effectLst/>
                <a:latin typeface="inherit"/>
                <a:hlinkClick r:id="rId5"/>
              </a:rPr>
              <a:t>: Agile vs. Waterfall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27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317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Garamond</vt:lpstr>
      <vt:lpstr>inherit</vt:lpstr>
      <vt:lpstr>Organic</vt:lpstr>
      <vt:lpstr>Scrum-Agile Approach</vt:lpstr>
      <vt:lpstr>Roles in a Scrum-Agile Team</vt:lpstr>
      <vt:lpstr>Phases in Agile SDLC</vt:lpstr>
      <vt:lpstr>Differences from Waterfall</vt:lpstr>
      <vt:lpstr>Factors for Choosing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Scrum-Agile Approach</dc:title>
  <dc:creator>Michael Evans</dc:creator>
  <cp:lastModifiedBy>Michael Evans</cp:lastModifiedBy>
  <cp:revision>1</cp:revision>
  <dcterms:created xsi:type="dcterms:W3CDTF">2024-04-17T16:41:43Z</dcterms:created>
  <dcterms:modified xsi:type="dcterms:W3CDTF">2024-04-17T16:58:15Z</dcterms:modified>
</cp:coreProperties>
</file>