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71" r:id="rId2"/>
    <p:sldId id="262" r:id="rId3"/>
    <p:sldId id="268" r:id="rId4"/>
    <p:sldId id="260" r:id="rId5"/>
    <p:sldId id="270" r:id="rId6"/>
    <p:sldId id="267" r:id="rId7"/>
    <p:sldId id="261" r:id="rId8"/>
    <p:sldId id="272" r:id="rId9"/>
    <p:sldId id="26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913CE-A0E4-4A2C-BA47-6907B48FDE2D}" v="1392" dt="2019-09-17T06:27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E795F-E568-4FA9-8725-253524499E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5B3370-2A27-436A-8C0C-4D4130AC5C7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Arial Black" panose="020B0A04020102020204" pitchFamily="34" charset="0"/>
            </a:rPr>
            <a:t>Presentation.</a:t>
          </a:r>
          <a:endParaRPr lang="en-US" dirty="0">
            <a:latin typeface="Arial Black" panose="020B0A04020102020204" pitchFamily="34" charset="0"/>
          </a:endParaRPr>
        </a:p>
      </dgm:t>
    </dgm:pt>
    <dgm:pt modelId="{7B6617AC-5341-439A-AF65-764EE3F45B2D}" type="parTrans" cxnId="{4CC45136-0147-49C0-9E21-52A82B4E0640}">
      <dgm:prSet/>
      <dgm:spPr/>
      <dgm:t>
        <a:bodyPr/>
        <a:lstStyle/>
        <a:p>
          <a:endParaRPr lang="en-US"/>
        </a:p>
      </dgm:t>
    </dgm:pt>
    <dgm:pt modelId="{8B25B431-DBE5-4483-811C-D5C0F14B26BE}" type="sibTrans" cxnId="{4CC45136-0147-49C0-9E21-52A82B4E0640}">
      <dgm:prSet/>
      <dgm:spPr/>
      <dgm:t>
        <a:bodyPr/>
        <a:lstStyle/>
        <a:p>
          <a:endParaRPr lang="en-US"/>
        </a:p>
      </dgm:t>
    </dgm:pt>
    <dgm:pt modelId="{6FBF7134-C817-4ADC-9B2E-372DD34E15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Introduction</a:t>
          </a:r>
          <a:r>
            <a:rPr lang="en-IN" sz="1600" kern="1200"/>
            <a:t> – </a:t>
          </a: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About Me</a:t>
          </a:r>
          <a:endParaRPr lang="en-US" sz="1600" kern="1200" dirty="0"/>
        </a:p>
      </dgm:t>
    </dgm:pt>
    <dgm:pt modelId="{2EE08ED6-3536-476C-83DE-3CAC21855AA6}" type="parTrans" cxnId="{F8C8DAEF-C106-46D5-84D8-4A4CC12B6668}">
      <dgm:prSet/>
      <dgm:spPr/>
      <dgm:t>
        <a:bodyPr/>
        <a:lstStyle/>
        <a:p>
          <a:endParaRPr lang="en-US"/>
        </a:p>
      </dgm:t>
    </dgm:pt>
    <dgm:pt modelId="{21C32DE7-043F-4528-8245-8BDD5D10C4F1}" type="sibTrans" cxnId="{F8C8DAEF-C106-46D5-84D8-4A4CC12B6668}">
      <dgm:prSet/>
      <dgm:spPr/>
      <dgm:t>
        <a:bodyPr/>
        <a:lstStyle/>
        <a:p>
          <a:endParaRPr lang="en-US"/>
        </a:p>
      </dgm:t>
    </dgm:pt>
    <dgm:pt modelId="{D4D127F8-9861-465C-A8B4-4E5686FFDE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Education Qualification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 Black" panose="020B0A04020102020204" pitchFamily="34" charset="0"/>
            <a:ea typeface="+mn-ea"/>
            <a:cs typeface="+mn-cs"/>
          </a:endParaRPr>
        </a:p>
      </dgm:t>
    </dgm:pt>
    <dgm:pt modelId="{230E5131-01A6-4459-9E87-B218B738E6FC}" type="parTrans" cxnId="{486051CE-3479-4A19-BDCE-F590FFF4AE26}">
      <dgm:prSet/>
      <dgm:spPr/>
      <dgm:t>
        <a:bodyPr/>
        <a:lstStyle/>
        <a:p>
          <a:endParaRPr lang="en-US"/>
        </a:p>
      </dgm:t>
    </dgm:pt>
    <dgm:pt modelId="{9328A5D0-99F7-4373-A351-552261395A04}" type="sibTrans" cxnId="{486051CE-3479-4A19-BDCE-F590FFF4AE26}">
      <dgm:prSet/>
      <dgm:spPr/>
      <dgm:t>
        <a:bodyPr/>
        <a:lstStyle/>
        <a:p>
          <a:endParaRPr lang="en-US"/>
        </a:p>
      </dgm:t>
    </dgm:pt>
    <dgm:pt modelId="{33529A78-3F34-445F-96F7-7E53EC1A59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Arial Black" panose="020B0A04020102020204" pitchFamily="34" charset="0"/>
            </a:rPr>
            <a:t>Technical Skills</a:t>
          </a:r>
          <a:endParaRPr lang="en-US" dirty="0">
            <a:latin typeface="Arial Black" panose="020B0A04020102020204" pitchFamily="34" charset="0"/>
          </a:endParaRPr>
        </a:p>
      </dgm:t>
    </dgm:pt>
    <dgm:pt modelId="{A807F91E-F3B5-408D-B2FF-21696607BA4D}" type="parTrans" cxnId="{E24514C4-6C48-4D66-AD04-F5A9628D4F7C}">
      <dgm:prSet/>
      <dgm:spPr/>
      <dgm:t>
        <a:bodyPr/>
        <a:lstStyle/>
        <a:p>
          <a:endParaRPr lang="en-US"/>
        </a:p>
      </dgm:t>
    </dgm:pt>
    <dgm:pt modelId="{D3CF1C48-0BE6-4A98-AE3E-F6528BA3ABFE}" type="sibTrans" cxnId="{E24514C4-6C48-4D66-AD04-F5A9628D4F7C}">
      <dgm:prSet/>
      <dgm:spPr/>
      <dgm:t>
        <a:bodyPr/>
        <a:lstStyle/>
        <a:p>
          <a:endParaRPr lang="en-US"/>
        </a:p>
      </dgm:t>
    </dgm:pt>
    <dgm:pt modelId="{30C73817-431C-415C-920B-8C5516A0FB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Professional and Academic Achievements.</a:t>
          </a:r>
          <a:endParaRPr lang="en-US" dirty="0">
            <a:latin typeface="Arial Black" panose="020B0A04020102020204" pitchFamily="34" charset="0"/>
          </a:endParaRPr>
        </a:p>
      </dgm:t>
    </dgm:pt>
    <dgm:pt modelId="{E34642D9-B8FA-4D8A-8A69-0CAAF209D0DB}" type="parTrans" cxnId="{42F22200-D183-4980-A6DF-3371DB5B8BBB}">
      <dgm:prSet/>
      <dgm:spPr/>
      <dgm:t>
        <a:bodyPr/>
        <a:lstStyle/>
        <a:p>
          <a:endParaRPr lang="en-US"/>
        </a:p>
      </dgm:t>
    </dgm:pt>
    <dgm:pt modelId="{333E2113-3018-430A-9D10-DB2C483FA0E3}" type="sibTrans" cxnId="{42F22200-D183-4980-A6DF-3371DB5B8BBB}">
      <dgm:prSet/>
      <dgm:spPr/>
      <dgm:t>
        <a:bodyPr/>
        <a:lstStyle/>
        <a:p>
          <a:endParaRPr lang="en-US"/>
        </a:p>
      </dgm:t>
    </dgm:pt>
    <dgm:pt modelId="{656D6976-E74C-4AAF-9225-E7FED3AB46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Key Points </a:t>
          </a:r>
          <a:endParaRPr lang="en-US" dirty="0">
            <a:latin typeface="Arial Black" panose="020B0A04020102020204" pitchFamily="34" charset="0"/>
          </a:endParaRPr>
        </a:p>
      </dgm:t>
    </dgm:pt>
    <dgm:pt modelId="{7891864C-B6B3-44AA-B422-3B5C95CBF424}" type="parTrans" cxnId="{3F2BB4F6-BFB8-4277-B0B2-55910B53417F}">
      <dgm:prSet/>
      <dgm:spPr/>
      <dgm:t>
        <a:bodyPr/>
        <a:lstStyle/>
        <a:p>
          <a:endParaRPr lang="en-US"/>
        </a:p>
      </dgm:t>
    </dgm:pt>
    <dgm:pt modelId="{2F4CE62D-1237-4259-B36E-77525AE8E567}" type="sibTrans" cxnId="{3F2BB4F6-BFB8-4277-B0B2-55910B53417F}">
      <dgm:prSet/>
      <dgm:spPr/>
      <dgm:t>
        <a:bodyPr/>
        <a:lstStyle/>
        <a:p>
          <a:endParaRPr lang="en-US"/>
        </a:p>
      </dgm:t>
    </dgm:pt>
    <dgm:pt modelId="{0CD4826F-C0A6-4069-B850-AA529226DD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Vision and Goals</a:t>
          </a:r>
          <a:endParaRPr lang="en-US" dirty="0">
            <a:latin typeface="Arial Black" panose="020B0A04020102020204" pitchFamily="34" charset="0"/>
          </a:endParaRPr>
        </a:p>
      </dgm:t>
    </dgm:pt>
    <dgm:pt modelId="{04875DB6-BA86-4153-8594-AF2B3FABBC2F}" type="parTrans" cxnId="{501976A2-52F7-4C90-BA76-48D1DAFB96BA}">
      <dgm:prSet/>
      <dgm:spPr/>
      <dgm:t>
        <a:bodyPr/>
        <a:lstStyle/>
        <a:p>
          <a:endParaRPr lang="en-US"/>
        </a:p>
      </dgm:t>
    </dgm:pt>
    <dgm:pt modelId="{B1759F02-91C8-4C6D-85AE-69811AF281BC}" type="sibTrans" cxnId="{501976A2-52F7-4C90-BA76-48D1DAFB96BA}">
      <dgm:prSet/>
      <dgm:spPr/>
      <dgm:t>
        <a:bodyPr/>
        <a:lstStyle/>
        <a:p>
          <a:endParaRPr lang="en-US"/>
        </a:p>
      </dgm:t>
    </dgm:pt>
    <dgm:pt modelId="{4FDF7940-E796-4A5C-B39F-99DA615BE7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References</a:t>
          </a:r>
          <a:endParaRPr lang="en-US" dirty="0">
            <a:latin typeface="Arial Black" panose="020B0A04020102020204" pitchFamily="34" charset="0"/>
          </a:endParaRPr>
        </a:p>
      </dgm:t>
    </dgm:pt>
    <dgm:pt modelId="{0CFC63AB-ACE9-4F73-A23D-79C04C1714B6}" type="parTrans" cxnId="{1B4ADF4A-51CC-4A06-B551-E1B0FC532424}">
      <dgm:prSet/>
      <dgm:spPr/>
      <dgm:t>
        <a:bodyPr/>
        <a:lstStyle/>
        <a:p>
          <a:endParaRPr lang="en-US"/>
        </a:p>
      </dgm:t>
    </dgm:pt>
    <dgm:pt modelId="{AE8C4A9D-764A-4C76-9868-D51587D49BC0}" type="sibTrans" cxnId="{1B4ADF4A-51CC-4A06-B551-E1B0FC532424}">
      <dgm:prSet/>
      <dgm:spPr/>
      <dgm:t>
        <a:bodyPr/>
        <a:lstStyle/>
        <a:p>
          <a:endParaRPr lang="en-US"/>
        </a:p>
      </dgm:t>
    </dgm:pt>
    <dgm:pt modelId="{DFE9DA51-2AA0-4457-82EF-5F9DA0A394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Arial Black" panose="020B0A04020102020204" pitchFamily="34" charset="0"/>
            </a:rPr>
            <a:t>Key Project </a:t>
          </a:r>
          <a:endParaRPr lang="en-US" dirty="0">
            <a:latin typeface="Arial Black" panose="020B0A04020102020204" pitchFamily="34" charset="0"/>
          </a:endParaRPr>
        </a:p>
      </dgm:t>
    </dgm:pt>
    <dgm:pt modelId="{D2DB699A-852A-4AE5-A8F0-B374D2D96C33}" type="parTrans" cxnId="{B381F59F-ADD3-4103-9732-5915496D782E}">
      <dgm:prSet/>
      <dgm:spPr/>
      <dgm:t>
        <a:bodyPr/>
        <a:lstStyle/>
        <a:p>
          <a:endParaRPr lang="en-IN"/>
        </a:p>
      </dgm:t>
    </dgm:pt>
    <dgm:pt modelId="{F35D95C6-B70C-4A50-84B5-7EA3A2081808}" type="sibTrans" cxnId="{B381F59F-ADD3-4103-9732-5915496D782E}">
      <dgm:prSet/>
      <dgm:spPr/>
      <dgm:t>
        <a:bodyPr/>
        <a:lstStyle/>
        <a:p>
          <a:endParaRPr lang="en-IN"/>
        </a:p>
      </dgm:t>
    </dgm:pt>
    <dgm:pt modelId="{A2E2952E-2BA8-4E8B-9DFA-A5920886AE35}" type="pres">
      <dgm:prSet presAssocID="{EBCE795F-E568-4FA9-8725-253524499EC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FAC4AB-E618-46B4-AF25-4623C56F7BED}" type="pres">
      <dgm:prSet presAssocID="{1D5B3370-2A27-436A-8C0C-4D4130AC5C79}" presName="compNode" presStyleCnt="0"/>
      <dgm:spPr/>
    </dgm:pt>
    <dgm:pt modelId="{EA19A442-11F0-4270-87E8-0F9204039E2D}" type="pres">
      <dgm:prSet presAssocID="{1D5B3370-2A27-436A-8C0C-4D4130AC5C79}" presName="bgRect" presStyleLbl="bgShp" presStyleIdx="0" presStyleCnt="9"/>
      <dgm:spPr/>
    </dgm:pt>
    <dgm:pt modelId="{8203AE75-BB32-4AF3-BB03-90BD626216D5}" type="pres">
      <dgm:prSet presAssocID="{1D5B3370-2A27-436A-8C0C-4D4130AC5C79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CD2F995D-E4EA-4F4C-824A-0AAAEBC561E3}" type="pres">
      <dgm:prSet presAssocID="{1D5B3370-2A27-436A-8C0C-4D4130AC5C79}" presName="spaceRect" presStyleCnt="0"/>
      <dgm:spPr/>
    </dgm:pt>
    <dgm:pt modelId="{7C3519A4-C292-4B47-BD73-C9256CC2FB57}" type="pres">
      <dgm:prSet presAssocID="{1D5B3370-2A27-436A-8C0C-4D4130AC5C79}" presName="parTx" presStyleLbl="revTx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8BF5802C-C4E3-495F-A591-3F64CAB865DB}" type="pres">
      <dgm:prSet presAssocID="{8B25B431-DBE5-4483-811C-D5C0F14B26BE}" presName="sibTrans" presStyleCnt="0"/>
      <dgm:spPr/>
    </dgm:pt>
    <dgm:pt modelId="{4D52D98F-1A1B-4C62-B23A-AE97A5490B21}" type="pres">
      <dgm:prSet presAssocID="{6FBF7134-C817-4ADC-9B2E-372DD34E159D}" presName="compNode" presStyleCnt="0"/>
      <dgm:spPr/>
    </dgm:pt>
    <dgm:pt modelId="{A925167B-B881-4B51-8DD3-57138204641A}" type="pres">
      <dgm:prSet presAssocID="{6FBF7134-C817-4ADC-9B2E-372DD34E159D}" presName="bgRect" presStyleLbl="bgShp" presStyleIdx="1" presStyleCnt="9" custLinFactNeighborX="-28848" custLinFactNeighborY="6797"/>
      <dgm:spPr/>
    </dgm:pt>
    <dgm:pt modelId="{61A72ED8-2FEC-4FA0-85AE-7789BC3B5D9B}" type="pres">
      <dgm:prSet presAssocID="{6FBF7134-C817-4ADC-9B2E-372DD34E159D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7932EEF-067B-41E1-BCDF-2F11C67CCFA2}" type="pres">
      <dgm:prSet presAssocID="{6FBF7134-C817-4ADC-9B2E-372DD34E159D}" presName="spaceRect" presStyleCnt="0"/>
      <dgm:spPr/>
    </dgm:pt>
    <dgm:pt modelId="{1738919D-79D7-419F-861B-9F3D5CF7F28E}" type="pres">
      <dgm:prSet presAssocID="{6FBF7134-C817-4ADC-9B2E-372DD34E159D}" presName="parTx" presStyleLbl="revTx" presStyleIdx="1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1240E83-393F-46B6-996B-FDDCAA85EBE5}" type="pres">
      <dgm:prSet presAssocID="{21C32DE7-043F-4528-8245-8BDD5D10C4F1}" presName="sibTrans" presStyleCnt="0"/>
      <dgm:spPr/>
    </dgm:pt>
    <dgm:pt modelId="{09AECBCB-3F23-4510-90CA-E542ECB1B914}" type="pres">
      <dgm:prSet presAssocID="{D4D127F8-9861-465C-A8B4-4E5686FFDE69}" presName="compNode" presStyleCnt="0"/>
      <dgm:spPr/>
    </dgm:pt>
    <dgm:pt modelId="{2C2AD307-75EC-4DD9-B4CF-ACB0BAA41605}" type="pres">
      <dgm:prSet presAssocID="{D4D127F8-9861-465C-A8B4-4E5686FFDE69}" presName="bgRect" presStyleLbl="bgShp" presStyleIdx="2" presStyleCnt="9"/>
      <dgm:spPr/>
    </dgm:pt>
    <dgm:pt modelId="{16F98190-52C5-403A-B385-22CC8A7EEADB}" type="pres">
      <dgm:prSet presAssocID="{D4D127F8-9861-465C-A8B4-4E5686FFDE69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6FEC87F-0E6A-47C6-B87F-B183B392AB83}" type="pres">
      <dgm:prSet presAssocID="{D4D127F8-9861-465C-A8B4-4E5686FFDE69}" presName="spaceRect" presStyleCnt="0"/>
      <dgm:spPr/>
    </dgm:pt>
    <dgm:pt modelId="{81498BC6-1910-469C-BCB6-982DC0994B86}" type="pres">
      <dgm:prSet presAssocID="{D4D127F8-9861-465C-A8B4-4E5686FFDE69}" presName="parTx" presStyleLbl="revTx" presStyleIdx="2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8C575CF-2E3D-42AE-A559-C34FE06B5684}" type="pres">
      <dgm:prSet presAssocID="{9328A5D0-99F7-4373-A351-552261395A04}" presName="sibTrans" presStyleCnt="0"/>
      <dgm:spPr/>
    </dgm:pt>
    <dgm:pt modelId="{10D8DB56-3FD1-43AD-B011-4A18898FB3C4}" type="pres">
      <dgm:prSet presAssocID="{33529A78-3F34-445F-96F7-7E53EC1A5907}" presName="compNode" presStyleCnt="0"/>
      <dgm:spPr/>
    </dgm:pt>
    <dgm:pt modelId="{FCC10EFF-F00A-4684-9F62-FD477D43A63F}" type="pres">
      <dgm:prSet presAssocID="{33529A78-3F34-445F-96F7-7E53EC1A5907}" presName="bgRect" presStyleLbl="bgShp" presStyleIdx="3" presStyleCnt="9"/>
      <dgm:spPr/>
    </dgm:pt>
    <dgm:pt modelId="{DDAEE855-1487-409B-8FF7-304E9B732070}" type="pres">
      <dgm:prSet presAssocID="{33529A78-3F34-445F-96F7-7E53EC1A5907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A06A6AD-1C1C-40FA-9B60-F7377DF17F51}" type="pres">
      <dgm:prSet presAssocID="{33529A78-3F34-445F-96F7-7E53EC1A5907}" presName="spaceRect" presStyleCnt="0"/>
      <dgm:spPr/>
    </dgm:pt>
    <dgm:pt modelId="{1CBD392F-587A-45DC-92D8-83115AE068D7}" type="pres">
      <dgm:prSet presAssocID="{33529A78-3F34-445F-96F7-7E53EC1A5907}" presName="parTx" presStyleLbl="revTx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FE33E2F-2BAE-44F6-BC95-C1DDB6DA5A81}" type="pres">
      <dgm:prSet presAssocID="{D3CF1C48-0BE6-4A98-AE3E-F6528BA3ABFE}" presName="sibTrans" presStyleCnt="0"/>
      <dgm:spPr/>
    </dgm:pt>
    <dgm:pt modelId="{56158D18-D688-4A0B-BEEC-B01B7D85AAB4}" type="pres">
      <dgm:prSet presAssocID="{30C73817-431C-415C-920B-8C5516A0FB98}" presName="compNode" presStyleCnt="0"/>
      <dgm:spPr/>
    </dgm:pt>
    <dgm:pt modelId="{AD7AAB54-192D-44B0-B91C-24956E292D92}" type="pres">
      <dgm:prSet presAssocID="{30C73817-431C-415C-920B-8C5516A0FB98}" presName="bgRect" presStyleLbl="bgShp" presStyleIdx="4" presStyleCnt="9"/>
      <dgm:spPr/>
    </dgm:pt>
    <dgm:pt modelId="{6DCA782C-B85D-4219-B0CE-1AE90B521EFB}" type="pres">
      <dgm:prSet presAssocID="{30C73817-431C-415C-920B-8C5516A0FB98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5156D18-6137-4086-91EE-A52A0013AE34}" type="pres">
      <dgm:prSet presAssocID="{30C73817-431C-415C-920B-8C5516A0FB98}" presName="spaceRect" presStyleCnt="0"/>
      <dgm:spPr/>
    </dgm:pt>
    <dgm:pt modelId="{6C0E7BAF-41FF-4C02-A413-FE5221002519}" type="pres">
      <dgm:prSet presAssocID="{30C73817-431C-415C-920B-8C5516A0FB98}" presName="parTx" presStyleLbl="revTx" presStyleIdx="4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5CC27FA-F242-4C83-B948-20869C823D07}" type="pres">
      <dgm:prSet presAssocID="{333E2113-3018-430A-9D10-DB2C483FA0E3}" presName="sibTrans" presStyleCnt="0"/>
      <dgm:spPr/>
    </dgm:pt>
    <dgm:pt modelId="{07A08290-B3A9-46F2-922A-C7DEA55CAC20}" type="pres">
      <dgm:prSet presAssocID="{656D6976-E74C-4AAF-9225-E7FED3AB46D7}" presName="compNode" presStyleCnt="0"/>
      <dgm:spPr/>
    </dgm:pt>
    <dgm:pt modelId="{1F687553-596C-40A2-8F89-3253D7E3A421}" type="pres">
      <dgm:prSet presAssocID="{656D6976-E74C-4AAF-9225-E7FED3AB46D7}" presName="bgRect" presStyleLbl="bgShp" presStyleIdx="5" presStyleCnt="9"/>
      <dgm:spPr/>
    </dgm:pt>
    <dgm:pt modelId="{56BF7695-330E-4F86-AC91-943714EC6975}" type="pres">
      <dgm:prSet presAssocID="{656D6976-E74C-4AAF-9225-E7FED3AB46D7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62F937-76A6-4113-A59C-6F1638AB9A9C}" type="pres">
      <dgm:prSet presAssocID="{656D6976-E74C-4AAF-9225-E7FED3AB46D7}" presName="spaceRect" presStyleCnt="0"/>
      <dgm:spPr/>
    </dgm:pt>
    <dgm:pt modelId="{89BBB2F6-E97A-4536-99E5-6ED6094C18B5}" type="pres">
      <dgm:prSet presAssocID="{656D6976-E74C-4AAF-9225-E7FED3AB46D7}" presName="parTx" presStyleLbl="revTx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EB03EE8-E8DF-43EA-BC8F-1554888CCBF7}" type="pres">
      <dgm:prSet presAssocID="{2F4CE62D-1237-4259-B36E-77525AE8E567}" presName="sibTrans" presStyleCnt="0"/>
      <dgm:spPr/>
    </dgm:pt>
    <dgm:pt modelId="{912E8946-AAF4-45DC-8B80-23251715CCF7}" type="pres">
      <dgm:prSet presAssocID="{DFE9DA51-2AA0-4457-82EF-5F9DA0A3949E}" presName="compNode" presStyleCnt="0"/>
      <dgm:spPr/>
    </dgm:pt>
    <dgm:pt modelId="{391BD1FA-8747-4E81-9638-405F6C721F85}" type="pres">
      <dgm:prSet presAssocID="{DFE9DA51-2AA0-4457-82EF-5F9DA0A3949E}" presName="bgRect" presStyleLbl="bgShp" presStyleIdx="6" presStyleCnt="9"/>
      <dgm:spPr/>
    </dgm:pt>
    <dgm:pt modelId="{DA4BB471-2F9D-4753-8BA3-E12D8292BE27}" type="pres">
      <dgm:prSet presAssocID="{DFE9DA51-2AA0-4457-82EF-5F9DA0A3949E}" presName="iconRect" presStyleLbl="node1" presStyleIdx="6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3A49E9-C0A5-4862-8B59-600B1DF17EFD}" type="pres">
      <dgm:prSet presAssocID="{DFE9DA51-2AA0-4457-82EF-5F9DA0A3949E}" presName="spaceRect" presStyleCnt="0"/>
      <dgm:spPr/>
    </dgm:pt>
    <dgm:pt modelId="{45BD2749-4DEC-491F-91B5-49BEA9725615}" type="pres">
      <dgm:prSet presAssocID="{DFE9DA51-2AA0-4457-82EF-5F9DA0A3949E}" presName="parTx" presStyleLbl="revTx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F87E2A6-0078-4DAA-AEDE-42826E1A3D47}" type="pres">
      <dgm:prSet presAssocID="{F35D95C6-B70C-4A50-84B5-7EA3A2081808}" presName="sibTrans" presStyleCnt="0"/>
      <dgm:spPr/>
    </dgm:pt>
    <dgm:pt modelId="{7428F5B2-6F88-46B6-8DC4-0153FD6A6C41}" type="pres">
      <dgm:prSet presAssocID="{0CD4826F-C0A6-4069-B850-AA529226DD85}" presName="compNode" presStyleCnt="0"/>
      <dgm:spPr/>
    </dgm:pt>
    <dgm:pt modelId="{B6D3E29E-92FA-4095-9DEA-48AEB52A93BE}" type="pres">
      <dgm:prSet presAssocID="{0CD4826F-C0A6-4069-B850-AA529226DD85}" presName="bgRect" presStyleLbl="bgShp" presStyleIdx="7" presStyleCnt="9"/>
      <dgm:spPr/>
    </dgm:pt>
    <dgm:pt modelId="{FC5462C9-9CC8-4C5A-9F6C-26A443EDFB1A}" type="pres">
      <dgm:prSet presAssocID="{0CD4826F-C0A6-4069-B850-AA529226DD85}" presName="iconRect" presStyleLbl="node1" presStyleIdx="7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Eye"/>
        </a:ext>
      </dgm:extLst>
    </dgm:pt>
    <dgm:pt modelId="{7F847CA6-6F6A-4CF8-AD7C-83FC03B7ABF3}" type="pres">
      <dgm:prSet presAssocID="{0CD4826F-C0A6-4069-B850-AA529226DD85}" presName="spaceRect" presStyleCnt="0"/>
      <dgm:spPr/>
    </dgm:pt>
    <dgm:pt modelId="{04FD5136-2046-43B0-A29E-7E87A189BC9F}" type="pres">
      <dgm:prSet presAssocID="{0CD4826F-C0A6-4069-B850-AA529226DD85}" presName="parTx" presStyleLbl="revTx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9A710F5-2398-477D-A218-F22757D949EB}" type="pres">
      <dgm:prSet presAssocID="{B1759F02-91C8-4C6D-85AE-69811AF281BC}" presName="sibTrans" presStyleCnt="0"/>
      <dgm:spPr/>
    </dgm:pt>
    <dgm:pt modelId="{7D5F4420-BADF-4F64-8C9F-057D8871320C}" type="pres">
      <dgm:prSet presAssocID="{4FDF7940-E796-4A5C-B39F-99DA615BE71A}" presName="compNode" presStyleCnt="0"/>
      <dgm:spPr/>
    </dgm:pt>
    <dgm:pt modelId="{7D2B97BA-F0B9-49E9-B8FF-02642D01D20C}" type="pres">
      <dgm:prSet presAssocID="{4FDF7940-E796-4A5C-B39F-99DA615BE71A}" presName="bgRect" presStyleLbl="bgShp" presStyleIdx="8" presStyleCnt="9"/>
      <dgm:spPr/>
    </dgm:pt>
    <dgm:pt modelId="{A785E465-74FB-4118-8546-1B4FB1AF9B10}" type="pres">
      <dgm:prSet presAssocID="{4FDF7940-E796-4A5C-B39F-99DA615BE71A}" presName="iconRect" presStyleLbl="node1" presStyleIdx="8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D364363-C304-4ADD-A07F-2B7381C72246}" type="pres">
      <dgm:prSet presAssocID="{4FDF7940-E796-4A5C-B39F-99DA615BE71A}" presName="spaceRect" presStyleCnt="0"/>
      <dgm:spPr/>
    </dgm:pt>
    <dgm:pt modelId="{D06B42D7-D964-44B7-A433-9FEB420165C9}" type="pres">
      <dgm:prSet presAssocID="{4FDF7940-E796-4A5C-B39F-99DA615BE71A}" presName="parTx" presStyleLbl="revTx" presStyleIdx="8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42F22200-D183-4980-A6DF-3371DB5B8BBB}" srcId="{EBCE795F-E568-4FA9-8725-253524499EC6}" destId="{30C73817-431C-415C-920B-8C5516A0FB98}" srcOrd="4" destOrd="0" parTransId="{E34642D9-B8FA-4D8A-8A69-0CAAF209D0DB}" sibTransId="{333E2113-3018-430A-9D10-DB2C483FA0E3}"/>
    <dgm:cxn modelId="{4818ECF0-A76C-4399-983B-3C5EE5ABF97A}" type="presOf" srcId="{6FBF7134-C817-4ADC-9B2E-372DD34E159D}" destId="{1738919D-79D7-419F-861B-9F3D5CF7F28E}" srcOrd="0" destOrd="0" presId="urn:microsoft.com/office/officeart/2018/2/layout/IconVerticalSolidList"/>
    <dgm:cxn modelId="{E24514C4-6C48-4D66-AD04-F5A9628D4F7C}" srcId="{EBCE795F-E568-4FA9-8725-253524499EC6}" destId="{33529A78-3F34-445F-96F7-7E53EC1A5907}" srcOrd="3" destOrd="0" parTransId="{A807F91E-F3B5-408D-B2FF-21696607BA4D}" sibTransId="{D3CF1C48-0BE6-4A98-AE3E-F6528BA3ABFE}"/>
    <dgm:cxn modelId="{1B4ADF4A-51CC-4A06-B551-E1B0FC532424}" srcId="{EBCE795F-E568-4FA9-8725-253524499EC6}" destId="{4FDF7940-E796-4A5C-B39F-99DA615BE71A}" srcOrd="8" destOrd="0" parTransId="{0CFC63AB-ACE9-4F73-A23D-79C04C1714B6}" sibTransId="{AE8C4A9D-764A-4C76-9868-D51587D49BC0}"/>
    <dgm:cxn modelId="{E631426B-BC7F-4A49-B005-2172427B79C1}" type="presOf" srcId="{4FDF7940-E796-4A5C-B39F-99DA615BE71A}" destId="{D06B42D7-D964-44B7-A433-9FEB420165C9}" srcOrd="0" destOrd="0" presId="urn:microsoft.com/office/officeart/2018/2/layout/IconVerticalSolidList"/>
    <dgm:cxn modelId="{21B393DF-E746-4C57-9A44-764A41EA1A65}" type="presOf" srcId="{1D5B3370-2A27-436A-8C0C-4D4130AC5C79}" destId="{7C3519A4-C292-4B47-BD73-C9256CC2FB57}" srcOrd="0" destOrd="0" presId="urn:microsoft.com/office/officeart/2018/2/layout/IconVerticalSolidList"/>
    <dgm:cxn modelId="{7116B366-5A98-4520-B08A-6A625A019D38}" type="presOf" srcId="{D4D127F8-9861-465C-A8B4-4E5686FFDE69}" destId="{81498BC6-1910-469C-BCB6-982DC0994B86}" srcOrd="0" destOrd="0" presId="urn:microsoft.com/office/officeart/2018/2/layout/IconVerticalSolidList"/>
    <dgm:cxn modelId="{906F4AEB-4B92-497D-8055-A3864EA40CF9}" type="presOf" srcId="{656D6976-E74C-4AAF-9225-E7FED3AB46D7}" destId="{89BBB2F6-E97A-4536-99E5-6ED6094C18B5}" srcOrd="0" destOrd="0" presId="urn:microsoft.com/office/officeart/2018/2/layout/IconVerticalSolidList"/>
    <dgm:cxn modelId="{A3690882-05CD-4071-9B8F-6BB7EB07C17F}" type="presOf" srcId="{DFE9DA51-2AA0-4457-82EF-5F9DA0A3949E}" destId="{45BD2749-4DEC-491F-91B5-49BEA9725615}" srcOrd="0" destOrd="0" presId="urn:microsoft.com/office/officeart/2018/2/layout/IconVerticalSolidList"/>
    <dgm:cxn modelId="{8011AFC8-777C-4A5A-BEDA-B914ABFA1358}" type="presOf" srcId="{33529A78-3F34-445F-96F7-7E53EC1A5907}" destId="{1CBD392F-587A-45DC-92D8-83115AE068D7}" srcOrd="0" destOrd="0" presId="urn:microsoft.com/office/officeart/2018/2/layout/IconVerticalSolidList"/>
    <dgm:cxn modelId="{FAF214F2-BAE6-4BD9-91E6-BC907F3C22A3}" type="presOf" srcId="{0CD4826F-C0A6-4069-B850-AA529226DD85}" destId="{04FD5136-2046-43B0-A29E-7E87A189BC9F}" srcOrd="0" destOrd="0" presId="urn:microsoft.com/office/officeart/2018/2/layout/IconVerticalSolidList"/>
    <dgm:cxn modelId="{83864681-562F-4377-ADAE-B0B6C22F80FB}" type="presOf" srcId="{30C73817-431C-415C-920B-8C5516A0FB98}" destId="{6C0E7BAF-41FF-4C02-A413-FE5221002519}" srcOrd="0" destOrd="0" presId="urn:microsoft.com/office/officeart/2018/2/layout/IconVerticalSolidList"/>
    <dgm:cxn modelId="{3F2BB4F6-BFB8-4277-B0B2-55910B53417F}" srcId="{EBCE795F-E568-4FA9-8725-253524499EC6}" destId="{656D6976-E74C-4AAF-9225-E7FED3AB46D7}" srcOrd="5" destOrd="0" parTransId="{7891864C-B6B3-44AA-B422-3B5C95CBF424}" sibTransId="{2F4CE62D-1237-4259-B36E-77525AE8E567}"/>
    <dgm:cxn modelId="{4CC45136-0147-49C0-9E21-52A82B4E0640}" srcId="{EBCE795F-E568-4FA9-8725-253524499EC6}" destId="{1D5B3370-2A27-436A-8C0C-4D4130AC5C79}" srcOrd="0" destOrd="0" parTransId="{7B6617AC-5341-439A-AF65-764EE3F45B2D}" sibTransId="{8B25B431-DBE5-4483-811C-D5C0F14B26BE}"/>
    <dgm:cxn modelId="{D9E1933B-A337-46B9-9D48-F6E8BAA576CF}" type="presOf" srcId="{EBCE795F-E568-4FA9-8725-253524499EC6}" destId="{A2E2952E-2BA8-4E8B-9DFA-A5920886AE35}" srcOrd="0" destOrd="0" presId="urn:microsoft.com/office/officeart/2018/2/layout/IconVerticalSolidList"/>
    <dgm:cxn modelId="{501976A2-52F7-4C90-BA76-48D1DAFB96BA}" srcId="{EBCE795F-E568-4FA9-8725-253524499EC6}" destId="{0CD4826F-C0A6-4069-B850-AA529226DD85}" srcOrd="7" destOrd="0" parTransId="{04875DB6-BA86-4153-8594-AF2B3FABBC2F}" sibTransId="{B1759F02-91C8-4C6D-85AE-69811AF281BC}"/>
    <dgm:cxn modelId="{B381F59F-ADD3-4103-9732-5915496D782E}" srcId="{EBCE795F-E568-4FA9-8725-253524499EC6}" destId="{DFE9DA51-2AA0-4457-82EF-5F9DA0A3949E}" srcOrd="6" destOrd="0" parTransId="{D2DB699A-852A-4AE5-A8F0-B374D2D96C33}" sibTransId="{F35D95C6-B70C-4A50-84B5-7EA3A2081808}"/>
    <dgm:cxn modelId="{F8C8DAEF-C106-46D5-84D8-4A4CC12B6668}" srcId="{EBCE795F-E568-4FA9-8725-253524499EC6}" destId="{6FBF7134-C817-4ADC-9B2E-372DD34E159D}" srcOrd="1" destOrd="0" parTransId="{2EE08ED6-3536-476C-83DE-3CAC21855AA6}" sibTransId="{21C32DE7-043F-4528-8245-8BDD5D10C4F1}"/>
    <dgm:cxn modelId="{486051CE-3479-4A19-BDCE-F590FFF4AE26}" srcId="{EBCE795F-E568-4FA9-8725-253524499EC6}" destId="{D4D127F8-9861-465C-A8B4-4E5686FFDE69}" srcOrd="2" destOrd="0" parTransId="{230E5131-01A6-4459-9E87-B218B738E6FC}" sibTransId="{9328A5D0-99F7-4373-A351-552261395A04}"/>
    <dgm:cxn modelId="{0C39AC91-DE8F-45A9-98EA-558E4B910F95}" type="presParOf" srcId="{A2E2952E-2BA8-4E8B-9DFA-A5920886AE35}" destId="{A6FAC4AB-E618-46B4-AF25-4623C56F7BED}" srcOrd="0" destOrd="0" presId="urn:microsoft.com/office/officeart/2018/2/layout/IconVerticalSolidList"/>
    <dgm:cxn modelId="{CA3BAD11-AE56-448D-80A0-71145DF3B860}" type="presParOf" srcId="{A6FAC4AB-E618-46B4-AF25-4623C56F7BED}" destId="{EA19A442-11F0-4270-87E8-0F9204039E2D}" srcOrd="0" destOrd="0" presId="urn:microsoft.com/office/officeart/2018/2/layout/IconVerticalSolidList"/>
    <dgm:cxn modelId="{43443694-6728-49E3-BF37-22A04A1428BE}" type="presParOf" srcId="{A6FAC4AB-E618-46B4-AF25-4623C56F7BED}" destId="{8203AE75-BB32-4AF3-BB03-90BD626216D5}" srcOrd="1" destOrd="0" presId="urn:microsoft.com/office/officeart/2018/2/layout/IconVerticalSolidList"/>
    <dgm:cxn modelId="{CF3CD9D4-03E5-4FAB-9866-C18BBECE1077}" type="presParOf" srcId="{A6FAC4AB-E618-46B4-AF25-4623C56F7BED}" destId="{CD2F995D-E4EA-4F4C-824A-0AAAEBC561E3}" srcOrd="2" destOrd="0" presId="urn:microsoft.com/office/officeart/2018/2/layout/IconVerticalSolidList"/>
    <dgm:cxn modelId="{AAF55DA8-D9A1-4427-97D9-26E422F98DE2}" type="presParOf" srcId="{A6FAC4AB-E618-46B4-AF25-4623C56F7BED}" destId="{7C3519A4-C292-4B47-BD73-C9256CC2FB57}" srcOrd="3" destOrd="0" presId="urn:microsoft.com/office/officeart/2018/2/layout/IconVerticalSolidList"/>
    <dgm:cxn modelId="{4F9D75BE-0DFA-48AF-8168-15DF2B25F9ED}" type="presParOf" srcId="{A2E2952E-2BA8-4E8B-9DFA-A5920886AE35}" destId="{8BF5802C-C4E3-495F-A591-3F64CAB865DB}" srcOrd="1" destOrd="0" presId="urn:microsoft.com/office/officeart/2018/2/layout/IconVerticalSolidList"/>
    <dgm:cxn modelId="{8C0BD9FC-631F-498B-BF42-DA1EB9DA37D9}" type="presParOf" srcId="{A2E2952E-2BA8-4E8B-9DFA-A5920886AE35}" destId="{4D52D98F-1A1B-4C62-B23A-AE97A5490B21}" srcOrd="2" destOrd="0" presId="urn:microsoft.com/office/officeart/2018/2/layout/IconVerticalSolidList"/>
    <dgm:cxn modelId="{014FF0A6-D2CB-450E-9AE7-73537394BF52}" type="presParOf" srcId="{4D52D98F-1A1B-4C62-B23A-AE97A5490B21}" destId="{A925167B-B881-4B51-8DD3-57138204641A}" srcOrd="0" destOrd="0" presId="urn:microsoft.com/office/officeart/2018/2/layout/IconVerticalSolidList"/>
    <dgm:cxn modelId="{243D1EAF-3FF3-4431-8CD9-F4BFF14C80C2}" type="presParOf" srcId="{4D52D98F-1A1B-4C62-B23A-AE97A5490B21}" destId="{61A72ED8-2FEC-4FA0-85AE-7789BC3B5D9B}" srcOrd="1" destOrd="0" presId="urn:microsoft.com/office/officeart/2018/2/layout/IconVerticalSolidList"/>
    <dgm:cxn modelId="{48C12C1A-EC2E-455C-B2D1-919777BDC4DD}" type="presParOf" srcId="{4D52D98F-1A1B-4C62-B23A-AE97A5490B21}" destId="{47932EEF-067B-41E1-BCDF-2F11C67CCFA2}" srcOrd="2" destOrd="0" presId="urn:microsoft.com/office/officeart/2018/2/layout/IconVerticalSolidList"/>
    <dgm:cxn modelId="{5C3587F0-28FE-487B-912F-F7E639283D82}" type="presParOf" srcId="{4D52D98F-1A1B-4C62-B23A-AE97A5490B21}" destId="{1738919D-79D7-419F-861B-9F3D5CF7F28E}" srcOrd="3" destOrd="0" presId="urn:microsoft.com/office/officeart/2018/2/layout/IconVerticalSolidList"/>
    <dgm:cxn modelId="{D894C647-7447-42FE-AAA4-CC736C7C275F}" type="presParOf" srcId="{A2E2952E-2BA8-4E8B-9DFA-A5920886AE35}" destId="{11240E83-393F-46B6-996B-FDDCAA85EBE5}" srcOrd="3" destOrd="0" presId="urn:microsoft.com/office/officeart/2018/2/layout/IconVerticalSolidList"/>
    <dgm:cxn modelId="{62CF98B6-DDAF-4615-ADF5-3D961B691DC4}" type="presParOf" srcId="{A2E2952E-2BA8-4E8B-9DFA-A5920886AE35}" destId="{09AECBCB-3F23-4510-90CA-E542ECB1B914}" srcOrd="4" destOrd="0" presId="urn:microsoft.com/office/officeart/2018/2/layout/IconVerticalSolidList"/>
    <dgm:cxn modelId="{395AA7F3-83B4-4514-AB28-F3119E733586}" type="presParOf" srcId="{09AECBCB-3F23-4510-90CA-E542ECB1B914}" destId="{2C2AD307-75EC-4DD9-B4CF-ACB0BAA41605}" srcOrd="0" destOrd="0" presId="urn:microsoft.com/office/officeart/2018/2/layout/IconVerticalSolidList"/>
    <dgm:cxn modelId="{3C8568BD-3BCC-45B4-B9AF-723C32FC421E}" type="presParOf" srcId="{09AECBCB-3F23-4510-90CA-E542ECB1B914}" destId="{16F98190-52C5-403A-B385-22CC8A7EEADB}" srcOrd="1" destOrd="0" presId="urn:microsoft.com/office/officeart/2018/2/layout/IconVerticalSolidList"/>
    <dgm:cxn modelId="{16912ED6-9C2E-46E1-A37C-9A022094BDB2}" type="presParOf" srcId="{09AECBCB-3F23-4510-90CA-E542ECB1B914}" destId="{26FEC87F-0E6A-47C6-B87F-B183B392AB83}" srcOrd="2" destOrd="0" presId="urn:microsoft.com/office/officeart/2018/2/layout/IconVerticalSolidList"/>
    <dgm:cxn modelId="{988E93AF-2B30-405C-BEB9-1DAEDC86217C}" type="presParOf" srcId="{09AECBCB-3F23-4510-90CA-E542ECB1B914}" destId="{81498BC6-1910-469C-BCB6-982DC0994B86}" srcOrd="3" destOrd="0" presId="urn:microsoft.com/office/officeart/2018/2/layout/IconVerticalSolidList"/>
    <dgm:cxn modelId="{6E66FC9C-F1FD-4853-B6A9-B0C549C7AA02}" type="presParOf" srcId="{A2E2952E-2BA8-4E8B-9DFA-A5920886AE35}" destId="{B8C575CF-2E3D-42AE-A559-C34FE06B5684}" srcOrd="5" destOrd="0" presId="urn:microsoft.com/office/officeart/2018/2/layout/IconVerticalSolidList"/>
    <dgm:cxn modelId="{A51DE814-83BE-4C19-8192-B750B31CEFF0}" type="presParOf" srcId="{A2E2952E-2BA8-4E8B-9DFA-A5920886AE35}" destId="{10D8DB56-3FD1-43AD-B011-4A18898FB3C4}" srcOrd="6" destOrd="0" presId="urn:microsoft.com/office/officeart/2018/2/layout/IconVerticalSolidList"/>
    <dgm:cxn modelId="{02FBB093-C874-43E3-8FD9-48F76A593216}" type="presParOf" srcId="{10D8DB56-3FD1-43AD-B011-4A18898FB3C4}" destId="{FCC10EFF-F00A-4684-9F62-FD477D43A63F}" srcOrd="0" destOrd="0" presId="urn:microsoft.com/office/officeart/2018/2/layout/IconVerticalSolidList"/>
    <dgm:cxn modelId="{F2513069-E90B-4744-8E23-9B4B1CE012AA}" type="presParOf" srcId="{10D8DB56-3FD1-43AD-B011-4A18898FB3C4}" destId="{DDAEE855-1487-409B-8FF7-304E9B732070}" srcOrd="1" destOrd="0" presId="urn:microsoft.com/office/officeart/2018/2/layout/IconVerticalSolidList"/>
    <dgm:cxn modelId="{AB142E5E-5534-446D-AD31-C44C9E192196}" type="presParOf" srcId="{10D8DB56-3FD1-43AD-B011-4A18898FB3C4}" destId="{4A06A6AD-1C1C-40FA-9B60-F7377DF17F51}" srcOrd="2" destOrd="0" presId="urn:microsoft.com/office/officeart/2018/2/layout/IconVerticalSolidList"/>
    <dgm:cxn modelId="{F3A3DD9E-46B4-4B9D-B7CE-493FA3C61844}" type="presParOf" srcId="{10D8DB56-3FD1-43AD-B011-4A18898FB3C4}" destId="{1CBD392F-587A-45DC-92D8-83115AE068D7}" srcOrd="3" destOrd="0" presId="urn:microsoft.com/office/officeart/2018/2/layout/IconVerticalSolidList"/>
    <dgm:cxn modelId="{E9AA0D91-348F-4A3A-B4A8-DFF49FE976B5}" type="presParOf" srcId="{A2E2952E-2BA8-4E8B-9DFA-A5920886AE35}" destId="{FFE33E2F-2BAE-44F6-BC95-C1DDB6DA5A81}" srcOrd="7" destOrd="0" presId="urn:microsoft.com/office/officeart/2018/2/layout/IconVerticalSolidList"/>
    <dgm:cxn modelId="{4D101B46-2FFA-43E1-B50D-5E6478245F2F}" type="presParOf" srcId="{A2E2952E-2BA8-4E8B-9DFA-A5920886AE35}" destId="{56158D18-D688-4A0B-BEEC-B01B7D85AAB4}" srcOrd="8" destOrd="0" presId="urn:microsoft.com/office/officeart/2018/2/layout/IconVerticalSolidList"/>
    <dgm:cxn modelId="{DFF68C60-CB65-45C6-912D-0E181A557E3E}" type="presParOf" srcId="{56158D18-D688-4A0B-BEEC-B01B7D85AAB4}" destId="{AD7AAB54-192D-44B0-B91C-24956E292D92}" srcOrd="0" destOrd="0" presId="urn:microsoft.com/office/officeart/2018/2/layout/IconVerticalSolidList"/>
    <dgm:cxn modelId="{1865B8A7-4D11-4995-A871-76244560F6E2}" type="presParOf" srcId="{56158D18-D688-4A0B-BEEC-B01B7D85AAB4}" destId="{6DCA782C-B85D-4219-B0CE-1AE90B521EFB}" srcOrd="1" destOrd="0" presId="urn:microsoft.com/office/officeart/2018/2/layout/IconVerticalSolidList"/>
    <dgm:cxn modelId="{1E113565-9D63-4A70-980B-9AF85D29672E}" type="presParOf" srcId="{56158D18-D688-4A0B-BEEC-B01B7D85AAB4}" destId="{05156D18-6137-4086-91EE-A52A0013AE34}" srcOrd="2" destOrd="0" presId="urn:microsoft.com/office/officeart/2018/2/layout/IconVerticalSolidList"/>
    <dgm:cxn modelId="{D9A78780-A9F9-4436-BD5A-77C559ECCD12}" type="presParOf" srcId="{56158D18-D688-4A0B-BEEC-B01B7D85AAB4}" destId="{6C0E7BAF-41FF-4C02-A413-FE5221002519}" srcOrd="3" destOrd="0" presId="urn:microsoft.com/office/officeart/2018/2/layout/IconVerticalSolidList"/>
    <dgm:cxn modelId="{4AAAE74B-E6B9-4CBF-9BDB-F6EFB7F218FC}" type="presParOf" srcId="{A2E2952E-2BA8-4E8B-9DFA-A5920886AE35}" destId="{A5CC27FA-F242-4C83-B948-20869C823D07}" srcOrd="9" destOrd="0" presId="urn:microsoft.com/office/officeart/2018/2/layout/IconVerticalSolidList"/>
    <dgm:cxn modelId="{D3E3DDFF-D73C-407F-A6EA-624B97621CDA}" type="presParOf" srcId="{A2E2952E-2BA8-4E8B-9DFA-A5920886AE35}" destId="{07A08290-B3A9-46F2-922A-C7DEA55CAC20}" srcOrd="10" destOrd="0" presId="urn:microsoft.com/office/officeart/2018/2/layout/IconVerticalSolidList"/>
    <dgm:cxn modelId="{380ED6C3-6554-4571-AACA-B7DDAC1112E0}" type="presParOf" srcId="{07A08290-B3A9-46F2-922A-C7DEA55CAC20}" destId="{1F687553-596C-40A2-8F89-3253D7E3A421}" srcOrd="0" destOrd="0" presId="urn:microsoft.com/office/officeart/2018/2/layout/IconVerticalSolidList"/>
    <dgm:cxn modelId="{88419A9F-43ED-4494-A82D-6E8756DEE8DF}" type="presParOf" srcId="{07A08290-B3A9-46F2-922A-C7DEA55CAC20}" destId="{56BF7695-330E-4F86-AC91-943714EC6975}" srcOrd="1" destOrd="0" presId="urn:microsoft.com/office/officeart/2018/2/layout/IconVerticalSolidList"/>
    <dgm:cxn modelId="{EC3DA16C-9E88-4FEB-84A5-500D877ADF6B}" type="presParOf" srcId="{07A08290-B3A9-46F2-922A-C7DEA55CAC20}" destId="{1C62F937-76A6-4113-A59C-6F1638AB9A9C}" srcOrd="2" destOrd="0" presId="urn:microsoft.com/office/officeart/2018/2/layout/IconVerticalSolidList"/>
    <dgm:cxn modelId="{ED417543-419A-47E5-BE17-514A6B79C18B}" type="presParOf" srcId="{07A08290-B3A9-46F2-922A-C7DEA55CAC20}" destId="{89BBB2F6-E97A-4536-99E5-6ED6094C18B5}" srcOrd="3" destOrd="0" presId="urn:microsoft.com/office/officeart/2018/2/layout/IconVerticalSolidList"/>
    <dgm:cxn modelId="{37D04803-624B-4327-97F3-E78F5DFF708E}" type="presParOf" srcId="{A2E2952E-2BA8-4E8B-9DFA-A5920886AE35}" destId="{3EB03EE8-E8DF-43EA-BC8F-1554888CCBF7}" srcOrd="11" destOrd="0" presId="urn:microsoft.com/office/officeart/2018/2/layout/IconVerticalSolidList"/>
    <dgm:cxn modelId="{63BDFA67-CF0A-4B8B-A6BC-2F66D9E0A245}" type="presParOf" srcId="{A2E2952E-2BA8-4E8B-9DFA-A5920886AE35}" destId="{912E8946-AAF4-45DC-8B80-23251715CCF7}" srcOrd="12" destOrd="0" presId="urn:microsoft.com/office/officeart/2018/2/layout/IconVerticalSolidList"/>
    <dgm:cxn modelId="{4E99C35B-98F9-4CB7-8A2C-9046DF2B1B7E}" type="presParOf" srcId="{912E8946-AAF4-45DC-8B80-23251715CCF7}" destId="{391BD1FA-8747-4E81-9638-405F6C721F85}" srcOrd="0" destOrd="0" presId="urn:microsoft.com/office/officeart/2018/2/layout/IconVerticalSolidList"/>
    <dgm:cxn modelId="{0B166813-7F07-416B-B8EF-2145E0535118}" type="presParOf" srcId="{912E8946-AAF4-45DC-8B80-23251715CCF7}" destId="{DA4BB471-2F9D-4753-8BA3-E12D8292BE27}" srcOrd="1" destOrd="0" presId="urn:microsoft.com/office/officeart/2018/2/layout/IconVerticalSolidList"/>
    <dgm:cxn modelId="{6E543640-5E5C-4095-BAB1-FDA083860AF7}" type="presParOf" srcId="{912E8946-AAF4-45DC-8B80-23251715CCF7}" destId="{1C3A49E9-C0A5-4862-8B59-600B1DF17EFD}" srcOrd="2" destOrd="0" presId="urn:microsoft.com/office/officeart/2018/2/layout/IconVerticalSolidList"/>
    <dgm:cxn modelId="{80570748-A06E-4494-A822-8F3B78115BCD}" type="presParOf" srcId="{912E8946-AAF4-45DC-8B80-23251715CCF7}" destId="{45BD2749-4DEC-491F-91B5-49BEA9725615}" srcOrd="3" destOrd="0" presId="urn:microsoft.com/office/officeart/2018/2/layout/IconVerticalSolidList"/>
    <dgm:cxn modelId="{B72FDE11-21E6-40B1-B4FB-A1D55324195C}" type="presParOf" srcId="{A2E2952E-2BA8-4E8B-9DFA-A5920886AE35}" destId="{9F87E2A6-0078-4DAA-AEDE-42826E1A3D47}" srcOrd="13" destOrd="0" presId="urn:microsoft.com/office/officeart/2018/2/layout/IconVerticalSolidList"/>
    <dgm:cxn modelId="{A2937461-DB32-4A55-95F7-EB07400C81B2}" type="presParOf" srcId="{A2E2952E-2BA8-4E8B-9DFA-A5920886AE35}" destId="{7428F5B2-6F88-46B6-8DC4-0153FD6A6C41}" srcOrd="14" destOrd="0" presId="urn:microsoft.com/office/officeart/2018/2/layout/IconVerticalSolidList"/>
    <dgm:cxn modelId="{060F0141-FD0C-45C6-8C74-68B803864AEA}" type="presParOf" srcId="{7428F5B2-6F88-46B6-8DC4-0153FD6A6C41}" destId="{B6D3E29E-92FA-4095-9DEA-48AEB52A93BE}" srcOrd="0" destOrd="0" presId="urn:microsoft.com/office/officeart/2018/2/layout/IconVerticalSolidList"/>
    <dgm:cxn modelId="{C7357C8C-4509-4AF8-90CE-1B8E225E10AB}" type="presParOf" srcId="{7428F5B2-6F88-46B6-8DC4-0153FD6A6C41}" destId="{FC5462C9-9CC8-4C5A-9F6C-26A443EDFB1A}" srcOrd="1" destOrd="0" presId="urn:microsoft.com/office/officeart/2018/2/layout/IconVerticalSolidList"/>
    <dgm:cxn modelId="{8539646A-D369-49AC-980A-86C8CE11F6EA}" type="presParOf" srcId="{7428F5B2-6F88-46B6-8DC4-0153FD6A6C41}" destId="{7F847CA6-6F6A-4CF8-AD7C-83FC03B7ABF3}" srcOrd="2" destOrd="0" presId="urn:microsoft.com/office/officeart/2018/2/layout/IconVerticalSolidList"/>
    <dgm:cxn modelId="{6E09468B-43A6-46A9-AC3B-14921996A540}" type="presParOf" srcId="{7428F5B2-6F88-46B6-8DC4-0153FD6A6C41}" destId="{04FD5136-2046-43B0-A29E-7E87A189BC9F}" srcOrd="3" destOrd="0" presId="urn:microsoft.com/office/officeart/2018/2/layout/IconVerticalSolidList"/>
    <dgm:cxn modelId="{BC7F8D01-107C-4024-AC27-F498D19B0828}" type="presParOf" srcId="{A2E2952E-2BA8-4E8B-9DFA-A5920886AE35}" destId="{29A710F5-2398-477D-A218-F22757D949EB}" srcOrd="15" destOrd="0" presId="urn:microsoft.com/office/officeart/2018/2/layout/IconVerticalSolidList"/>
    <dgm:cxn modelId="{65962C11-3FCE-4D41-BB0A-F08D6DAF1E5B}" type="presParOf" srcId="{A2E2952E-2BA8-4E8B-9DFA-A5920886AE35}" destId="{7D5F4420-BADF-4F64-8C9F-057D8871320C}" srcOrd="16" destOrd="0" presId="urn:microsoft.com/office/officeart/2018/2/layout/IconVerticalSolidList"/>
    <dgm:cxn modelId="{09374603-71BF-4D01-9C7C-9E71466496EE}" type="presParOf" srcId="{7D5F4420-BADF-4F64-8C9F-057D8871320C}" destId="{7D2B97BA-F0B9-49E9-B8FF-02642D01D20C}" srcOrd="0" destOrd="0" presId="urn:microsoft.com/office/officeart/2018/2/layout/IconVerticalSolidList"/>
    <dgm:cxn modelId="{B31284BC-F895-438E-90B2-1398B1D97E4A}" type="presParOf" srcId="{7D5F4420-BADF-4F64-8C9F-057D8871320C}" destId="{A785E465-74FB-4118-8546-1B4FB1AF9B10}" srcOrd="1" destOrd="0" presId="urn:microsoft.com/office/officeart/2018/2/layout/IconVerticalSolidList"/>
    <dgm:cxn modelId="{759878D8-D886-46E2-AD36-3AD932CE4249}" type="presParOf" srcId="{7D5F4420-BADF-4F64-8C9F-057D8871320C}" destId="{6D364363-C304-4ADD-A07F-2B7381C72246}" srcOrd="2" destOrd="0" presId="urn:microsoft.com/office/officeart/2018/2/layout/IconVerticalSolidList"/>
    <dgm:cxn modelId="{75746BFA-0599-4FBC-A05B-70292DE33F81}" type="presParOf" srcId="{7D5F4420-BADF-4F64-8C9F-057D8871320C}" destId="{D06B42D7-D964-44B7-A433-9FEB420165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CAFB4-678D-461C-BA73-DCD74C94CF7E}" type="doc">
      <dgm:prSet loTypeId="urn:microsoft.com/office/officeart/2005/8/layout/pyramid2" loCatId="pyramid" qsTypeId="urn:microsoft.com/office/officeart/2005/8/quickstyle/simple1" qsCatId="simple" csTypeId="urn:microsoft.com/office/officeart/2005/8/colors/accent4_3" csCatId="accent4" phldr="1"/>
      <dgm:spPr/>
    </dgm:pt>
    <dgm:pt modelId="{E258943A-F241-4A01-BFEE-A49AA0EA94D2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of Philosophy (Computer Science)- </a:t>
          </a:r>
          <a:r>
            <a:rPr lang="en-IN" sz="16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Mphil</a:t>
          </a:r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-CS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17D75A-E97E-495E-B62B-57755D38E5EC}" type="parTrans" cxnId="{AEFEE33A-DC69-4FFC-A709-1BFD42D2B1FE}">
      <dgm:prSet/>
      <dgm:spPr/>
      <dgm:t>
        <a:bodyPr/>
        <a:lstStyle/>
        <a:p>
          <a:endParaRPr lang="en-US"/>
        </a:p>
      </dgm:t>
    </dgm:pt>
    <dgm:pt modelId="{15C626F1-6A7C-4FAA-BF64-B36143737064}" type="sibTrans" cxnId="{AEFEE33A-DC69-4FFC-A709-1BFD42D2B1FE}">
      <dgm:prSet/>
      <dgm:spPr/>
      <dgm:t>
        <a:bodyPr/>
        <a:lstStyle/>
        <a:p>
          <a:endParaRPr lang="en-US"/>
        </a:p>
      </dgm:t>
    </dgm:pt>
    <dgm:pt modelId="{234B7282-AEFA-48EE-A49A-680249DCDE62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Bachelor of Degree – Commerce – </a:t>
          </a:r>
          <a:r>
            <a:rPr lang="en-IN" sz="1600" b="1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B’com</a:t>
          </a:r>
          <a:endParaRPr lang="en-US" sz="16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475DE-C7D7-47D6-B661-DEDB4B1EE1F9}" type="parTrans" cxnId="{2F7AE934-C9B8-4715-BE24-803E0457CFA7}">
      <dgm:prSet/>
      <dgm:spPr/>
      <dgm:t>
        <a:bodyPr/>
        <a:lstStyle/>
        <a:p>
          <a:endParaRPr lang="en-US"/>
        </a:p>
      </dgm:t>
    </dgm:pt>
    <dgm:pt modelId="{DF51FF34-C90C-47DA-AF38-963CBDF42EE4}" type="sibTrans" cxnId="{2F7AE934-C9B8-4715-BE24-803E0457CFA7}">
      <dgm:prSet/>
      <dgm:spPr/>
      <dgm:t>
        <a:bodyPr/>
        <a:lstStyle/>
        <a:p>
          <a:endParaRPr lang="en-US"/>
        </a:p>
      </dgm:t>
    </dgm:pt>
    <dgm:pt modelId="{438B7881-AE21-4888-8668-F20CF01EC989}">
      <dgm:prSet phldrT="[Text]" custT="1"/>
      <dgm:spPr/>
      <dgm:t>
        <a:bodyPr/>
        <a:lstStyle/>
        <a:p>
          <a:r>
            <a: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in Computer Application - MCA</a:t>
          </a:r>
          <a:endParaRPr lang="en-US" sz="16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9A9D59-1C92-41B6-8295-3D68826BE690}" type="parTrans" cxnId="{EBD9C214-DAB2-43BE-BEA9-52AB249166CA}">
      <dgm:prSet/>
      <dgm:spPr/>
      <dgm:t>
        <a:bodyPr/>
        <a:lstStyle/>
        <a:p>
          <a:endParaRPr lang="en-US"/>
        </a:p>
      </dgm:t>
    </dgm:pt>
    <dgm:pt modelId="{C7217775-BD80-443C-AA85-9737F87EF982}" type="sibTrans" cxnId="{EBD9C214-DAB2-43BE-BEA9-52AB249166CA}">
      <dgm:prSet/>
      <dgm:spPr/>
      <dgm:t>
        <a:bodyPr/>
        <a:lstStyle/>
        <a:p>
          <a:endParaRPr lang="en-US"/>
        </a:p>
      </dgm:t>
    </dgm:pt>
    <dgm:pt modelId="{558C8976-EDBD-49B7-8F6A-0B797275C051}">
      <dgm:prSet phldrT="[Text]"/>
      <dgm:spPr/>
      <dgm:t>
        <a:bodyPr/>
        <a:lstStyle/>
        <a:p>
          <a:r>
            <a: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H.S.C</a:t>
          </a:r>
          <a:endParaRPr lang="en-US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D0F698-A175-4E41-86B2-49245397103D}" type="parTrans" cxnId="{1359F01C-5060-4376-B5E0-9698E8AAF1CF}">
      <dgm:prSet/>
      <dgm:spPr/>
      <dgm:t>
        <a:bodyPr/>
        <a:lstStyle/>
        <a:p>
          <a:endParaRPr lang="en-IN"/>
        </a:p>
      </dgm:t>
    </dgm:pt>
    <dgm:pt modelId="{46FACA98-3775-4660-8EDA-F3854E9EC96E}" type="sibTrans" cxnId="{1359F01C-5060-4376-B5E0-9698E8AAF1CF}">
      <dgm:prSet/>
      <dgm:spPr/>
      <dgm:t>
        <a:bodyPr/>
        <a:lstStyle/>
        <a:p>
          <a:endParaRPr lang="en-IN"/>
        </a:p>
      </dgm:t>
    </dgm:pt>
    <dgm:pt modelId="{7D73E78D-CB0B-4FBF-BFFD-1EBC13C2D926}">
      <dgm:prSet phldrT="[Text]"/>
      <dgm:spPr/>
      <dgm:t>
        <a:bodyPr/>
        <a:lstStyle/>
        <a:p>
          <a:r>
            <a: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S.S.C</a:t>
          </a:r>
          <a:endParaRPr lang="en-US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056333-5BD1-455A-B890-C9573323F6C8}" type="parTrans" cxnId="{F67DCC4B-0473-4476-A414-B76BE1C7C468}">
      <dgm:prSet/>
      <dgm:spPr/>
      <dgm:t>
        <a:bodyPr/>
        <a:lstStyle/>
        <a:p>
          <a:endParaRPr lang="en-IN"/>
        </a:p>
      </dgm:t>
    </dgm:pt>
    <dgm:pt modelId="{24B4A202-F644-4CA6-B0EE-A81844A21A2A}" type="sibTrans" cxnId="{F67DCC4B-0473-4476-A414-B76BE1C7C468}">
      <dgm:prSet/>
      <dgm:spPr/>
      <dgm:t>
        <a:bodyPr/>
        <a:lstStyle/>
        <a:p>
          <a:endParaRPr lang="en-IN"/>
        </a:p>
      </dgm:t>
    </dgm:pt>
    <dgm:pt modelId="{D704E87B-025F-48D9-97C9-CA2850C23677}" type="pres">
      <dgm:prSet presAssocID="{C3ACAFB4-678D-461C-BA73-DCD74C94CF7E}" presName="compositeShape" presStyleCnt="0">
        <dgm:presLayoutVars>
          <dgm:dir/>
          <dgm:resizeHandles/>
        </dgm:presLayoutVars>
      </dgm:prSet>
      <dgm:spPr/>
    </dgm:pt>
    <dgm:pt modelId="{9BBFCAE3-5D10-417A-A055-004DD9057D00}" type="pres">
      <dgm:prSet presAssocID="{C3ACAFB4-678D-461C-BA73-DCD74C94CF7E}" presName="pyramid" presStyleLbl="node1" presStyleIdx="0" presStyleCnt="1"/>
      <dgm:spPr/>
    </dgm:pt>
    <dgm:pt modelId="{BAC5A9A8-47F4-4E85-AB83-8EAC8756E8C1}" type="pres">
      <dgm:prSet presAssocID="{C3ACAFB4-678D-461C-BA73-DCD74C94CF7E}" presName="theList" presStyleCnt="0"/>
      <dgm:spPr/>
    </dgm:pt>
    <dgm:pt modelId="{DA238376-A1EA-42F3-83BE-1A1F3572A618}" type="pres">
      <dgm:prSet presAssocID="{E258943A-F241-4A01-BFEE-A49AA0EA94D2}" presName="aNode" presStyleLbl="fgAcc1" presStyleIdx="0" presStyleCnt="5" custScaleY="70276" custLinFactY="-16602" custLinFactNeighborX="13625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01C48A-6AB7-447C-91C3-3B5FB027DD67}" type="pres">
      <dgm:prSet presAssocID="{E258943A-F241-4A01-BFEE-A49AA0EA94D2}" presName="aSpace" presStyleCnt="0"/>
      <dgm:spPr/>
    </dgm:pt>
    <dgm:pt modelId="{AF6314B9-DD62-41A9-85DC-A82FD062F9F9}" type="pres">
      <dgm:prSet presAssocID="{438B7881-AE21-4888-8668-F20CF01EC989}" presName="aNode" presStyleLbl="fgAcc1" presStyleIdx="1" presStyleCnt="5" custScaleY="59682" custLinFactNeighborX="12490" custLinFactNeighborY="162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E690AE-B23E-49C1-9CF5-E40C111A2069}" type="pres">
      <dgm:prSet presAssocID="{438B7881-AE21-4888-8668-F20CF01EC989}" presName="aSpace" presStyleCnt="0"/>
      <dgm:spPr/>
    </dgm:pt>
    <dgm:pt modelId="{D7C92A8C-33CF-448B-A87F-CD29A8D85EF3}" type="pres">
      <dgm:prSet presAssocID="{234B7282-AEFA-48EE-A49A-680249DCDE62}" presName="aNode" presStyleLbl="fgAcc1" presStyleIdx="2" presStyleCnt="5" custScaleY="59205" custLinFactY="7078" custLinFactNeighborX="11538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EFC538-944F-4FCD-9E7B-1A2957DDF50F}" type="pres">
      <dgm:prSet presAssocID="{234B7282-AEFA-48EE-A49A-680249DCDE62}" presName="aSpace" presStyleCnt="0"/>
      <dgm:spPr/>
    </dgm:pt>
    <dgm:pt modelId="{C85AFC59-54EF-40E3-BE1E-57EB780998C9}" type="pres">
      <dgm:prSet presAssocID="{558C8976-EDBD-49B7-8F6A-0B797275C051}" presName="aNode" presStyleLbl="fgAcc1" presStyleIdx="3" presStyleCnt="5" custScaleY="59205" custLinFactY="21278" custLinFactNeighborX="1218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ADF7CE-CAC4-4CCD-BD48-59127AFACB76}" type="pres">
      <dgm:prSet presAssocID="{558C8976-EDBD-49B7-8F6A-0B797275C051}" presName="aSpace" presStyleCnt="0"/>
      <dgm:spPr/>
    </dgm:pt>
    <dgm:pt modelId="{502DFF75-A15D-4F92-908D-5CE028BC7391}" type="pres">
      <dgm:prSet presAssocID="{7D73E78D-CB0B-4FBF-BFFD-1EBC13C2D926}" presName="aNode" presStyleLbl="fgAcc1" presStyleIdx="4" presStyleCnt="5" custScaleY="59205" custLinFactY="34736" custLinFactNeighborX="11538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4C0AB0-3DCE-4367-A6AE-1D383A839E2B}" type="pres">
      <dgm:prSet presAssocID="{7D73E78D-CB0B-4FBF-BFFD-1EBC13C2D926}" presName="aSpace" presStyleCnt="0"/>
      <dgm:spPr/>
    </dgm:pt>
  </dgm:ptLst>
  <dgm:cxnLst>
    <dgm:cxn modelId="{AEFEE33A-DC69-4FFC-A709-1BFD42D2B1FE}" srcId="{C3ACAFB4-678D-461C-BA73-DCD74C94CF7E}" destId="{E258943A-F241-4A01-BFEE-A49AA0EA94D2}" srcOrd="0" destOrd="0" parTransId="{E817D75A-E97E-495E-B62B-57755D38E5EC}" sibTransId="{15C626F1-6A7C-4FAA-BF64-B36143737064}"/>
    <dgm:cxn modelId="{DA0FE5A8-F8AF-4118-9322-3E3A44925D7F}" type="presOf" srcId="{C3ACAFB4-678D-461C-BA73-DCD74C94CF7E}" destId="{D704E87B-025F-48D9-97C9-CA2850C23677}" srcOrd="0" destOrd="0" presId="urn:microsoft.com/office/officeart/2005/8/layout/pyramid2"/>
    <dgm:cxn modelId="{F67DCC4B-0473-4476-A414-B76BE1C7C468}" srcId="{C3ACAFB4-678D-461C-BA73-DCD74C94CF7E}" destId="{7D73E78D-CB0B-4FBF-BFFD-1EBC13C2D926}" srcOrd="4" destOrd="0" parTransId="{27056333-5BD1-455A-B890-C9573323F6C8}" sibTransId="{24B4A202-F644-4CA6-B0EE-A81844A21A2A}"/>
    <dgm:cxn modelId="{1359F01C-5060-4376-B5E0-9698E8AAF1CF}" srcId="{C3ACAFB4-678D-461C-BA73-DCD74C94CF7E}" destId="{558C8976-EDBD-49B7-8F6A-0B797275C051}" srcOrd="3" destOrd="0" parTransId="{00D0F698-A175-4E41-86B2-49245397103D}" sibTransId="{46FACA98-3775-4660-8EDA-F3854E9EC96E}"/>
    <dgm:cxn modelId="{1E0D3B91-000F-4FDB-91C0-ECF61AB674F0}" type="presOf" srcId="{438B7881-AE21-4888-8668-F20CF01EC989}" destId="{AF6314B9-DD62-41A9-85DC-A82FD062F9F9}" srcOrd="0" destOrd="0" presId="urn:microsoft.com/office/officeart/2005/8/layout/pyramid2"/>
    <dgm:cxn modelId="{A9E53864-82BD-4933-AC45-8D16AA17C6A8}" type="presOf" srcId="{234B7282-AEFA-48EE-A49A-680249DCDE62}" destId="{D7C92A8C-33CF-448B-A87F-CD29A8D85EF3}" srcOrd="0" destOrd="0" presId="urn:microsoft.com/office/officeart/2005/8/layout/pyramid2"/>
    <dgm:cxn modelId="{BFC97354-41C9-46FA-91AB-50C7FC91E5EA}" type="presOf" srcId="{558C8976-EDBD-49B7-8F6A-0B797275C051}" destId="{C85AFC59-54EF-40E3-BE1E-57EB780998C9}" srcOrd="0" destOrd="0" presId="urn:microsoft.com/office/officeart/2005/8/layout/pyramid2"/>
    <dgm:cxn modelId="{8C6637A7-22DB-4D41-B7A1-032E949998B8}" type="presOf" srcId="{E258943A-F241-4A01-BFEE-A49AA0EA94D2}" destId="{DA238376-A1EA-42F3-83BE-1A1F3572A618}" srcOrd="0" destOrd="0" presId="urn:microsoft.com/office/officeart/2005/8/layout/pyramid2"/>
    <dgm:cxn modelId="{EBD9C214-DAB2-43BE-BEA9-52AB249166CA}" srcId="{C3ACAFB4-678D-461C-BA73-DCD74C94CF7E}" destId="{438B7881-AE21-4888-8668-F20CF01EC989}" srcOrd="1" destOrd="0" parTransId="{839A9D59-1C92-41B6-8295-3D68826BE690}" sibTransId="{C7217775-BD80-443C-AA85-9737F87EF982}"/>
    <dgm:cxn modelId="{01614A41-03C0-42E4-8CA3-2149DC7F6EF6}" type="presOf" srcId="{7D73E78D-CB0B-4FBF-BFFD-1EBC13C2D926}" destId="{502DFF75-A15D-4F92-908D-5CE028BC7391}" srcOrd="0" destOrd="0" presId="urn:microsoft.com/office/officeart/2005/8/layout/pyramid2"/>
    <dgm:cxn modelId="{2F7AE934-C9B8-4715-BE24-803E0457CFA7}" srcId="{C3ACAFB4-678D-461C-BA73-DCD74C94CF7E}" destId="{234B7282-AEFA-48EE-A49A-680249DCDE62}" srcOrd="2" destOrd="0" parTransId="{A6A475DE-C7D7-47D6-B661-DEDB4B1EE1F9}" sibTransId="{DF51FF34-C90C-47DA-AF38-963CBDF42EE4}"/>
    <dgm:cxn modelId="{AFF2DE83-75DA-42B0-9C36-7AA63A752657}" type="presParOf" srcId="{D704E87B-025F-48D9-97C9-CA2850C23677}" destId="{9BBFCAE3-5D10-417A-A055-004DD9057D00}" srcOrd="0" destOrd="0" presId="urn:microsoft.com/office/officeart/2005/8/layout/pyramid2"/>
    <dgm:cxn modelId="{8396BE69-28A6-443F-B3CC-C40ECCBD78E1}" type="presParOf" srcId="{D704E87B-025F-48D9-97C9-CA2850C23677}" destId="{BAC5A9A8-47F4-4E85-AB83-8EAC8756E8C1}" srcOrd="1" destOrd="0" presId="urn:microsoft.com/office/officeart/2005/8/layout/pyramid2"/>
    <dgm:cxn modelId="{7891933B-7B10-40AC-8CEB-67873AA14C5A}" type="presParOf" srcId="{BAC5A9A8-47F4-4E85-AB83-8EAC8756E8C1}" destId="{DA238376-A1EA-42F3-83BE-1A1F3572A618}" srcOrd="0" destOrd="0" presId="urn:microsoft.com/office/officeart/2005/8/layout/pyramid2"/>
    <dgm:cxn modelId="{D19EB1D6-E795-43DD-A8E5-3756E59886B1}" type="presParOf" srcId="{BAC5A9A8-47F4-4E85-AB83-8EAC8756E8C1}" destId="{1B01C48A-6AB7-447C-91C3-3B5FB027DD67}" srcOrd="1" destOrd="0" presId="urn:microsoft.com/office/officeart/2005/8/layout/pyramid2"/>
    <dgm:cxn modelId="{A3E38D81-6172-4B55-9590-55AABBC00237}" type="presParOf" srcId="{BAC5A9A8-47F4-4E85-AB83-8EAC8756E8C1}" destId="{AF6314B9-DD62-41A9-85DC-A82FD062F9F9}" srcOrd="2" destOrd="0" presId="urn:microsoft.com/office/officeart/2005/8/layout/pyramid2"/>
    <dgm:cxn modelId="{DFA6496C-ECE9-42A1-A568-6763E36C86C9}" type="presParOf" srcId="{BAC5A9A8-47F4-4E85-AB83-8EAC8756E8C1}" destId="{10E690AE-B23E-49C1-9CF5-E40C111A2069}" srcOrd="3" destOrd="0" presId="urn:microsoft.com/office/officeart/2005/8/layout/pyramid2"/>
    <dgm:cxn modelId="{C99DD14C-C3A3-4EC5-A8EA-5904F03ED397}" type="presParOf" srcId="{BAC5A9A8-47F4-4E85-AB83-8EAC8756E8C1}" destId="{D7C92A8C-33CF-448B-A87F-CD29A8D85EF3}" srcOrd="4" destOrd="0" presId="urn:microsoft.com/office/officeart/2005/8/layout/pyramid2"/>
    <dgm:cxn modelId="{8197308B-9A4A-42FF-8A9A-80B67A1EA018}" type="presParOf" srcId="{BAC5A9A8-47F4-4E85-AB83-8EAC8756E8C1}" destId="{99EFC538-944F-4FCD-9E7B-1A2957DDF50F}" srcOrd="5" destOrd="0" presId="urn:microsoft.com/office/officeart/2005/8/layout/pyramid2"/>
    <dgm:cxn modelId="{24AF54E4-7226-4610-B908-4F6EAD94062B}" type="presParOf" srcId="{BAC5A9A8-47F4-4E85-AB83-8EAC8756E8C1}" destId="{C85AFC59-54EF-40E3-BE1E-57EB780998C9}" srcOrd="6" destOrd="0" presId="urn:microsoft.com/office/officeart/2005/8/layout/pyramid2"/>
    <dgm:cxn modelId="{8BDF8E60-2273-4885-A0DB-923DE3EC303C}" type="presParOf" srcId="{BAC5A9A8-47F4-4E85-AB83-8EAC8756E8C1}" destId="{15ADF7CE-CAC4-4CCD-BD48-59127AFACB76}" srcOrd="7" destOrd="0" presId="urn:microsoft.com/office/officeart/2005/8/layout/pyramid2"/>
    <dgm:cxn modelId="{5A22AAF4-5510-4248-858B-4AA35A01DFFD}" type="presParOf" srcId="{BAC5A9A8-47F4-4E85-AB83-8EAC8756E8C1}" destId="{502DFF75-A15D-4F92-908D-5CE028BC7391}" srcOrd="8" destOrd="0" presId="urn:microsoft.com/office/officeart/2005/8/layout/pyramid2"/>
    <dgm:cxn modelId="{A69185AD-5FB0-4788-8979-6B06C64AAE59}" type="presParOf" srcId="{BAC5A9A8-47F4-4E85-AB83-8EAC8756E8C1}" destId="{334C0AB0-3DCE-4367-A6AE-1D383A839E2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E15243-1232-4480-BB2E-D47248CED8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9882B7-5B97-473A-B8AE-8E353876C9BB}">
      <dgm:prSet phldrT="[Text]"/>
      <dgm:spPr/>
      <dgm:t>
        <a:bodyPr/>
        <a:lstStyle/>
        <a:p>
          <a:r>
            <a:rPr lang="en-IN" dirty="0"/>
            <a:t>Technical Mentor</a:t>
          </a:r>
        </a:p>
      </dgm:t>
    </dgm:pt>
    <dgm:pt modelId="{F5C9465F-0017-46A8-A254-061335301DEA}" type="parTrans" cxnId="{4F1588A5-77B5-4B95-BEBF-CC23B2F03C43}">
      <dgm:prSet/>
      <dgm:spPr/>
      <dgm:t>
        <a:bodyPr/>
        <a:lstStyle/>
        <a:p>
          <a:endParaRPr lang="en-US"/>
        </a:p>
      </dgm:t>
    </dgm:pt>
    <dgm:pt modelId="{FAEBC639-A4FA-42F7-81BC-03ABC2096F20}" type="sibTrans" cxnId="{4F1588A5-77B5-4B95-BEBF-CC23B2F03C43}">
      <dgm:prSet/>
      <dgm:spPr/>
      <dgm:t>
        <a:bodyPr/>
        <a:lstStyle/>
        <a:p>
          <a:endParaRPr lang="en-US"/>
        </a:p>
      </dgm:t>
    </dgm:pt>
    <dgm:pt modelId="{BB575D33-B599-4A6E-8314-6F8EB7C76DD9}">
      <dgm:prSet phldrT="[Text]"/>
      <dgm:spPr/>
      <dgm:t>
        <a:bodyPr/>
        <a:lstStyle/>
        <a:p>
          <a:r>
            <a:rPr lang="en-US" b="0"/>
            <a:t>Provided Best </a:t>
          </a:r>
          <a:r>
            <a:rPr lang="en-US" b="1"/>
            <a:t>Technical Support </a:t>
          </a:r>
          <a:r>
            <a:rPr lang="en-US" b="0"/>
            <a:t>for Team to smooth delivery of project and appreciated by PSA Business Team as well as Capgemini Management Team</a:t>
          </a:r>
        </a:p>
      </dgm:t>
    </dgm:pt>
    <dgm:pt modelId="{20EF0785-6C60-42A2-9830-A7DA48D77D69}" type="parTrans" cxnId="{93953793-8545-4EE0-B199-F805735E976D}">
      <dgm:prSet/>
      <dgm:spPr/>
      <dgm:t>
        <a:bodyPr/>
        <a:lstStyle/>
        <a:p>
          <a:endParaRPr lang="en-US"/>
        </a:p>
      </dgm:t>
    </dgm:pt>
    <dgm:pt modelId="{EF5F7304-4474-4830-AC2B-3DD6CC06B2F7}" type="sibTrans" cxnId="{93953793-8545-4EE0-B199-F805735E976D}">
      <dgm:prSet/>
      <dgm:spPr/>
      <dgm:t>
        <a:bodyPr/>
        <a:lstStyle/>
        <a:p>
          <a:endParaRPr lang="en-US"/>
        </a:p>
      </dgm:t>
    </dgm:pt>
    <dgm:pt modelId="{9056B327-7AFE-4B3F-B4AA-314FF0EEAC25}">
      <dgm:prSet phldrT="[Text]"/>
      <dgm:spPr/>
      <dgm:t>
        <a:bodyPr/>
        <a:lstStyle/>
        <a:p>
          <a:r>
            <a:rPr lang="en-IN" dirty="0"/>
            <a:t>Best Co-ordination</a:t>
          </a:r>
        </a:p>
      </dgm:t>
    </dgm:pt>
    <dgm:pt modelId="{46CBCFCC-39EC-4B2F-81BE-0FF159C2FAEA}" type="parTrans" cxnId="{0BF588D0-E325-4ED2-BEC9-8A9289610B4D}">
      <dgm:prSet/>
      <dgm:spPr/>
      <dgm:t>
        <a:bodyPr/>
        <a:lstStyle/>
        <a:p>
          <a:endParaRPr lang="en-US"/>
        </a:p>
      </dgm:t>
    </dgm:pt>
    <dgm:pt modelId="{40E47454-FD7B-4C6A-8D9B-D82FF9F70CDF}" type="sibTrans" cxnId="{0BF588D0-E325-4ED2-BEC9-8A9289610B4D}">
      <dgm:prSet/>
      <dgm:spPr/>
      <dgm:t>
        <a:bodyPr/>
        <a:lstStyle/>
        <a:p>
          <a:endParaRPr lang="en-US"/>
        </a:p>
      </dgm:t>
    </dgm:pt>
    <dgm:pt modelId="{4EBF2C6B-C832-4D44-87C4-FE97D5A32730}">
      <dgm:prSet phldrT="[Text]"/>
      <dgm:spPr/>
      <dgm:t>
        <a:bodyPr/>
        <a:lstStyle/>
        <a:p>
          <a:r>
            <a:rPr lang="en-US"/>
            <a:t>I have involved into Physical Datacenter Movement from one Location (Worli) to another location (DAKC)</a:t>
          </a:r>
        </a:p>
      </dgm:t>
    </dgm:pt>
    <dgm:pt modelId="{643A2F56-2586-41E4-A496-3F1BB46C2714}" type="parTrans" cxnId="{06A95A0A-937A-45E9-82B6-10AB0AEE2D19}">
      <dgm:prSet/>
      <dgm:spPr/>
      <dgm:t>
        <a:bodyPr/>
        <a:lstStyle/>
        <a:p>
          <a:endParaRPr lang="en-US"/>
        </a:p>
      </dgm:t>
    </dgm:pt>
    <dgm:pt modelId="{7CF169C9-28D6-40AE-904B-A531F53C453C}" type="sibTrans" cxnId="{06A95A0A-937A-45E9-82B6-10AB0AEE2D19}">
      <dgm:prSet/>
      <dgm:spPr/>
      <dgm:t>
        <a:bodyPr/>
        <a:lstStyle/>
        <a:p>
          <a:endParaRPr lang="en-US"/>
        </a:p>
      </dgm:t>
    </dgm:pt>
    <dgm:pt modelId="{EC66EEFA-0CD1-487F-8D8A-B98DE22742FC}">
      <dgm:prSet phldrT="[Text]"/>
      <dgm:spPr/>
      <dgm:t>
        <a:bodyPr/>
        <a:lstStyle/>
        <a:p>
          <a:r>
            <a:rPr lang="en-IN" dirty="0"/>
            <a:t>Global Domain Support</a:t>
          </a:r>
          <a:endParaRPr lang="en-US" dirty="0"/>
        </a:p>
      </dgm:t>
    </dgm:pt>
    <dgm:pt modelId="{5826A6E3-2FA2-4600-9FE4-6AB4F21C3651}" type="parTrans" cxnId="{4104976D-1944-4345-B570-20E5B603242F}">
      <dgm:prSet/>
      <dgm:spPr/>
      <dgm:t>
        <a:bodyPr/>
        <a:lstStyle/>
        <a:p>
          <a:endParaRPr lang="en-US"/>
        </a:p>
      </dgm:t>
    </dgm:pt>
    <dgm:pt modelId="{50E476DF-B169-43B5-9917-0E3F22C32A19}" type="sibTrans" cxnId="{4104976D-1944-4345-B570-20E5B603242F}">
      <dgm:prSet/>
      <dgm:spPr/>
      <dgm:t>
        <a:bodyPr/>
        <a:lstStyle/>
        <a:p>
          <a:endParaRPr lang="en-US"/>
        </a:p>
      </dgm:t>
    </dgm:pt>
    <dgm:pt modelId="{6AB0A7D9-18B5-4FC9-97A7-059DCF542310}">
      <dgm:prSet phldrT="[Text]"/>
      <dgm:spPr/>
      <dgm:t>
        <a:bodyPr/>
        <a:lstStyle/>
        <a:p>
          <a:r>
            <a:rPr lang="en-GB" dirty="0"/>
            <a:t>Worked with global leading clients from various cross-functional domains like </a:t>
          </a:r>
          <a:r>
            <a:rPr lang="en-GB" b="1" dirty="0"/>
            <a:t>BFSI domain, Aviation, Media, Insurance Sector, Health Care, Service Industry, automobiles </a:t>
          </a:r>
          <a:r>
            <a:rPr lang="en-GB" dirty="0"/>
            <a:t>and </a:t>
          </a:r>
          <a:r>
            <a:rPr lang="en-GB" b="1" dirty="0"/>
            <a:t>motorcycles</a:t>
          </a:r>
          <a:r>
            <a:rPr lang="en-GB" dirty="0"/>
            <a:t> and </a:t>
          </a:r>
          <a:r>
            <a:rPr lang="en-GB" b="1" dirty="0"/>
            <a:t>Government</a:t>
          </a:r>
          <a:r>
            <a:rPr lang="en-GB" dirty="0"/>
            <a:t> Sector. </a:t>
          </a:r>
          <a:endParaRPr lang="en-US" dirty="0"/>
        </a:p>
      </dgm:t>
    </dgm:pt>
    <dgm:pt modelId="{A0CF9744-3729-43DB-993C-7FAE19A4F027}" type="parTrans" cxnId="{0F7D09CE-D434-49D8-B5AF-53C03DC5D662}">
      <dgm:prSet/>
      <dgm:spPr/>
      <dgm:t>
        <a:bodyPr/>
        <a:lstStyle/>
        <a:p>
          <a:endParaRPr lang="en-US"/>
        </a:p>
      </dgm:t>
    </dgm:pt>
    <dgm:pt modelId="{C5C69F04-90E1-4333-A2A9-9B00B881919C}" type="sibTrans" cxnId="{0F7D09CE-D434-49D8-B5AF-53C03DC5D662}">
      <dgm:prSet/>
      <dgm:spPr/>
      <dgm:t>
        <a:bodyPr/>
        <a:lstStyle/>
        <a:p>
          <a:endParaRPr lang="en-US"/>
        </a:p>
      </dgm:t>
    </dgm:pt>
    <dgm:pt modelId="{5037E21B-9E87-4D30-A9B7-B56A20DA8BC8}">
      <dgm:prSet phldrT="[Text]"/>
      <dgm:spPr/>
      <dgm:t>
        <a:bodyPr/>
        <a:lstStyle/>
        <a:p>
          <a:r>
            <a:rPr lang="en-IN" b="0" dirty="0"/>
            <a:t>Technical Expertise in </a:t>
          </a:r>
          <a:r>
            <a:rPr lang="en-IN" b="1" dirty="0" smtClean="0"/>
            <a:t>Cloud</a:t>
          </a:r>
          <a:r>
            <a:rPr lang="en-IN" b="0" dirty="0" smtClean="0"/>
            <a:t> &amp; </a:t>
          </a:r>
          <a:r>
            <a:rPr lang="en-IN" b="1" dirty="0" smtClean="0"/>
            <a:t>DevOps</a:t>
          </a:r>
          <a:r>
            <a:rPr lang="en-IN" b="0" dirty="0" smtClean="0"/>
            <a:t> </a:t>
          </a:r>
          <a:r>
            <a:rPr lang="en-IN" b="0" dirty="0"/>
            <a:t>Tools (</a:t>
          </a:r>
          <a:r>
            <a:rPr lang="en-IN" b="1" dirty="0"/>
            <a:t>Jenkins</a:t>
          </a:r>
          <a:r>
            <a:rPr lang="en-IN" b="0" dirty="0"/>
            <a:t> CICD, </a:t>
          </a:r>
          <a:r>
            <a:rPr lang="en-IN" b="1" dirty="0"/>
            <a:t>GIT</a:t>
          </a:r>
          <a:r>
            <a:rPr lang="en-IN" b="0" dirty="0"/>
            <a:t>, </a:t>
          </a:r>
          <a:r>
            <a:rPr lang="en-IN" b="1" dirty="0"/>
            <a:t>Docker</a:t>
          </a:r>
          <a:r>
            <a:rPr lang="en-IN" b="0" dirty="0"/>
            <a:t>, </a:t>
          </a:r>
          <a:r>
            <a:rPr lang="en-IN" b="1" dirty="0"/>
            <a:t>Kubernetes</a:t>
          </a:r>
          <a:r>
            <a:rPr lang="en-IN" b="0" dirty="0"/>
            <a:t>, </a:t>
          </a:r>
          <a:r>
            <a:rPr lang="en-IN" b="1" dirty="0" err="1"/>
            <a:t>Ansible</a:t>
          </a:r>
          <a:r>
            <a:rPr lang="en-IN" b="0" dirty="0"/>
            <a:t>, </a:t>
          </a:r>
          <a:r>
            <a:rPr lang="en-IN" b="1" dirty="0"/>
            <a:t>AWS</a:t>
          </a:r>
          <a:r>
            <a:rPr lang="en-IN" b="0" dirty="0"/>
            <a:t>, </a:t>
          </a:r>
          <a:r>
            <a:rPr lang="en-IN" b="1" dirty="0"/>
            <a:t>Terraform</a:t>
          </a:r>
          <a:r>
            <a:rPr lang="en-IN" b="0" dirty="0"/>
            <a:t>, Lambda, </a:t>
          </a:r>
          <a:r>
            <a:rPr lang="en-IN" b="1" dirty="0"/>
            <a:t>Prometheus</a:t>
          </a:r>
          <a:r>
            <a:rPr lang="en-IN" b="0" dirty="0"/>
            <a:t> </a:t>
          </a:r>
          <a:r>
            <a:rPr lang="en-IN" b="0" dirty="0" err="1"/>
            <a:t>Grafana</a:t>
          </a:r>
          <a:r>
            <a:rPr lang="en-IN" b="0" dirty="0"/>
            <a:t>), IBM WebSphere (WAS), Tomcat, AIX, AWS, Azure, Linux, Solaris, VMware, Shell Scripting, and LAMP. </a:t>
          </a:r>
          <a:endParaRPr lang="en-US" b="0" dirty="0"/>
        </a:p>
      </dgm:t>
    </dgm:pt>
    <dgm:pt modelId="{136AAFFC-9900-43C4-ACFF-7DE42FCD8696}" type="parTrans" cxnId="{25030E74-8A72-41A3-BB03-DC3630C62ECE}">
      <dgm:prSet/>
      <dgm:spPr/>
      <dgm:t>
        <a:bodyPr/>
        <a:lstStyle/>
        <a:p>
          <a:endParaRPr lang="en-IN"/>
        </a:p>
      </dgm:t>
    </dgm:pt>
    <dgm:pt modelId="{66677D60-E9CF-4754-9735-C91646C2C40C}" type="sibTrans" cxnId="{25030E74-8A72-41A3-BB03-DC3630C62ECE}">
      <dgm:prSet/>
      <dgm:spPr/>
      <dgm:t>
        <a:bodyPr/>
        <a:lstStyle/>
        <a:p>
          <a:endParaRPr lang="en-IN"/>
        </a:p>
      </dgm:t>
    </dgm:pt>
    <dgm:pt modelId="{BC389A48-CC17-4508-81AC-D2F4A18D12F5}">
      <dgm:prSet phldrT="[Text]"/>
      <dgm:spPr/>
      <dgm:t>
        <a:bodyPr/>
        <a:lstStyle/>
        <a:p>
          <a:pPr>
            <a:buSzPts val="900"/>
            <a:buFont typeface="Symbol" panose="05050102010706020507" pitchFamily="18" charset="2"/>
            <a:buBlip>
              <a:blip xmlns:r="http://schemas.openxmlformats.org/officeDocument/2006/relationships" r:embed="rId1"/>
            </a:buBlip>
          </a:pPr>
          <a:r>
            <a:rPr lang="en-GB"/>
            <a:t>Coordinated with the </a:t>
          </a:r>
          <a:r>
            <a:rPr lang="en-GB" b="1"/>
            <a:t>network engineering, business application, and systems administration</a:t>
          </a:r>
          <a:r>
            <a:rPr lang="en-GB"/>
            <a:t> functions to implement desktop and server systems that utilize industry best practices to meet corporate objectives.</a:t>
          </a:r>
          <a:endParaRPr lang="en-US"/>
        </a:p>
      </dgm:t>
    </dgm:pt>
    <dgm:pt modelId="{E6A37E1D-0893-42EF-8387-006D643393E6}" type="parTrans" cxnId="{61187C59-1732-499D-A54A-6542F6E0A2F7}">
      <dgm:prSet/>
      <dgm:spPr/>
      <dgm:t>
        <a:bodyPr/>
        <a:lstStyle/>
        <a:p>
          <a:endParaRPr lang="en-IN"/>
        </a:p>
      </dgm:t>
    </dgm:pt>
    <dgm:pt modelId="{5288EAFC-F42C-4B3D-AD1D-76733596CD3E}" type="sibTrans" cxnId="{61187C59-1732-499D-A54A-6542F6E0A2F7}">
      <dgm:prSet/>
      <dgm:spPr/>
      <dgm:t>
        <a:bodyPr/>
        <a:lstStyle/>
        <a:p>
          <a:endParaRPr lang="en-IN"/>
        </a:p>
      </dgm:t>
    </dgm:pt>
    <dgm:pt modelId="{1EA282F3-81E0-4323-9668-E24C8DED115F}" type="pres">
      <dgm:prSet presAssocID="{F4E15243-1232-4480-BB2E-D47248CED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4DFAE79-FE64-4AA0-8B4B-72BF8BAA21AE}" type="pres">
      <dgm:prSet presAssocID="{AC9882B7-5B97-473A-B8AE-8E353876C9B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8FEF29-09C1-488D-934E-64D26C2FD628}" type="pres">
      <dgm:prSet presAssocID="{AC9882B7-5B97-473A-B8AE-8E353876C9B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801E36-46F3-445B-98C1-58B8DA651519}" type="pres">
      <dgm:prSet presAssocID="{9056B327-7AFE-4B3F-B4AA-314FF0EEAC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F5D673-AB7F-48FC-85F8-680FE1673FFB}" type="pres">
      <dgm:prSet presAssocID="{9056B327-7AFE-4B3F-B4AA-314FF0EEAC2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EA3B43-40B9-470B-8D30-B083AD1256C3}" type="pres">
      <dgm:prSet presAssocID="{EC66EEFA-0CD1-487F-8D8A-B98DE22742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D29935-A74A-46A5-A195-4465FFA3D033}" type="pres">
      <dgm:prSet presAssocID="{EC66EEFA-0CD1-487F-8D8A-B98DE22742F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67E3E61-D458-41BD-8323-612923B3DCD3}" type="presOf" srcId="{F4E15243-1232-4480-BB2E-D47248CED8B8}" destId="{1EA282F3-81E0-4323-9668-E24C8DED115F}" srcOrd="0" destOrd="0" presId="urn:microsoft.com/office/officeart/2005/8/layout/vList2"/>
    <dgm:cxn modelId="{55D85D8A-6365-4D66-9D6A-286CE3B68C31}" type="presOf" srcId="{EC66EEFA-0CD1-487F-8D8A-B98DE22742FC}" destId="{9DEA3B43-40B9-470B-8D30-B083AD1256C3}" srcOrd="0" destOrd="0" presId="urn:microsoft.com/office/officeart/2005/8/layout/vList2"/>
    <dgm:cxn modelId="{0F7D09CE-D434-49D8-B5AF-53C03DC5D662}" srcId="{EC66EEFA-0CD1-487F-8D8A-B98DE22742FC}" destId="{6AB0A7D9-18B5-4FC9-97A7-059DCF542310}" srcOrd="0" destOrd="0" parTransId="{A0CF9744-3729-43DB-993C-7FAE19A4F027}" sibTransId="{C5C69F04-90E1-4333-A2A9-9B00B881919C}"/>
    <dgm:cxn modelId="{7F30C3EA-F977-41D0-9752-BC6B37311D75}" type="presOf" srcId="{AC9882B7-5B97-473A-B8AE-8E353876C9BB}" destId="{04DFAE79-FE64-4AA0-8B4B-72BF8BAA21AE}" srcOrd="0" destOrd="0" presId="urn:microsoft.com/office/officeart/2005/8/layout/vList2"/>
    <dgm:cxn modelId="{0BF588D0-E325-4ED2-BEC9-8A9289610B4D}" srcId="{F4E15243-1232-4480-BB2E-D47248CED8B8}" destId="{9056B327-7AFE-4B3F-B4AA-314FF0EEAC25}" srcOrd="1" destOrd="0" parTransId="{46CBCFCC-39EC-4B2F-81BE-0FF159C2FAEA}" sibTransId="{40E47454-FD7B-4C6A-8D9B-D82FF9F70CDF}"/>
    <dgm:cxn modelId="{93953793-8545-4EE0-B199-F805735E976D}" srcId="{AC9882B7-5B97-473A-B8AE-8E353876C9BB}" destId="{BB575D33-B599-4A6E-8314-6F8EB7C76DD9}" srcOrd="0" destOrd="0" parTransId="{20EF0785-6C60-42A2-9830-A7DA48D77D69}" sibTransId="{EF5F7304-4474-4830-AC2B-3DD6CC06B2F7}"/>
    <dgm:cxn modelId="{25030E74-8A72-41A3-BB03-DC3630C62ECE}" srcId="{AC9882B7-5B97-473A-B8AE-8E353876C9BB}" destId="{5037E21B-9E87-4D30-A9B7-B56A20DA8BC8}" srcOrd="1" destOrd="0" parTransId="{136AAFFC-9900-43C4-ACFF-7DE42FCD8696}" sibTransId="{66677D60-E9CF-4754-9735-C91646C2C40C}"/>
    <dgm:cxn modelId="{61187C59-1732-499D-A54A-6542F6E0A2F7}" srcId="{9056B327-7AFE-4B3F-B4AA-314FF0EEAC25}" destId="{BC389A48-CC17-4508-81AC-D2F4A18D12F5}" srcOrd="0" destOrd="0" parTransId="{E6A37E1D-0893-42EF-8387-006D643393E6}" sibTransId="{5288EAFC-F42C-4B3D-AD1D-76733596CD3E}"/>
    <dgm:cxn modelId="{D7448260-D577-4EE7-8E95-34EA5A9A725C}" type="presOf" srcId="{6AB0A7D9-18B5-4FC9-97A7-059DCF542310}" destId="{EBD29935-A74A-46A5-A195-4465FFA3D033}" srcOrd="0" destOrd="0" presId="urn:microsoft.com/office/officeart/2005/8/layout/vList2"/>
    <dgm:cxn modelId="{67EBC1D3-F365-4490-8498-3E24826C20CE}" type="presOf" srcId="{5037E21B-9E87-4D30-A9B7-B56A20DA8BC8}" destId="{C98FEF29-09C1-488D-934E-64D26C2FD628}" srcOrd="0" destOrd="1" presId="urn:microsoft.com/office/officeart/2005/8/layout/vList2"/>
    <dgm:cxn modelId="{A0E3D45C-8F60-4EDF-87AE-393DC1742505}" type="presOf" srcId="{BC389A48-CC17-4508-81AC-D2F4A18D12F5}" destId="{FBF5D673-AB7F-48FC-85F8-680FE1673FFB}" srcOrd="0" destOrd="0" presId="urn:microsoft.com/office/officeart/2005/8/layout/vList2"/>
    <dgm:cxn modelId="{DCD6322B-6539-4500-9B26-EF60F789B623}" type="presOf" srcId="{9056B327-7AFE-4B3F-B4AA-314FF0EEAC25}" destId="{B8801E36-46F3-445B-98C1-58B8DA651519}" srcOrd="0" destOrd="0" presId="urn:microsoft.com/office/officeart/2005/8/layout/vList2"/>
    <dgm:cxn modelId="{06A95A0A-937A-45E9-82B6-10AB0AEE2D19}" srcId="{9056B327-7AFE-4B3F-B4AA-314FF0EEAC25}" destId="{4EBF2C6B-C832-4D44-87C4-FE97D5A32730}" srcOrd="1" destOrd="0" parTransId="{643A2F56-2586-41E4-A496-3F1BB46C2714}" sibTransId="{7CF169C9-28D6-40AE-904B-A531F53C453C}"/>
    <dgm:cxn modelId="{4DBC2AC1-45B6-4D05-A186-A6EAD60EFB9F}" type="presOf" srcId="{BB575D33-B599-4A6E-8314-6F8EB7C76DD9}" destId="{C98FEF29-09C1-488D-934E-64D26C2FD628}" srcOrd="0" destOrd="0" presId="urn:microsoft.com/office/officeart/2005/8/layout/vList2"/>
    <dgm:cxn modelId="{4F1588A5-77B5-4B95-BEBF-CC23B2F03C43}" srcId="{F4E15243-1232-4480-BB2E-D47248CED8B8}" destId="{AC9882B7-5B97-473A-B8AE-8E353876C9BB}" srcOrd="0" destOrd="0" parTransId="{F5C9465F-0017-46A8-A254-061335301DEA}" sibTransId="{FAEBC639-A4FA-42F7-81BC-03ABC2096F20}"/>
    <dgm:cxn modelId="{4104976D-1944-4345-B570-20E5B603242F}" srcId="{F4E15243-1232-4480-BB2E-D47248CED8B8}" destId="{EC66EEFA-0CD1-487F-8D8A-B98DE22742FC}" srcOrd="2" destOrd="0" parTransId="{5826A6E3-2FA2-4600-9FE4-6AB4F21C3651}" sibTransId="{50E476DF-B169-43B5-9917-0E3F22C32A19}"/>
    <dgm:cxn modelId="{7D1AB838-6180-4A40-8726-B4BD1190B1C1}" type="presOf" srcId="{4EBF2C6B-C832-4D44-87C4-FE97D5A32730}" destId="{FBF5D673-AB7F-48FC-85F8-680FE1673FFB}" srcOrd="0" destOrd="1" presId="urn:microsoft.com/office/officeart/2005/8/layout/vList2"/>
    <dgm:cxn modelId="{0597E707-85BD-41A2-92AE-803229582AAB}" type="presParOf" srcId="{1EA282F3-81E0-4323-9668-E24C8DED115F}" destId="{04DFAE79-FE64-4AA0-8B4B-72BF8BAA21AE}" srcOrd="0" destOrd="0" presId="urn:microsoft.com/office/officeart/2005/8/layout/vList2"/>
    <dgm:cxn modelId="{1F131300-3481-4D14-BE2E-304BA7A1A7AF}" type="presParOf" srcId="{1EA282F3-81E0-4323-9668-E24C8DED115F}" destId="{C98FEF29-09C1-488D-934E-64D26C2FD628}" srcOrd="1" destOrd="0" presId="urn:microsoft.com/office/officeart/2005/8/layout/vList2"/>
    <dgm:cxn modelId="{9E7E442F-0486-4544-8FCB-2183609A5FDF}" type="presParOf" srcId="{1EA282F3-81E0-4323-9668-E24C8DED115F}" destId="{B8801E36-46F3-445B-98C1-58B8DA651519}" srcOrd="2" destOrd="0" presId="urn:microsoft.com/office/officeart/2005/8/layout/vList2"/>
    <dgm:cxn modelId="{FE265301-6BB2-4D6A-AABB-D4C55D055DC7}" type="presParOf" srcId="{1EA282F3-81E0-4323-9668-E24C8DED115F}" destId="{FBF5D673-AB7F-48FC-85F8-680FE1673FFB}" srcOrd="3" destOrd="0" presId="urn:microsoft.com/office/officeart/2005/8/layout/vList2"/>
    <dgm:cxn modelId="{452E838F-22E2-442C-B7B9-984EEEEDF2D1}" type="presParOf" srcId="{1EA282F3-81E0-4323-9668-E24C8DED115F}" destId="{9DEA3B43-40B9-470B-8D30-B083AD1256C3}" srcOrd="4" destOrd="0" presId="urn:microsoft.com/office/officeart/2005/8/layout/vList2"/>
    <dgm:cxn modelId="{A572A0F0-08F2-46AB-A590-786545036103}" type="presParOf" srcId="{1EA282F3-81E0-4323-9668-E24C8DED115F}" destId="{EBD29935-A74A-46A5-A195-4465FFA3D0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E15243-1232-4480-BB2E-D47248CED8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9882B7-5B97-473A-B8AE-8E353876C9BB}">
      <dgm:prSet phldrT="[Text]"/>
      <dgm:spPr/>
      <dgm:t>
        <a:bodyPr/>
        <a:lstStyle/>
        <a:p>
          <a:r>
            <a:rPr lang="en-US" b="1" dirty="0"/>
            <a:t>Opel Vauxhall Finance – Since August-2017</a:t>
          </a:r>
          <a:endParaRPr lang="en-IN" dirty="0"/>
        </a:p>
      </dgm:t>
    </dgm:pt>
    <dgm:pt modelId="{F5C9465F-0017-46A8-A254-061335301DEA}" type="parTrans" cxnId="{4F1588A5-77B5-4B95-BEBF-CC23B2F03C43}">
      <dgm:prSet/>
      <dgm:spPr/>
      <dgm:t>
        <a:bodyPr/>
        <a:lstStyle/>
        <a:p>
          <a:endParaRPr lang="en-US"/>
        </a:p>
      </dgm:t>
    </dgm:pt>
    <dgm:pt modelId="{FAEBC639-A4FA-42F7-81BC-03ABC2096F20}" type="sibTrans" cxnId="{4F1588A5-77B5-4B95-BEBF-CC23B2F03C43}">
      <dgm:prSet/>
      <dgm:spPr/>
      <dgm:t>
        <a:bodyPr/>
        <a:lstStyle/>
        <a:p>
          <a:endParaRPr lang="en-US"/>
        </a:p>
      </dgm:t>
    </dgm:pt>
    <dgm:pt modelId="{BB575D33-B599-4A6E-8314-6F8EB7C76DD9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Managing the DevOps Tools such as </a:t>
          </a:r>
          <a:r>
            <a:rPr lang="en-US" b="1" dirty="0"/>
            <a:t>Docker</a:t>
          </a:r>
          <a:r>
            <a:rPr lang="en-US" dirty="0"/>
            <a:t> and </a:t>
          </a:r>
          <a:r>
            <a:rPr lang="en-US" b="1" dirty="0"/>
            <a:t>Kubernetes</a:t>
          </a:r>
          <a:r>
            <a:rPr lang="en-US" dirty="0"/>
            <a:t>, CICD Tool (TeamCity and </a:t>
          </a:r>
          <a:r>
            <a:rPr lang="en-US" b="1" dirty="0"/>
            <a:t>Jenkins</a:t>
          </a:r>
          <a:r>
            <a:rPr lang="en-US" dirty="0"/>
            <a:t>), Configuration Management Tool (Puppet and </a:t>
          </a:r>
          <a:r>
            <a:rPr lang="en-US" b="1" dirty="0"/>
            <a:t>Ansible</a:t>
          </a:r>
          <a:r>
            <a:rPr lang="en-US" dirty="0"/>
            <a:t>), Version Repository (</a:t>
          </a:r>
          <a:r>
            <a:rPr lang="en-US" b="1" dirty="0"/>
            <a:t>GIT</a:t>
          </a:r>
          <a:r>
            <a:rPr lang="en-US" dirty="0"/>
            <a:t> and SVN) , </a:t>
          </a:r>
          <a:endParaRPr lang="en-US" b="0" dirty="0"/>
        </a:p>
      </dgm:t>
    </dgm:pt>
    <dgm:pt modelId="{20EF0785-6C60-42A2-9830-A7DA48D77D69}" type="parTrans" cxnId="{93953793-8545-4EE0-B199-F805735E976D}">
      <dgm:prSet/>
      <dgm:spPr/>
      <dgm:t>
        <a:bodyPr/>
        <a:lstStyle/>
        <a:p>
          <a:endParaRPr lang="en-US"/>
        </a:p>
      </dgm:t>
    </dgm:pt>
    <dgm:pt modelId="{EF5F7304-4474-4830-AC2B-3DD6CC06B2F7}" type="sibTrans" cxnId="{93953793-8545-4EE0-B199-F805735E976D}">
      <dgm:prSet/>
      <dgm:spPr/>
      <dgm:t>
        <a:bodyPr/>
        <a:lstStyle/>
        <a:p>
          <a:endParaRPr lang="en-US"/>
        </a:p>
      </dgm:t>
    </dgm:pt>
    <dgm:pt modelId="{9056B327-7AFE-4B3F-B4AA-314FF0EEAC25}">
      <dgm:prSet phldrT="[Text]"/>
      <dgm:spPr/>
      <dgm:t>
        <a:bodyPr/>
        <a:lstStyle/>
        <a:p>
          <a:r>
            <a:rPr lang="en-US" b="1" dirty="0"/>
            <a:t>MetLife Insurance &amp; Forest Lab - </a:t>
          </a:r>
          <a:r>
            <a:rPr lang="en-GB" b="1" dirty="0"/>
            <a:t>Aug’10 – Mar’12</a:t>
          </a:r>
          <a:endParaRPr lang="en-IN" dirty="0"/>
        </a:p>
      </dgm:t>
    </dgm:pt>
    <dgm:pt modelId="{46CBCFCC-39EC-4B2F-81BE-0FF159C2FAEA}" type="parTrans" cxnId="{0BF588D0-E325-4ED2-BEC9-8A9289610B4D}">
      <dgm:prSet/>
      <dgm:spPr/>
      <dgm:t>
        <a:bodyPr/>
        <a:lstStyle/>
        <a:p>
          <a:endParaRPr lang="en-US"/>
        </a:p>
      </dgm:t>
    </dgm:pt>
    <dgm:pt modelId="{40E47454-FD7B-4C6A-8D9B-D82FF9F70CDF}" type="sibTrans" cxnId="{0BF588D0-E325-4ED2-BEC9-8A9289610B4D}">
      <dgm:prSet/>
      <dgm:spPr/>
      <dgm:t>
        <a:bodyPr/>
        <a:lstStyle/>
        <a:p>
          <a:endParaRPr lang="en-US"/>
        </a:p>
      </dgm:t>
    </dgm:pt>
    <dgm:pt modelId="{EC66EEFA-0CD1-487F-8D8A-B98DE22742FC}">
      <dgm:prSet phldrT="[Text]"/>
      <dgm:spPr/>
      <dgm:t>
        <a:bodyPr/>
        <a:lstStyle/>
        <a:p>
          <a:r>
            <a:rPr lang="en-US" b="1" dirty="0"/>
            <a:t>HDFC Bank - </a:t>
          </a:r>
          <a:r>
            <a:rPr lang="en-GB" b="1" dirty="0"/>
            <a:t>Nov’07 – Apr’10</a:t>
          </a:r>
          <a:endParaRPr lang="en-US" dirty="0"/>
        </a:p>
      </dgm:t>
    </dgm:pt>
    <dgm:pt modelId="{5826A6E3-2FA2-4600-9FE4-6AB4F21C3651}" type="parTrans" cxnId="{4104976D-1944-4345-B570-20E5B603242F}">
      <dgm:prSet/>
      <dgm:spPr/>
      <dgm:t>
        <a:bodyPr/>
        <a:lstStyle/>
        <a:p>
          <a:endParaRPr lang="en-US"/>
        </a:p>
      </dgm:t>
    </dgm:pt>
    <dgm:pt modelId="{50E476DF-B169-43B5-9917-0E3F22C32A19}" type="sibTrans" cxnId="{4104976D-1944-4345-B570-20E5B603242F}">
      <dgm:prSet/>
      <dgm:spPr/>
      <dgm:t>
        <a:bodyPr/>
        <a:lstStyle/>
        <a:p>
          <a:endParaRPr lang="en-US"/>
        </a:p>
      </dgm:t>
    </dgm:pt>
    <dgm:pt modelId="{6AB0A7D9-18B5-4FC9-97A7-059DCF542310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Administered the installation of: </a:t>
          </a:r>
          <a:r>
            <a:rPr lang="en-US" b="1" dirty="0"/>
            <a:t>AIX</a:t>
          </a:r>
          <a:r>
            <a:rPr lang="en-US" dirty="0"/>
            <a:t> 5L V-5.3 on 520 &amp; 570 IBM Boxes &amp; Installation </a:t>
          </a:r>
          <a:r>
            <a:rPr lang="en-US" b="1" dirty="0"/>
            <a:t>RHEL5</a:t>
          </a:r>
          <a:r>
            <a:rPr lang="en-US" dirty="0"/>
            <a:t> &amp; </a:t>
          </a:r>
          <a:r>
            <a:rPr lang="en-US" b="1" dirty="0"/>
            <a:t>RHEL4</a:t>
          </a:r>
          <a:r>
            <a:rPr lang="en-US" dirty="0"/>
            <a:t> on IBM x3550</a:t>
          </a:r>
        </a:p>
      </dgm:t>
    </dgm:pt>
    <dgm:pt modelId="{A0CF9744-3729-43DB-993C-7FAE19A4F027}" type="parTrans" cxnId="{0F7D09CE-D434-49D8-B5AF-53C03DC5D662}">
      <dgm:prSet/>
      <dgm:spPr/>
      <dgm:t>
        <a:bodyPr/>
        <a:lstStyle/>
        <a:p>
          <a:endParaRPr lang="en-US"/>
        </a:p>
      </dgm:t>
    </dgm:pt>
    <dgm:pt modelId="{C5C69F04-90E1-4333-A2A9-9B00B881919C}" type="sibTrans" cxnId="{0F7D09CE-D434-49D8-B5AF-53C03DC5D662}">
      <dgm:prSet/>
      <dgm:spPr/>
      <dgm:t>
        <a:bodyPr/>
        <a:lstStyle/>
        <a:p>
          <a:endParaRPr lang="en-US"/>
        </a:p>
      </dgm:t>
    </dgm:pt>
    <dgm:pt modelId="{BC389A48-CC17-4508-81AC-D2F4A18D12F5}">
      <dgm:prSet phldrT="[Text]"/>
      <dgm:spPr/>
      <dgm:t>
        <a:bodyPr/>
        <a:lstStyle/>
        <a:p>
          <a:pPr algn="just">
            <a:buSzPts val="900"/>
            <a:buFont typeface="Wingdings" panose="05000000000000000000" pitchFamily="2" charset="2"/>
            <a:buChar char="§"/>
          </a:pPr>
          <a:r>
            <a:rPr lang="en-US" dirty="0"/>
            <a:t>Lead the team of UNIX including </a:t>
          </a:r>
          <a:r>
            <a:rPr lang="en-US" b="1" dirty="0"/>
            <a:t>Linux</a:t>
          </a:r>
          <a:r>
            <a:rPr lang="en-US" dirty="0"/>
            <a:t>, </a:t>
          </a:r>
          <a:r>
            <a:rPr lang="en-US" b="1" dirty="0"/>
            <a:t>Solaris</a:t>
          </a:r>
          <a:r>
            <a:rPr lang="en-US" dirty="0"/>
            <a:t>, and </a:t>
          </a:r>
          <a:r>
            <a:rPr lang="en-US" b="1" dirty="0"/>
            <a:t>AIX</a:t>
          </a:r>
          <a:r>
            <a:rPr lang="en-US" dirty="0"/>
            <a:t> to resolve the incident, change and problem management tickets</a:t>
          </a:r>
        </a:p>
      </dgm:t>
    </dgm:pt>
    <dgm:pt modelId="{E6A37E1D-0893-42EF-8387-006D643393E6}" type="parTrans" cxnId="{61187C59-1732-499D-A54A-6542F6E0A2F7}">
      <dgm:prSet/>
      <dgm:spPr/>
      <dgm:t>
        <a:bodyPr/>
        <a:lstStyle/>
        <a:p>
          <a:endParaRPr lang="en-IN"/>
        </a:p>
      </dgm:t>
    </dgm:pt>
    <dgm:pt modelId="{5288EAFC-F42C-4B3D-AD1D-76733596CD3E}" type="sibTrans" cxnId="{61187C59-1732-499D-A54A-6542F6E0A2F7}">
      <dgm:prSet/>
      <dgm:spPr/>
      <dgm:t>
        <a:bodyPr/>
        <a:lstStyle/>
        <a:p>
          <a:endParaRPr lang="en-IN"/>
        </a:p>
      </dgm:t>
    </dgm:pt>
    <dgm:pt modelId="{7D0D7A66-6808-4C2F-8514-5D41801A6ADF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Implemented &amp; managed Shell Script such as Backup of OS, Installation Modules Script.</a:t>
          </a:r>
          <a:endParaRPr lang="en-IN" dirty="0"/>
        </a:p>
      </dgm:t>
    </dgm:pt>
    <dgm:pt modelId="{343CD4FA-C055-4D66-95A9-E1BCCB91A167}" type="parTrans" cxnId="{2C8399E4-76E2-411A-B267-0ECF2D81129D}">
      <dgm:prSet/>
      <dgm:spPr/>
      <dgm:t>
        <a:bodyPr/>
        <a:lstStyle/>
        <a:p>
          <a:endParaRPr lang="en-IN"/>
        </a:p>
      </dgm:t>
    </dgm:pt>
    <dgm:pt modelId="{86192F8B-B083-4197-A91D-A8D4DBB0EF7B}" type="sibTrans" cxnId="{2C8399E4-76E2-411A-B267-0ECF2D81129D}">
      <dgm:prSet/>
      <dgm:spPr/>
      <dgm:t>
        <a:bodyPr/>
        <a:lstStyle/>
        <a:p>
          <a:endParaRPr lang="en-IN"/>
        </a:p>
      </dgm:t>
    </dgm:pt>
    <dgm:pt modelId="{1A0EDDCC-9364-44B9-9ACE-65B9904490F2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Supported for </a:t>
          </a:r>
          <a:r>
            <a:rPr lang="en-US" b="1" dirty="0"/>
            <a:t>Nagios</a:t>
          </a:r>
          <a:r>
            <a:rPr lang="en-US" dirty="0"/>
            <a:t> and </a:t>
          </a:r>
          <a:r>
            <a:rPr lang="en-US" b="1" dirty="0"/>
            <a:t>Zabbix</a:t>
          </a:r>
          <a:r>
            <a:rPr lang="en-US" dirty="0"/>
            <a:t> Monitoring Tools</a:t>
          </a:r>
          <a:endParaRPr lang="en-IN" dirty="0"/>
        </a:p>
      </dgm:t>
    </dgm:pt>
    <dgm:pt modelId="{C2C66335-2ECB-47BE-B41A-394F087057DA}" type="parTrans" cxnId="{C51D6FAE-84C1-4FDC-8DC8-AE31F39BA761}">
      <dgm:prSet/>
      <dgm:spPr/>
      <dgm:t>
        <a:bodyPr/>
        <a:lstStyle/>
        <a:p>
          <a:endParaRPr lang="en-IN"/>
        </a:p>
      </dgm:t>
    </dgm:pt>
    <dgm:pt modelId="{4B500128-3FB2-40FA-9CDC-AAD5D965C4AC}" type="sibTrans" cxnId="{C51D6FAE-84C1-4FDC-8DC8-AE31F39BA761}">
      <dgm:prSet/>
      <dgm:spPr/>
      <dgm:t>
        <a:bodyPr/>
        <a:lstStyle/>
        <a:p>
          <a:endParaRPr lang="en-IN"/>
        </a:p>
      </dgm:t>
    </dgm:pt>
    <dgm:pt modelId="{A64413E6-C548-4C3F-AF68-84968ACA8D50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LPAR on AIX 570 Box &amp; Online movement of CPU and RAM from DLPAR</a:t>
          </a:r>
          <a:endParaRPr lang="en-IN" dirty="0"/>
        </a:p>
      </dgm:t>
    </dgm:pt>
    <dgm:pt modelId="{63F1C55B-6B25-4A07-B44B-73533B82D19A}" type="parTrans" cxnId="{9D466AF6-34B5-47AD-97DA-D2CFF7C23004}">
      <dgm:prSet/>
      <dgm:spPr/>
      <dgm:t>
        <a:bodyPr/>
        <a:lstStyle/>
        <a:p>
          <a:endParaRPr lang="en-IN"/>
        </a:p>
      </dgm:t>
    </dgm:pt>
    <dgm:pt modelId="{BCA0EE46-D466-4C38-ACBB-CE9AF8580C93}" type="sibTrans" cxnId="{9D466AF6-34B5-47AD-97DA-D2CFF7C23004}">
      <dgm:prSet/>
      <dgm:spPr/>
      <dgm:t>
        <a:bodyPr/>
        <a:lstStyle/>
        <a:p>
          <a:endParaRPr lang="en-IN"/>
        </a:p>
      </dgm:t>
    </dgm:pt>
    <dgm:pt modelId="{344538C5-A293-4DB3-9469-CD3AAEA2F2CA}">
      <dgm:prSet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Wrote a </a:t>
          </a:r>
          <a:r>
            <a:rPr lang="en-US" b="1" dirty="0"/>
            <a:t>shell scripts </a:t>
          </a:r>
          <a:r>
            <a:rPr lang="en-US" dirty="0"/>
            <a:t>for using backup of data on external drive such as tape drive and implemented &amp; management of VMware on Linux </a:t>
          </a:r>
          <a:endParaRPr lang="en-IN" dirty="0"/>
        </a:p>
      </dgm:t>
    </dgm:pt>
    <dgm:pt modelId="{98F716CD-592A-4E91-BEAB-A153A651245C}" type="parTrans" cxnId="{EDF2C6D1-3A8B-4D4F-9F13-54F1C777CA1E}">
      <dgm:prSet/>
      <dgm:spPr/>
      <dgm:t>
        <a:bodyPr/>
        <a:lstStyle/>
        <a:p>
          <a:endParaRPr lang="en-IN"/>
        </a:p>
      </dgm:t>
    </dgm:pt>
    <dgm:pt modelId="{CE41E365-5237-4296-BAAD-7FD3BB31FA8D}" type="sibTrans" cxnId="{EDF2C6D1-3A8B-4D4F-9F13-54F1C777CA1E}">
      <dgm:prSet/>
      <dgm:spPr/>
      <dgm:t>
        <a:bodyPr/>
        <a:lstStyle/>
        <a:p>
          <a:endParaRPr lang="en-IN"/>
        </a:p>
      </dgm:t>
    </dgm:pt>
    <dgm:pt modelId="{CF132972-61C7-43CA-B62B-C57DE1F1F9D5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Designing , Implementing and Support for AWS (</a:t>
          </a:r>
          <a:r>
            <a:rPr lang="en-US" b="1" dirty="0"/>
            <a:t>EC2, LB, VPC, Subnet, Route53, IGW, NAT, CloudWatch, EKS, ECS, ELK, SNS</a:t>
          </a:r>
          <a:r>
            <a:rPr lang="en-US" dirty="0"/>
            <a:t>), </a:t>
          </a:r>
          <a:r>
            <a:rPr lang="en-US" dirty="0" err="1"/>
            <a:t>IaaC</a:t>
          </a:r>
          <a:r>
            <a:rPr lang="en-US" dirty="0"/>
            <a:t> </a:t>
          </a:r>
          <a:r>
            <a:rPr lang="en-US" b="1" dirty="0"/>
            <a:t>Terraform</a:t>
          </a:r>
          <a:r>
            <a:rPr lang="en-US" dirty="0"/>
            <a:t>, Scheduler (</a:t>
          </a:r>
          <a:r>
            <a:rPr lang="en-US" b="1" dirty="0"/>
            <a:t>Lambda</a:t>
          </a:r>
          <a:r>
            <a:rPr lang="en-US" dirty="0"/>
            <a:t>)</a:t>
          </a:r>
          <a:endParaRPr lang="en-US" b="0" dirty="0"/>
        </a:p>
      </dgm:t>
    </dgm:pt>
    <dgm:pt modelId="{A3D03C22-27B5-432F-9CFD-1587E374777B}" type="parTrans" cxnId="{3A793E37-C781-4C03-BCEB-8BF2809411BB}">
      <dgm:prSet/>
      <dgm:spPr/>
      <dgm:t>
        <a:bodyPr/>
        <a:lstStyle/>
        <a:p>
          <a:endParaRPr lang="en-IN"/>
        </a:p>
      </dgm:t>
    </dgm:pt>
    <dgm:pt modelId="{A273E23E-7383-4E3E-AB9A-84FBEBF65A8D}" type="sibTrans" cxnId="{3A793E37-C781-4C03-BCEB-8BF2809411BB}">
      <dgm:prSet/>
      <dgm:spPr/>
      <dgm:t>
        <a:bodyPr/>
        <a:lstStyle/>
        <a:p>
          <a:endParaRPr lang="en-IN"/>
        </a:p>
      </dgm:t>
    </dgm:pt>
    <dgm:pt modelId="{0C385B0E-76C9-448D-A0A1-6CD18DC34EA7}">
      <dgm:prSet phldrT="[Text]"/>
      <dgm:spPr/>
      <dgm:t>
        <a:bodyPr/>
        <a:lstStyle/>
        <a:p>
          <a:pPr algn="just">
            <a:buFont typeface="Wingdings" panose="05000000000000000000" pitchFamily="2" charset="2"/>
            <a:buChar char="§"/>
          </a:pPr>
          <a:r>
            <a:rPr lang="en-US" dirty="0"/>
            <a:t>Production Application Support (</a:t>
          </a:r>
          <a:r>
            <a:rPr lang="en-US" b="1" dirty="0"/>
            <a:t>IBM WebSphere</a:t>
          </a:r>
          <a:r>
            <a:rPr lang="en-US" dirty="0"/>
            <a:t>, </a:t>
          </a:r>
          <a:r>
            <a:rPr lang="en-US" b="1" dirty="0"/>
            <a:t>Tomcat</a:t>
          </a:r>
          <a:r>
            <a:rPr lang="en-US" dirty="0"/>
            <a:t>, </a:t>
          </a:r>
          <a:r>
            <a:rPr lang="en-US" b="1" dirty="0"/>
            <a:t>Apache</a:t>
          </a:r>
          <a:r>
            <a:rPr lang="en-US" dirty="0"/>
            <a:t>, </a:t>
          </a:r>
          <a:r>
            <a:rPr lang="en-US" b="1" dirty="0"/>
            <a:t>Nginx</a:t>
          </a:r>
          <a:r>
            <a:rPr lang="en-US" dirty="0"/>
            <a:t>) Team including Middleware Database Support (</a:t>
          </a:r>
          <a:r>
            <a:rPr lang="en-US" b="1" dirty="0"/>
            <a:t>Oracle10</a:t>
          </a:r>
          <a:r>
            <a:rPr lang="en-US" dirty="0"/>
            <a:t>, </a:t>
          </a:r>
          <a:r>
            <a:rPr lang="en-US" b="1" dirty="0"/>
            <a:t>11G</a:t>
          </a:r>
          <a:r>
            <a:rPr lang="en-US" dirty="0"/>
            <a:t> and </a:t>
          </a:r>
          <a:r>
            <a:rPr lang="en-US" b="1" dirty="0"/>
            <a:t>12C</a:t>
          </a:r>
          <a:r>
            <a:rPr lang="en-US" dirty="0"/>
            <a:t>, DB2, </a:t>
          </a:r>
          <a:r>
            <a:rPr lang="en-US" b="1" dirty="0"/>
            <a:t>MySQL</a:t>
          </a:r>
          <a:r>
            <a:rPr lang="en-US" dirty="0"/>
            <a:t>, </a:t>
          </a:r>
          <a:r>
            <a:rPr lang="en-US" b="1" dirty="0" err="1"/>
            <a:t>PostgreySQL</a:t>
          </a:r>
          <a:r>
            <a:rPr lang="en-US" dirty="0"/>
            <a:t>, NoSQL).</a:t>
          </a:r>
          <a:endParaRPr lang="en-US" b="0" dirty="0"/>
        </a:p>
      </dgm:t>
    </dgm:pt>
    <dgm:pt modelId="{54C2626B-BBA7-4ADA-8226-39408C77D196}" type="parTrans" cxnId="{92DB6E80-8269-4D73-BD3E-C772459C4690}">
      <dgm:prSet/>
      <dgm:spPr/>
      <dgm:t>
        <a:bodyPr/>
        <a:lstStyle/>
        <a:p>
          <a:endParaRPr lang="en-IN"/>
        </a:p>
      </dgm:t>
    </dgm:pt>
    <dgm:pt modelId="{5C1EBBF0-03B2-4809-A85B-41C85AD4CBC9}" type="sibTrans" cxnId="{92DB6E80-8269-4D73-BD3E-C772459C4690}">
      <dgm:prSet/>
      <dgm:spPr/>
      <dgm:t>
        <a:bodyPr/>
        <a:lstStyle/>
        <a:p>
          <a:endParaRPr lang="en-IN"/>
        </a:p>
      </dgm:t>
    </dgm:pt>
    <dgm:pt modelId="{1EA282F3-81E0-4323-9668-E24C8DED115F}" type="pres">
      <dgm:prSet presAssocID="{F4E15243-1232-4480-BB2E-D47248CED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4DFAE79-FE64-4AA0-8B4B-72BF8BAA21AE}" type="pres">
      <dgm:prSet presAssocID="{AC9882B7-5B97-473A-B8AE-8E353876C9B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8FEF29-09C1-488D-934E-64D26C2FD628}" type="pres">
      <dgm:prSet presAssocID="{AC9882B7-5B97-473A-B8AE-8E353876C9B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801E36-46F3-445B-98C1-58B8DA651519}" type="pres">
      <dgm:prSet presAssocID="{9056B327-7AFE-4B3F-B4AA-314FF0EEAC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F5D673-AB7F-48FC-85F8-680FE1673FFB}" type="pres">
      <dgm:prSet presAssocID="{9056B327-7AFE-4B3F-B4AA-314FF0EEAC2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EA3B43-40B9-470B-8D30-B083AD1256C3}" type="pres">
      <dgm:prSet presAssocID="{EC66EEFA-0CD1-487F-8D8A-B98DE22742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D29935-A74A-46A5-A195-4465FFA3D033}" type="pres">
      <dgm:prSet presAssocID="{EC66EEFA-0CD1-487F-8D8A-B98DE22742F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67E3E61-D458-41BD-8323-612923B3DCD3}" type="presOf" srcId="{F4E15243-1232-4480-BB2E-D47248CED8B8}" destId="{1EA282F3-81E0-4323-9668-E24C8DED115F}" srcOrd="0" destOrd="0" presId="urn:microsoft.com/office/officeart/2005/8/layout/vList2"/>
    <dgm:cxn modelId="{EDF2C6D1-3A8B-4D4F-9F13-54F1C777CA1E}" srcId="{EC66EEFA-0CD1-487F-8D8A-B98DE22742FC}" destId="{344538C5-A293-4DB3-9469-CD3AAEA2F2CA}" srcOrd="2" destOrd="0" parTransId="{98F716CD-592A-4E91-BEAB-A153A651245C}" sibTransId="{CE41E365-5237-4296-BAAD-7FD3BB31FA8D}"/>
    <dgm:cxn modelId="{92DB6E80-8269-4D73-BD3E-C772459C4690}" srcId="{AC9882B7-5B97-473A-B8AE-8E353876C9BB}" destId="{0C385B0E-76C9-448D-A0A1-6CD18DC34EA7}" srcOrd="2" destOrd="0" parTransId="{54C2626B-BBA7-4ADA-8226-39408C77D196}" sibTransId="{5C1EBBF0-03B2-4809-A85B-41C85AD4CBC9}"/>
    <dgm:cxn modelId="{9D466AF6-34B5-47AD-97DA-D2CFF7C23004}" srcId="{EC66EEFA-0CD1-487F-8D8A-B98DE22742FC}" destId="{A64413E6-C548-4C3F-AF68-84968ACA8D50}" srcOrd="1" destOrd="0" parTransId="{63F1C55B-6B25-4A07-B44B-73533B82D19A}" sibTransId="{BCA0EE46-D466-4C38-ACBB-CE9AF8580C93}"/>
    <dgm:cxn modelId="{55D85D8A-6365-4D66-9D6A-286CE3B68C31}" type="presOf" srcId="{EC66EEFA-0CD1-487F-8D8A-B98DE22742FC}" destId="{9DEA3B43-40B9-470B-8D30-B083AD1256C3}" srcOrd="0" destOrd="0" presId="urn:microsoft.com/office/officeart/2005/8/layout/vList2"/>
    <dgm:cxn modelId="{2C8399E4-76E2-411A-B267-0ECF2D81129D}" srcId="{9056B327-7AFE-4B3F-B4AA-314FF0EEAC25}" destId="{7D0D7A66-6808-4C2F-8514-5D41801A6ADF}" srcOrd="1" destOrd="0" parTransId="{343CD4FA-C055-4D66-95A9-E1BCCB91A167}" sibTransId="{86192F8B-B083-4197-A91D-A8D4DBB0EF7B}"/>
    <dgm:cxn modelId="{0F7D09CE-D434-49D8-B5AF-53C03DC5D662}" srcId="{EC66EEFA-0CD1-487F-8D8A-B98DE22742FC}" destId="{6AB0A7D9-18B5-4FC9-97A7-059DCF542310}" srcOrd="0" destOrd="0" parTransId="{A0CF9744-3729-43DB-993C-7FAE19A4F027}" sibTransId="{C5C69F04-90E1-4333-A2A9-9B00B881919C}"/>
    <dgm:cxn modelId="{7F30C3EA-F977-41D0-9752-BC6B37311D75}" type="presOf" srcId="{AC9882B7-5B97-473A-B8AE-8E353876C9BB}" destId="{04DFAE79-FE64-4AA0-8B4B-72BF8BAA21AE}" srcOrd="0" destOrd="0" presId="urn:microsoft.com/office/officeart/2005/8/layout/vList2"/>
    <dgm:cxn modelId="{0BF588D0-E325-4ED2-BEC9-8A9289610B4D}" srcId="{F4E15243-1232-4480-BB2E-D47248CED8B8}" destId="{9056B327-7AFE-4B3F-B4AA-314FF0EEAC25}" srcOrd="1" destOrd="0" parTransId="{46CBCFCC-39EC-4B2F-81BE-0FF159C2FAEA}" sibTransId="{40E47454-FD7B-4C6A-8D9B-D82FF9F70CDF}"/>
    <dgm:cxn modelId="{13D4BF81-BCC2-4D51-A18E-182709CF37A4}" type="presOf" srcId="{7D0D7A66-6808-4C2F-8514-5D41801A6ADF}" destId="{FBF5D673-AB7F-48FC-85F8-680FE1673FFB}" srcOrd="0" destOrd="1" presId="urn:microsoft.com/office/officeart/2005/8/layout/vList2"/>
    <dgm:cxn modelId="{8C8520EC-78F6-4E18-B521-A6506FD7C32D}" type="presOf" srcId="{1A0EDDCC-9364-44B9-9ACE-65B9904490F2}" destId="{FBF5D673-AB7F-48FC-85F8-680FE1673FFB}" srcOrd="0" destOrd="2" presId="urn:microsoft.com/office/officeart/2005/8/layout/vList2"/>
    <dgm:cxn modelId="{93953793-8545-4EE0-B199-F805735E976D}" srcId="{AC9882B7-5B97-473A-B8AE-8E353876C9BB}" destId="{BB575D33-B599-4A6E-8314-6F8EB7C76DD9}" srcOrd="0" destOrd="0" parTransId="{20EF0785-6C60-42A2-9830-A7DA48D77D69}" sibTransId="{EF5F7304-4474-4830-AC2B-3DD6CC06B2F7}"/>
    <dgm:cxn modelId="{61187C59-1732-499D-A54A-6542F6E0A2F7}" srcId="{9056B327-7AFE-4B3F-B4AA-314FF0EEAC25}" destId="{BC389A48-CC17-4508-81AC-D2F4A18D12F5}" srcOrd="0" destOrd="0" parTransId="{E6A37E1D-0893-42EF-8387-006D643393E6}" sibTransId="{5288EAFC-F42C-4B3D-AD1D-76733596CD3E}"/>
    <dgm:cxn modelId="{D7448260-D577-4EE7-8E95-34EA5A9A725C}" type="presOf" srcId="{6AB0A7D9-18B5-4FC9-97A7-059DCF542310}" destId="{EBD29935-A74A-46A5-A195-4465FFA3D033}" srcOrd="0" destOrd="0" presId="urn:microsoft.com/office/officeart/2005/8/layout/vList2"/>
    <dgm:cxn modelId="{56EE9BC8-72C6-4A0E-B285-48E3670078B4}" type="presOf" srcId="{344538C5-A293-4DB3-9469-CD3AAEA2F2CA}" destId="{EBD29935-A74A-46A5-A195-4465FFA3D033}" srcOrd="0" destOrd="2" presId="urn:microsoft.com/office/officeart/2005/8/layout/vList2"/>
    <dgm:cxn modelId="{A0E3D45C-8F60-4EDF-87AE-393DC1742505}" type="presOf" srcId="{BC389A48-CC17-4508-81AC-D2F4A18D12F5}" destId="{FBF5D673-AB7F-48FC-85F8-680FE1673FFB}" srcOrd="0" destOrd="0" presId="urn:microsoft.com/office/officeart/2005/8/layout/vList2"/>
    <dgm:cxn modelId="{DCD6322B-6539-4500-9B26-EF60F789B623}" type="presOf" srcId="{9056B327-7AFE-4B3F-B4AA-314FF0EEAC25}" destId="{B8801E36-46F3-445B-98C1-58B8DA651519}" srcOrd="0" destOrd="0" presId="urn:microsoft.com/office/officeart/2005/8/layout/vList2"/>
    <dgm:cxn modelId="{4DBC2AC1-45B6-4D05-A186-A6EAD60EFB9F}" type="presOf" srcId="{BB575D33-B599-4A6E-8314-6F8EB7C76DD9}" destId="{C98FEF29-09C1-488D-934E-64D26C2FD628}" srcOrd="0" destOrd="0" presId="urn:microsoft.com/office/officeart/2005/8/layout/vList2"/>
    <dgm:cxn modelId="{6AC14E06-6875-48C1-80CA-D072F63B3E69}" type="presOf" srcId="{0C385B0E-76C9-448D-A0A1-6CD18DC34EA7}" destId="{C98FEF29-09C1-488D-934E-64D26C2FD628}" srcOrd="0" destOrd="2" presId="urn:microsoft.com/office/officeart/2005/8/layout/vList2"/>
    <dgm:cxn modelId="{4F1588A5-77B5-4B95-BEBF-CC23B2F03C43}" srcId="{F4E15243-1232-4480-BB2E-D47248CED8B8}" destId="{AC9882B7-5B97-473A-B8AE-8E353876C9BB}" srcOrd="0" destOrd="0" parTransId="{F5C9465F-0017-46A8-A254-061335301DEA}" sibTransId="{FAEBC639-A4FA-42F7-81BC-03ABC2096F20}"/>
    <dgm:cxn modelId="{4104976D-1944-4345-B570-20E5B603242F}" srcId="{F4E15243-1232-4480-BB2E-D47248CED8B8}" destId="{EC66EEFA-0CD1-487F-8D8A-B98DE22742FC}" srcOrd="2" destOrd="0" parTransId="{5826A6E3-2FA2-4600-9FE4-6AB4F21C3651}" sibTransId="{50E476DF-B169-43B5-9917-0E3F22C32A19}"/>
    <dgm:cxn modelId="{3A793E37-C781-4C03-BCEB-8BF2809411BB}" srcId="{AC9882B7-5B97-473A-B8AE-8E353876C9BB}" destId="{CF132972-61C7-43CA-B62B-C57DE1F1F9D5}" srcOrd="1" destOrd="0" parTransId="{A3D03C22-27B5-432F-9CFD-1587E374777B}" sibTransId="{A273E23E-7383-4E3E-AB9A-84FBEBF65A8D}"/>
    <dgm:cxn modelId="{72A0EADB-7D8B-41EB-80A4-22F919BAE6AD}" type="presOf" srcId="{A64413E6-C548-4C3F-AF68-84968ACA8D50}" destId="{EBD29935-A74A-46A5-A195-4465FFA3D033}" srcOrd="0" destOrd="1" presId="urn:microsoft.com/office/officeart/2005/8/layout/vList2"/>
    <dgm:cxn modelId="{C51D6FAE-84C1-4FDC-8DC8-AE31F39BA761}" srcId="{9056B327-7AFE-4B3F-B4AA-314FF0EEAC25}" destId="{1A0EDDCC-9364-44B9-9ACE-65B9904490F2}" srcOrd="2" destOrd="0" parTransId="{C2C66335-2ECB-47BE-B41A-394F087057DA}" sibTransId="{4B500128-3FB2-40FA-9CDC-AAD5D965C4AC}"/>
    <dgm:cxn modelId="{34AD6EC9-CB47-4696-AE97-D3F6443A1C5A}" type="presOf" srcId="{CF132972-61C7-43CA-B62B-C57DE1F1F9D5}" destId="{C98FEF29-09C1-488D-934E-64D26C2FD628}" srcOrd="0" destOrd="1" presId="urn:microsoft.com/office/officeart/2005/8/layout/vList2"/>
    <dgm:cxn modelId="{0597E707-85BD-41A2-92AE-803229582AAB}" type="presParOf" srcId="{1EA282F3-81E0-4323-9668-E24C8DED115F}" destId="{04DFAE79-FE64-4AA0-8B4B-72BF8BAA21AE}" srcOrd="0" destOrd="0" presId="urn:microsoft.com/office/officeart/2005/8/layout/vList2"/>
    <dgm:cxn modelId="{1F131300-3481-4D14-BE2E-304BA7A1A7AF}" type="presParOf" srcId="{1EA282F3-81E0-4323-9668-E24C8DED115F}" destId="{C98FEF29-09C1-488D-934E-64D26C2FD628}" srcOrd="1" destOrd="0" presId="urn:microsoft.com/office/officeart/2005/8/layout/vList2"/>
    <dgm:cxn modelId="{9E7E442F-0486-4544-8FCB-2183609A5FDF}" type="presParOf" srcId="{1EA282F3-81E0-4323-9668-E24C8DED115F}" destId="{B8801E36-46F3-445B-98C1-58B8DA651519}" srcOrd="2" destOrd="0" presId="urn:microsoft.com/office/officeart/2005/8/layout/vList2"/>
    <dgm:cxn modelId="{FE265301-6BB2-4D6A-AABB-D4C55D055DC7}" type="presParOf" srcId="{1EA282F3-81E0-4323-9668-E24C8DED115F}" destId="{FBF5D673-AB7F-48FC-85F8-680FE1673FFB}" srcOrd="3" destOrd="0" presId="urn:microsoft.com/office/officeart/2005/8/layout/vList2"/>
    <dgm:cxn modelId="{452E838F-22E2-442C-B7B9-984EEEEDF2D1}" type="presParOf" srcId="{1EA282F3-81E0-4323-9668-E24C8DED115F}" destId="{9DEA3B43-40B9-470B-8D30-B083AD1256C3}" srcOrd="4" destOrd="0" presId="urn:microsoft.com/office/officeart/2005/8/layout/vList2"/>
    <dgm:cxn modelId="{A572A0F0-08F2-46AB-A590-786545036103}" type="presParOf" srcId="{1EA282F3-81E0-4323-9668-E24C8DED115F}" destId="{EBD29935-A74A-46A5-A195-4465FFA3D0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9A442-11F0-4270-87E8-0F9204039E2D}">
      <dsp:nvSpPr>
        <dsp:cNvPr id="0" name=""/>
        <dsp:cNvSpPr/>
      </dsp:nvSpPr>
      <dsp:spPr>
        <a:xfrm>
          <a:off x="0" y="287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3AE75-BB32-4AF3-BB03-90BD626216D5}">
      <dsp:nvSpPr>
        <dsp:cNvPr id="0" name=""/>
        <dsp:cNvSpPr/>
      </dsp:nvSpPr>
      <dsp:spPr>
        <a:xfrm>
          <a:off x="162002" y="123376"/>
          <a:ext cx="294549" cy="29454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519A4-C292-4B47-BD73-C9256CC2FB57}">
      <dsp:nvSpPr>
        <dsp:cNvPr id="0" name=""/>
        <dsp:cNvSpPr/>
      </dsp:nvSpPr>
      <dsp:spPr>
        <a:xfrm>
          <a:off x="618553" y="287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 Black" panose="020B0A04020102020204" pitchFamily="34" charset="0"/>
            </a:rPr>
            <a:t>Presentation.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879"/>
        <a:ext cx="5970137" cy="535544"/>
      </dsp:txXfrm>
    </dsp:sp>
    <dsp:sp modelId="{A925167B-B881-4B51-8DD3-57138204641A}">
      <dsp:nvSpPr>
        <dsp:cNvPr id="0" name=""/>
        <dsp:cNvSpPr/>
      </dsp:nvSpPr>
      <dsp:spPr>
        <a:xfrm>
          <a:off x="0" y="708710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72ED8-2FEC-4FA0-85AE-7789BC3B5D9B}">
      <dsp:nvSpPr>
        <dsp:cNvPr id="0" name=""/>
        <dsp:cNvSpPr/>
      </dsp:nvSpPr>
      <dsp:spPr>
        <a:xfrm>
          <a:off x="162002" y="792806"/>
          <a:ext cx="294549" cy="29454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8919D-79D7-419F-861B-9F3D5CF7F28E}">
      <dsp:nvSpPr>
        <dsp:cNvPr id="0" name=""/>
        <dsp:cNvSpPr/>
      </dsp:nvSpPr>
      <dsp:spPr>
        <a:xfrm>
          <a:off x="618553" y="67230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Introduction</a:t>
          </a:r>
          <a:r>
            <a:rPr lang="en-IN" sz="1600" kern="1200"/>
            <a:t> – </a:t>
          </a: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About Me</a:t>
          </a:r>
          <a:endParaRPr lang="en-US" sz="1600" kern="1200" dirty="0"/>
        </a:p>
      </dsp:txBody>
      <dsp:txXfrm>
        <a:off x="618553" y="672309"/>
        <a:ext cx="5970137" cy="535544"/>
      </dsp:txXfrm>
    </dsp:sp>
    <dsp:sp modelId="{2C2AD307-75EC-4DD9-B4CF-ACB0BAA41605}">
      <dsp:nvSpPr>
        <dsp:cNvPr id="0" name=""/>
        <dsp:cNvSpPr/>
      </dsp:nvSpPr>
      <dsp:spPr>
        <a:xfrm>
          <a:off x="0" y="134173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98190-52C5-403A-B385-22CC8A7EEADB}">
      <dsp:nvSpPr>
        <dsp:cNvPr id="0" name=""/>
        <dsp:cNvSpPr/>
      </dsp:nvSpPr>
      <dsp:spPr>
        <a:xfrm>
          <a:off x="162002" y="1462236"/>
          <a:ext cx="294549" cy="29454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98BC6-1910-469C-BCB6-982DC0994B86}">
      <dsp:nvSpPr>
        <dsp:cNvPr id="0" name=""/>
        <dsp:cNvSpPr/>
      </dsp:nvSpPr>
      <dsp:spPr>
        <a:xfrm>
          <a:off x="618553" y="134173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Education Qualification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 Black" panose="020B0A04020102020204" pitchFamily="34" charset="0"/>
            <a:ea typeface="+mn-ea"/>
            <a:cs typeface="+mn-cs"/>
          </a:endParaRPr>
        </a:p>
      </dsp:txBody>
      <dsp:txXfrm>
        <a:off x="618553" y="1341739"/>
        <a:ext cx="5970137" cy="535544"/>
      </dsp:txXfrm>
    </dsp:sp>
    <dsp:sp modelId="{FCC10EFF-F00A-4684-9F62-FD477D43A63F}">
      <dsp:nvSpPr>
        <dsp:cNvPr id="0" name=""/>
        <dsp:cNvSpPr/>
      </dsp:nvSpPr>
      <dsp:spPr>
        <a:xfrm>
          <a:off x="0" y="201116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EE855-1487-409B-8FF7-304E9B732070}">
      <dsp:nvSpPr>
        <dsp:cNvPr id="0" name=""/>
        <dsp:cNvSpPr/>
      </dsp:nvSpPr>
      <dsp:spPr>
        <a:xfrm>
          <a:off x="162002" y="2131666"/>
          <a:ext cx="294549" cy="29454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D392F-587A-45DC-92D8-83115AE068D7}">
      <dsp:nvSpPr>
        <dsp:cNvPr id="0" name=""/>
        <dsp:cNvSpPr/>
      </dsp:nvSpPr>
      <dsp:spPr>
        <a:xfrm>
          <a:off x="618553" y="201116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 Black" panose="020B0A04020102020204" pitchFamily="34" charset="0"/>
            </a:rPr>
            <a:t>Technical Skills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011169"/>
        <a:ext cx="5970137" cy="535544"/>
      </dsp:txXfrm>
    </dsp:sp>
    <dsp:sp modelId="{AD7AAB54-192D-44B0-B91C-24956E292D92}">
      <dsp:nvSpPr>
        <dsp:cNvPr id="0" name=""/>
        <dsp:cNvSpPr/>
      </dsp:nvSpPr>
      <dsp:spPr>
        <a:xfrm>
          <a:off x="0" y="268059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A782C-B85D-4219-B0CE-1AE90B521EFB}">
      <dsp:nvSpPr>
        <dsp:cNvPr id="0" name=""/>
        <dsp:cNvSpPr/>
      </dsp:nvSpPr>
      <dsp:spPr>
        <a:xfrm>
          <a:off x="162002" y="2801096"/>
          <a:ext cx="294549" cy="29454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E7BAF-41FF-4C02-A413-FE5221002519}">
      <dsp:nvSpPr>
        <dsp:cNvPr id="0" name=""/>
        <dsp:cNvSpPr/>
      </dsp:nvSpPr>
      <dsp:spPr>
        <a:xfrm>
          <a:off x="618553" y="268059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Arial Black" panose="020B0A04020102020204" pitchFamily="34" charset="0"/>
            </a:rPr>
            <a:t>Professional and Academic Achievements.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2680599"/>
        <a:ext cx="5970137" cy="535544"/>
      </dsp:txXfrm>
    </dsp:sp>
    <dsp:sp modelId="{1F687553-596C-40A2-8F89-3253D7E3A421}">
      <dsp:nvSpPr>
        <dsp:cNvPr id="0" name=""/>
        <dsp:cNvSpPr/>
      </dsp:nvSpPr>
      <dsp:spPr>
        <a:xfrm>
          <a:off x="0" y="335002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F7695-330E-4F86-AC91-943714EC6975}">
      <dsp:nvSpPr>
        <dsp:cNvPr id="0" name=""/>
        <dsp:cNvSpPr/>
      </dsp:nvSpPr>
      <dsp:spPr>
        <a:xfrm>
          <a:off x="162002" y="3470526"/>
          <a:ext cx="294549" cy="29454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BB2F6-E97A-4536-99E5-6ED6094C18B5}">
      <dsp:nvSpPr>
        <dsp:cNvPr id="0" name=""/>
        <dsp:cNvSpPr/>
      </dsp:nvSpPr>
      <dsp:spPr>
        <a:xfrm>
          <a:off x="618553" y="335002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Arial Black" panose="020B0A04020102020204" pitchFamily="34" charset="0"/>
            </a:rPr>
            <a:t>Key Points 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3350029"/>
        <a:ext cx="5970137" cy="535544"/>
      </dsp:txXfrm>
    </dsp:sp>
    <dsp:sp modelId="{391BD1FA-8747-4E81-9638-405F6C721F85}">
      <dsp:nvSpPr>
        <dsp:cNvPr id="0" name=""/>
        <dsp:cNvSpPr/>
      </dsp:nvSpPr>
      <dsp:spPr>
        <a:xfrm>
          <a:off x="0" y="401945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B471-2F9D-4753-8BA3-E12D8292BE27}">
      <dsp:nvSpPr>
        <dsp:cNvPr id="0" name=""/>
        <dsp:cNvSpPr/>
      </dsp:nvSpPr>
      <dsp:spPr>
        <a:xfrm>
          <a:off x="162002" y="4139956"/>
          <a:ext cx="294549" cy="29454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D2749-4DEC-491F-91B5-49BEA9725615}">
      <dsp:nvSpPr>
        <dsp:cNvPr id="0" name=""/>
        <dsp:cNvSpPr/>
      </dsp:nvSpPr>
      <dsp:spPr>
        <a:xfrm>
          <a:off x="618553" y="401945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Arial Black" panose="020B0A04020102020204" pitchFamily="34" charset="0"/>
            </a:rPr>
            <a:t>Key Project 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4019459"/>
        <a:ext cx="5970137" cy="535544"/>
      </dsp:txXfrm>
    </dsp:sp>
    <dsp:sp modelId="{B6D3E29E-92FA-4095-9DEA-48AEB52A93BE}">
      <dsp:nvSpPr>
        <dsp:cNvPr id="0" name=""/>
        <dsp:cNvSpPr/>
      </dsp:nvSpPr>
      <dsp:spPr>
        <a:xfrm>
          <a:off x="0" y="468888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462C9-9CC8-4C5A-9F6C-26A443EDFB1A}">
      <dsp:nvSpPr>
        <dsp:cNvPr id="0" name=""/>
        <dsp:cNvSpPr/>
      </dsp:nvSpPr>
      <dsp:spPr>
        <a:xfrm>
          <a:off x="162002" y="4809387"/>
          <a:ext cx="294549" cy="294549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D5136-2046-43B0-A29E-7E87A189BC9F}">
      <dsp:nvSpPr>
        <dsp:cNvPr id="0" name=""/>
        <dsp:cNvSpPr/>
      </dsp:nvSpPr>
      <dsp:spPr>
        <a:xfrm>
          <a:off x="618553" y="468888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Arial Black" panose="020B0A04020102020204" pitchFamily="34" charset="0"/>
            </a:rPr>
            <a:t>Vision and Goals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4688889"/>
        <a:ext cx="5970137" cy="535544"/>
      </dsp:txXfrm>
    </dsp:sp>
    <dsp:sp modelId="{7D2B97BA-F0B9-49E9-B8FF-02642D01D20C}">
      <dsp:nvSpPr>
        <dsp:cNvPr id="0" name=""/>
        <dsp:cNvSpPr/>
      </dsp:nvSpPr>
      <dsp:spPr>
        <a:xfrm>
          <a:off x="0" y="5358319"/>
          <a:ext cx="6588691" cy="5355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5E465-74FB-4118-8546-1B4FB1AF9B10}">
      <dsp:nvSpPr>
        <dsp:cNvPr id="0" name=""/>
        <dsp:cNvSpPr/>
      </dsp:nvSpPr>
      <dsp:spPr>
        <a:xfrm>
          <a:off x="162002" y="5478817"/>
          <a:ext cx="294549" cy="294549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B42D7-D964-44B7-A433-9FEB420165C9}">
      <dsp:nvSpPr>
        <dsp:cNvPr id="0" name=""/>
        <dsp:cNvSpPr/>
      </dsp:nvSpPr>
      <dsp:spPr>
        <a:xfrm>
          <a:off x="618553" y="5358319"/>
          <a:ext cx="5970137" cy="53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78" tIns="56678" rIns="56678" bIns="56678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Arial Black" panose="020B0A04020102020204" pitchFamily="34" charset="0"/>
            </a:rPr>
            <a:t>References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618553" y="5358319"/>
        <a:ext cx="5970137" cy="535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FCAE3-5D10-417A-A055-004DD9057D00}">
      <dsp:nvSpPr>
        <dsp:cNvPr id="0" name=""/>
        <dsp:cNvSpPr/>
      </dsp:nvSpPr>
      <dsp:spPr>
        <a:xfrm>
          <a:off x="552236" y="0"/>
          <a:ext cx="4262511" cy="4262511"/>
        </a:xfrm>
        <a:prstGeom prst="triangl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38376-A1EA-42F3-83BE-1A1F3572A618}">
      <dsp:nvSpPr>
        <dsp:cNvPr id="0" name=""/>
        <dsp:cNvSpPr/>
      </dsp:nvSpPr>
      <dsp:spPr>
        <a:xfrm>
          <a:off x="3060990" y="159534"/>
          <a:ext cx="2770632" cy="6470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of Philosophy (Computer Science)- </a:t>
          </a:r>
          <a:r>
            <a:rPr lang="en-IN" sz="16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Mphil</a:t>
          </a: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-CS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2578" y="191122"/>
        <a:ext cx="2707456" cy="583903"/>
      </dsp:txXfrm>
    </dsp:sp>
    <dsp:sp modelId="{AF6314B9-DD62-41A9-85DC-A82FD062F9F9}">
      <dsp:nvSpPr>
        <dsp:cNvPr id="0" name=""/>
        <dsp:cNvSpPr/>
      </dsp:nvSpPr>
      <dsp:spPr>
        <a:xfrm>
          <a:off x="3029543" y="1208394"/>
          <a:ext cx="2770632" cy="5495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128321"/>
              <a:satOff val="0"/>
              <a:lumOff val="84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Master in Computer Application - MCA</a:t>
          </a:r>
          <a:endParaRPr lang="en-US" sz="16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6369" y="1235220"/>
        <a:ext cx="2716980" cy="495881"/>
      </dsp:txXfrm>
    </dsp:sp>
    <dsp:sp modelId="{D7C92A8C-33CF-448B-A87F-CD29A8D85EF3}">
      <dsp:nvSpPr>
        <dsp:cNvPr id="0" name=""/>
        <dsp:cNvSpPr/>
      </dsp:nvSpPr>
      <dsp:spPr>
        <a:xfrm>
          <a:off x="3003167" y="2034570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256642"/>
              <a:satOff val="0"/>
              <a:lumOff val="16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Bachelor of Degree – Commerce – </a:t>
          </a:r>
          <a:r>
            <a:rPr lang="en-IN" sz="1600" b="1" kern="1200" dirty="0" err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B’com</a:t>
          </a:r>
          <a:endParaRPr lang="en-US" sz="16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9779" y="2061182"/>
        <a:ext cx="2717408" cy="491917"/>
      </dsp:txXfrm>
    </dsp:sp>
    <dsp:sp modelId="{C85AFC59-54EF-40E3-BE1E-57EB780998C9}">
      <dsp:nvSpPr>
        <dsp:cNvPr id="0" name=""/>
        <dsp:cNvSpPr/>
      </dsp:nvSpPr>
      <dsp:spPr>
        <a:xfrm>
          <a:off x="3020954" y="2825556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384962"/>
              <a:satOff val="0"/>
              <a:lumOff val="254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H.S.C</a:t>
          </a:r>
          <a:endParaRPr lang="en-US" sz="23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7566" y="2852168"/>
        <a:ext cx="2717408" cy="491917"/>
      </dsp:txXfrm>
    </dsp:sp>
    <dsp:sp modelId="{502DFF75-A15D-4F92-908D-5CE028BC7391}">
      <dsp:nvSpPr>
        <dsp:cNvPr id="0" name=""/>
        <dsp:cNvSpPr/>
      </dsp:nvSpPr>
      <dsp:spPr>
        <a:xfrm>
          <a:off x="3003167" y="3609711"/>
          <a:ext cx="2770632" cy="54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S.S.C</a:t>
          </a:r>
          <a:endParaRPr lang="en-US" sz="23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9779" y="3636323"/>
        <a:ext cx="2717408" cy="491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AE79-FE64-4AA0-8B4B-72BF8BAA21AE}">
      <dsp:nvSpPr>
        <dsp:cNvPr id="0" name=""/>
        <dsp:cNvSpPr/>
      </dsp:nvSpPr>
      <dsp:spPr>
        <a:xfrm>
          <a:off x="0" y="284610"/>
          <a:ext cx="6900512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Technical Mentor</a:t>
          </a:r>
        </a:p>
      </dsp:txBody>
      <dsp:txXfrm>
        <a:off x="24588" y="309198"/>
        <a:ext cx="6851336" cy="454509"/>
      </dsp:txXfrm>
    </dsp:sp>
    <dsp:sp modelId="{C98FEF29-09C1-488D-934E-64D26C2FD628}">
      <dsp:nvSpPr>
        <dsp:cNvPr id="0" name=""/>
        <dsp:cNvSpPr/>
      </dsp:nvSpPr>
      <dsp:spPr>
        <a:xfrm>
          <a:off x="0" y="788295"/>
          <a:ext cx="6900512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/>
            <a:t>Provided Best </a:t>
          </a:r>
          <a:r>
            <a:rPr lang="en-US" sz="1600" b="1" kern="1200"/>
            <a:t>Technical Support </a:t>
          </a:r>
          <a:r>
            <a:rPr lang="en-US" sz="1600" b="0" kern="1200"/>
            <a:t>for Team to smooth delivery of project and appreciated by PSA Business Team as well as Capgemini Management Team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b="0" kern="1200" dirty="0"/>
            <a:t>Technical Expertise in </a:t>
          </a:r>
          <a:r>
            <a:rPr lang="en-IN" sz="1600" b="1" kern="1200" dirty="0" smtClean="0"/>
            <a:t>Cloud</a:t>
          </a:r>
          <a:r>
            <a:rPr lang="en-IN" sz="1600" b="0" kern="1200" dirty="0" smtClean="0"/>
            <a:t> &amp; </a:t>
          </a:r>
          <a:r>
            <a:rPr lang="en-IN" sz="1600" b="1" kern="1200" dirty="0" smtClean="0"/>
            <a:t>DevOps</a:t>
          </a:r>
          <a:r>
            <a:rPr lang="en-IN" sz="1600" b="0" kern="1200" dirty="0" smtClean="0"/>
            <a:t> </a:t>
          </a:r>
          <a:r>
            <a:rPr lang="en-IN" sz="1600" b="0" kern="1200" dirty="0"/>
            <a:t>Tools (</a:t>
          </a:r>
          <a:r>
            <a:rPr lang="en-IN" sz="1600" b="1" kern="1200" dirty="0"/>
            <a:t>Jenkins</a:t>
          </a:r>
          <a:r>
            <a:rPr lang="en-IN" sz="1600" b="0" kern="1200" dirty="0"/>
            <a:t> CICD, </a:t>
          </a:r>
          <a:r>
            <a:rPr lang="en-IN" sz="1600" b="1" kern="1200" dirty="0"/>
            <a:t>GIT</a:t>
          </a:r>
          <a:r>
            <a:rPr lang="en-IN" sz="1600" b="0" kern="1200" dirty="0"/>
            <a:t>, </a:t>
          </a:r>
          <a:r>
            <a:rPr lang="en-IN" sz="1600" b="1" kern="1200" dirty="0"/>
            <a:t>Docker</a:t>
          </a:r>
          <a:r>
            <a:rPr lang="en-IN" sz="1600" b="0" kern="1200" dirty="0"/>
            <a:t>, </a:t>
          </a:r>
          <a:r>
            <a:rPr lang="en-IN" sz="1600" b="1" kern="1200" dirty="0"/>
            <a:t>Kubernetes</a:t>
          </a:r>
          <a:r>
            <a:rPr lang="en-IN" sz="1600" b="0" kern="1200" dirty="0"/>
            <a:t>, </a:t>
          </a:r>
          <a:r>
            <a:rPr lang="en-IN" sz="1600" b="1" kern="1200" dirty="0" err="1"/>
            <a:t>Ansible</a:t>
          </a:r>
          <a:r>
            <a:rPr lang="en-IN" sz="1600" b="0" kern="1200" dirty="0"/>
            <a:t>, </a:t>
          </a:r>
          <a:r>
            <a:rPr lang="en-IN" sz="1600" b="1" kern="1200" dirty="0"/>
            <a:t>AWS</a:t>
          </a:r>
          <a:r>
            <a:rPr lang="en-IN" sz="1600" b="0" kern="1200" dirty="0"/>
            <a:t>, </a:t>
          </a:r>
          <a:r>
            <a:rPr lang="en-IN" sz="1600" b="1" kern="1200" dirty="0"/>
            <a:t>Terraform</a:t>
          </a:r>
          <a:r>
            <a:rPr lang="en-IN" sz="1600" b="0" kern="1200" dirty="0"/>
            <a:t>, Lambda, </a:t>
          </a:r>
          <a:r>
            <a:rPr lang="en-IN" sz="1600" b="1" kern="1200" dirty="0"/>
            <a:t>Prometheus</a:t>
          </a:r>
          <a:r>
            <a:rPr lang="en-IN" sz="1600" b="0" kern="1200" dirty="0"/>
            <a:t> </a:t>
          </a:r>
          <a:r>
            <a:rPr lang="en-IN" sz="1600" b="0" kern="1200" dirty="0" err="1"/>
            <a:t>Grafana</a:t>
          </a:r>
          <a:r>
            <a:rPr lang="en-IN" sz="1600" b="0" kern="1200" dirty="0"/>
            <a:t>), IBM WebSphere (WAS), Tomcat, AIX, AWS, Azure, Linux, Solaris, VMware, Shell Scripting, and LAMP. </a:t>
          </a:r>
          <a:endParaRPr lang="en-US" sz="1600" b="0" kern="1200" dirty="0"/>
        </a:p>
      </dsp:txBody>
      <dsp:txXfrm>
        <a:off x="0" y="788295"/>
        <a:ext cx="6900512" cy="1477980"/>
      </dsp:txXfrm>
    </dsp:sp>
    <dsp:sp modelId="{B8801E36-46F3-445B-98C1-58B8DA651519}">
      <dsp:nvSpPr>
        <dsp:cNvPr id="0" name=""/>
        <dsp:cNvSpPr/>
      </dsp:nvSpPr>
      <dsp:spPr>
        <a:xfrm>
          <a:off x="0" y="2266275"/>
          <a:ext cx="6900512" cy="50368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Best Co-ordination</a:t>
          </a:r>
        </a:p>
      </dsp:txBody>
      <dsp:txXfrm>
        <a:off x="24588" y="2290863"/>
        <a:ext cx="6851336" cy="454509"/>
      </dsp:txXfrm>
    </dsp:sp>
    <dsp:sp modelId="{FBF5D673-AB7F-48FC-85F8-680FE1673FFB}">
      <dsp:nvSpPr>
        <dsp:cNvPr id="0" name=""/>
        <dsp:cNvSpPr/>
      </dsp:nvSpPr>
      <dsp:spPr>
        <a:xfrm>
          <a:off x="0" y="2769960"/>
          <a:ext cx="6900512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900"/>
            <a:buFont typeface="Symbol" panose="05050102010706020507" pitchFamily="18" charset="2"/>
            <a:buChar char="••"/>
          </a:pPr>
          <a:r>
            <a:rPr lang="en-GB" sz="1600" kern="1200"/>
            <a:t>Coordinated with the </a:t>
          </a:r>
          <a:r>
            <a:rPr lang="en-GB" sz="1600" b="1" kern="1200"/>
            <a:t>network engineering, business application, and systems administration</a:t>
          </a:r>
          <a:r>
            <a:rPr lang="en-GB" sz="1600" kern="1200"/>
            <a:t> functions to implement desktop and server systems that utilize industry best practices to meet corporate objectives.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I have involved into Physical Datacenter Movement from one Location (Worli) to another location (DAKC)</a:t>
          </a:r>
        </a:p>
      </dsp:txBody>
      <dsp:txXfrm>
        <a:off x="0" y="2769960"/>
        <a:ext cx="6900512" cy="1238895"/>
      </dsp:txXfrm>
    </dsp:sp>
    <dsp:sp modelId="{9DEA3B43-40B9-470B-8D30-B083AD1256C3}">
      <dsp:nvSpPr>
        <dsp:cNvPr id="0" name=""/>
        <dsp:cNvSpPr/>
      </dsp:nvSpPr>
      <dsp:spPr>
        <a:xfrm>
          <a:off x="0" y="4008855"/>
          <a:ext cx="6900512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Global Domain Support</a:t>
          </a:r>
          <a:endParaRPr lang="en-US" sz="2100" kern="1200" dirty="0"/>
        </a:p>
      </dsp:txBody>
      <dsp:txXfrm>
        <a:off x="24588" y="4033443"/>
        <a:ext cx="6851336" cy="454509"/>
      </dsp:txXfrm>
    </dsp:sp>
    <dsp:sp modelId="{EBD29935-A74A-46A5-A195-4465FFA3D033}">
      <dsp:nvSpPr>
        <dsp:cNvPr id="0" name=""/>
        <dsp:cNvSpPr/>
      </dsp:nvSpPr>
      <dsp:spPr>
        <a:xfrm>
          <a:off x="0" y="4512540"/>
          <a:ext cx="6900512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dirty="0"/>
            <a:t>Worked with global leading clients from various cross-functional domains like </a:t>
          </a:r>
          <a:r>
            <a:rPr lang="en-GB" sz="1600" b="1" kern="1200" dirty="0"/>
            <a:t>BFSI domain, Aviation, Media, Insurance Sector, Health Care, Service Industry, automobiles </a:t>
          </a:r>
          <a:r>
            <a:rPr lang="en-GB" sz="1600" kern="1200" dirty="0"/>
            <a:t>and </a:t>
          </a:r>
          <a:r>
            <a:rPr lang="en-GB" sz="1600" b="1" kern="1200" dirty="0"/>
            <a:t>motorcycles</a:t>
          </a:r>
          <a:r>
            <a:rPr lang="en-GB" sz="1600" kern="1200" dirty="0"/>
            <a:t> and </a:t>
          </a:r>
          <a:r>
            <a:rPr lang="en-GB" sz="1600" b="1" kern="1200" dirty="0"/>
            <a:t>Government</a:t>
          </a:r>
          <a:r>
            <a:rPr lang="en-GB" sz="1600" kern="1200" dirty="0"/>
            <a:t> Sector. </a:t>
          </a:r>
          <a:endParaRPr lang="en-US" sz="1600" kern="1200" dirty="0"/>
        </a:p>
      </dsp:txBody>
      <dsp:txXfrm>
        <a:off x="0" y="4512540"/>
        <a:ext cx="6900512" cy="738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AE79-FE64-4AA0-8B4B-72BF8BAA21AE}">
      <dsp:nvSpPr>
        <dsp:cNvPr id="0" name=""/>
        <dsp:cNvSpPr/>
      </dsp:nvSpPr>
      <dsp:spPr>
        <a:xfrm>
          <a:off x="0" y="221850"/>
          <a:ext cx="7280279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Opel Vauxhall Finance – Since August-2017</a:t>
          </a:r>
          <a:endParaRPr lang="en-IN" sz="1900" kern="1200" dirty="0"/>
        </a:p>
      </dsp:txBody>
      <dsp:txXfrm>
        <a:off x="22246" y="244096"/>
        <a:ext cx="7235787" cy="411223"/>
      </dsp:txXfrm>
    </dsp:sp>
    <dsp:sp modelId="{C98FEF29-09C1-488D-934E-64D26C2FD628}">
      <dsp:nvSpPr>
        <dsp:cNvPr id="0" name=""/>
        <dsp:cNvSpPr/>
      </dsp:nvSpPr>
      <dsp:spPr>
        <a:xfrm>
          <a:off x="0" y="677565"/>
          <a:ext cx="7280279" cy="184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r>
            <a:rPr lang="en-US" sz="1500" kern="1200" dirty="0"/>
            <a:t>Managing the DevOps Tools such as </a:t>
          </a:r>
          <a:r>
            <a:rPr lang="en-US" sz="1500" b="1" kern="1200" dirty="0"/>
            <a:t>Docker</a:t>
          </a:r>
          <a:r>
            <a:rPr lang="en-US" sz="1500" kern="1200" dirty="0"/>
            <a:t> and </a:t>
          </a:r>
          <a:r>
            <a:rPr lang="en-US" sz="1500" b="1" kern="1200" dirty="0"/>
            <a:t>Kubernetes</a:t>
          </a:r>
          <a:r>
            <a:rPr lang="en-US" sz="1500" kern="1200" dirty="0"/>
            <a:t>, CICD Tool (TeamCity and </a:t>
          </a:r>
          <a:r>
            <a:rPr lang="en-US" sz="1500" b="1" kern="1200" dirty="0"/>
            <a:t>Jenkins</a:t>
          </a:r>
          <a:r>
            <a:rPr lang="en-US" sz="1500" kern="1200" dirty="0"/>
            <a:t>), Configuration Management Tool (Puppet and </a:t>
          </a:r>
          <a:r>
            <a:rPr lang="en-US" sz="1500" b="1" kern="1200" dirty="0"/>
            <a:t>Ansible</a:t>
          </a:r>
          <a:r>
            <a:rPr lang="en-US" sz="1500" kern="1200" dirty="0"/>
            <a:t>), Version Repository (</a:t>
          </a:r>
          <a:r>
            <a:rPr lang="en-US" sz="1500" b="1" kern="1200" dirty="0"/>
            <a:t>GIT</a:t>
          </a:r>
          <a:r>
            <a:rPr lang="en-US" sz="1500" kern="1200" dirty="0"/>
            <a:t> and SVN) , </a:t>
          </a:r>
          <a:endParaRPr lang="en-US" sz="1500" b="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r>
            <a:rPr lang="en-US" sz="1500" kern="1200" dirty="0"/>
            <a:t>Designing , Implementing and Support for AWS (</a:t>
          </a:r>
          <a:r>
            <a:rPr lang="en-US" sz="1500" b="1" kern="1200" dirty="0"/>
            <a:t>EC2, LB, VPC, Subnet, Route53, IGW, NAT, CloudWatch, EKS, ECS, ELK, SNS</a:t>
          </a:r>
          <a:r>
            <a:rPr lang="en-US" sz="1500" kern="1200" dirty="0"/>
            <a:t>), </a:t>
          </a:r>
          <a:r>
            <a:rPr lang="en-US" sz="1500" kern="1200" dirty="0" err="1"/>
            <a:t>IaaC</a:t>
          </a:r>
          <a:r>
            <a:rPr lang="en-US" sz="1500" kern="1200" dirty="0"/>
            <a:t> </a:t>
          </a:r>
          <a:r>
            <a:rPr lang="en-US" sz="1500" b="1" kern="1200" dirty="0"/>
            <a:t>Terraform</a:t>
          </a:r>
          <a:r>
            <a:rPr lang="en-US" sz="1500" kern="1200" dirty="0"/>
            <a:t>, Scheduler (</a:t>
          </a:r>
          <a:r>
            <a:rPr lang="en-US" sz="1500" b="1" kern="1200" dirty="0"/>
            <a:t>Lambda</a:t>
          </a:r>
          <a:r>
            <a:rPr lang="en-US" sz="1500" kern="1200" dirty="0"/>
            <a:t>)</a:t>
          </a:r>
          <a:endParaRPr lang="en-US" sz="1500" b="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r>
            <a:rPr lang="en-US" sz="1500" kern="1200" dirty="0"/>
            <a:t>Production Application Support (</a:t>
          </a:r>
          <a:r>
            <a:rPr lang="en-US" sz="1500" b="1" kern="1200" dirty="0"/>
            <a:t>IBM WebSphere</a:t>
          </a:r>
          <a:r>
            <a:rPr lang="en-US" sz="1500" kern="1200" dirty="0"/>
            <a:t>, </a:t>
          </a:r>
          <a:r>
            <a:rPr lang="en-US" sz="1500" b="1" kern="1200" dirty="0"/>
            <a:t>Tomcat</a:t>
          </a:r>
          <a:r>
            <a:rPr lang="en-US" sz="1500" kern="1200" dirty="0"/>
            <a:t>, </a:t>
          </a:r>
          <a:r>
            <a:rPr lang="en-US" sz="1500" b="1" kern="1200" dirty="0"/>
            <a:t>Apache</a:t>
          </a:r>
          <a:r>
            <a:rPr lang="en-US" sz="1500" kern="1200" dirty="0"/>
            <a:t>, </a:t>
          </a:r>
          <a:r>
            <a:rPr lang="en-US" sz="1500" b="1" kern="1200" dirty="0"/>
            <a:t>Nginx</a:t>
          </a:r>
          <a:r>
            <a:rPr lang="en-US" sz="1500" kern="1200" dirty="0"/>
            <a:t>) Team including Middleware Database Support (</a:t>
          </a:r>
          <a:r>
            <a:rPr lang="en-US" sz="1500" b="1" kern="1200" dirty="0"/>
            <a:t>Oracle10</a:t>
          </a:r>
          <a:r>
            <a:rPr lang="en-US" sz="1500" kern="1200" dirty="0"/>
            <a:t>, </a:t>
          </a:r>
          <a:r>
            <a:rPr lang="en-US" sz="1500" b="1" kern="1200" dirty="0"/>
            <a:t>11G</a:t>
          </a:r>
          <a:r>
            <a:rPr lang="en-US" sz="1500" kern="1200" dirty="0"/>
            <a:t> and </a:t>
          </a:r>
          <a:r>
            <a:rPr lang="en-US" sz="1500" b="1" kern="1200" dirty="0"/>
            <a:t>12C</a:t>
          </a:r>
          <a:r>
            <a:rPr lang="en-US" sz="1500" kern="1200" dirty="0"/>
            <a:t>, DB2, </a:t>
          </a:r>
          <a:r>
            <a:rPr lang="en-US" sz="1500" b="1" kern="1200" dirty="0"/>
            <a:t>MySQL</a:t>
          </a:r>
          <a:r>
            <a:rPr lang="en-US" sz="1500" kern="1200" dirty="0"/>
            <a:t>, </a:t>
          </a:r>
          <a:r>
            <a:rPr lang="en-US" sz="1500" b="1" kern="1200" dirty="0" err="1"/>
            <a:t>PostgreySQL</a:t>
          </a:r>
          <a:r>
            <a:rPr lang="en-US" sz="1500" kern="1200" dirty="0"/>
            <a:t>, NoSQL).</a:t>
          </a:r>
          <a:endParaRPr lang="en-US" sz="1500" b="0" kern="1200" dirty="0"/>
        </a:p>
      </dsp:txBody>
      <dsp:txXfrm>
        <a:off x="0" y="677565"/>
        <a:ext cx="7280279" cy="1848510"/>
      </dsp:txXfrm>
    </dsp:sp>
    <dsp:sp modelId="{B8801E36-46F3-445B-98C1-58B8DA651519}">
      <dsp:nvSpPr>
        <dsp:cNvPr id="0" name=""/>
        <dsp:cNvSpPr/>
      </dsp:nvSpPr>
      <dsp:spPr>
        <a:xfrm>
          <a:off x="0" y="2526075"/>
          <a:ext cx="7280279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MetLife Insurance &amp; Forest Lab - </a:t>
          </a:r>
          <a:r>
            <a:rPr lang="en-GB" sz="1900" b="1" kern="1200" dirty="0"/>
            <a:t>Aug’10 – Mar’12</a:t>
          </a:r>
          <a:endParaRPr lang="en-IN" sz="1900" kern="1200" dirty="0"/>
        </a:p>
      </dsp:txBody>
      <dsp:txXfrm>
        <a:off x="22246" y="2548321"/>
        <a:ext cx="7235787" cy="411223"/>
      </dsp:txXfrm>
    </dsp:sp>
    <dsp:sp modelId="{FBF5D673-AB7F-48FC-85F8-680FE1673FFB}">
      <dsp:nvSpPr>
        <dsp:cNvPr id="0" name=""/>
        <dsp:cNvSpPr/>
      </dsp:nvSpPr>
      <dsp:spPr>
        <a:xfrm>
          <a:off x="0" y="2981790"/>
          <a:ext cx="7280279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900"/>
            <a:buFont typeface="Wingdings" panose="05000000000000000000" pitchFamily="2" charset="2"/>
            <a:buChar char="••"/>
          </a:pPr>
          <a:r>
            <a:rPr lang="en-US" sz="1500" kern="1200" dirty="0"/>
            <a:t>Lead the team of UNIX including </a:t>
          </a:r>
          <a:r>
            <a:rPr lang="en-US" sz="1500" b="1" kern="1200" dirty="0"/>
            <a:t>Linux</a:t>
          </a:r>
          <a:r>
            <a:rPr lang="en-US" sz="1500" kern="1200" dirty="0"/>
            <a:t>, </a:t>
          </a:r>
          <a:r>
            <a:rPr lang="en-US" sz="1500" b="1" kern="1200" dirty="0"/>
            <a:t>Solaris</a:t>
          </a:r>
          <a:r>
            <a:rPr lang="en-US" sz="1500" kern="1200" dirty="0"/>
            <a:t>, and </a:t>
          </a:r>
          <a:r>
            <a:rPr lang="en-US" sz="1500" b="1" kern="1200" dirty="0"/>
            <a:t>AIX</a:t>
          </a:r>
          <a:r>
            <a:rPr lang="en-US" sz="1500" kern="1200" dirty="0"/>
            <a:t> to resolve the incident, change and problem management tickets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r>
            <a:rPr lang="en-US" sz="1500" kern="1200" dirty="0"/>
            <a:t>Implemented &amp; managed Shell Script such as Backup of OS, Installation Modules Script.</a:t>
          </a:r>
          <a:endParaRPr lang="en-IN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r>
            <a:rPr lang="en-US" sz="1500" kern="1200" dirty="0"/>
            <a:t>Supported for </a:t>
          </a:r>
          <a:r>
            <a:rPr lang="en-US" sz="1500" b="1" kern="1200" dirty="0"/>
            <a:t>Nagios</a:t>
          </a:r>
          <a:r>
            <a:rPr lang="en-US" sz="1500" kern="1200" dirty="0"/>
            <a:t> and </a:t>
          </a:r>
          <a:r>
            <a:rPr lang="en-US" sz="1500" b="1" kern="1200" dirty="0"/>
            <a:t>Zabbix</a:t>
          </a:r>
          <a:r>
            <a:rPr lang="en-US" sz="1500" kern="1200" dirty="0"/>
            <a:t> Monitoring Tools</a:t>
          </a:r>
          <a:endParaRPr lang="en-IN" sz="1500" kern="1200" dirty="0"/>
        </a:p>
      </dsp:txBody>
      <dsp:txXfrm>
        <a:off x="0" y="2981790"/>
        <a:ext cx="7280279" cy="983250"/>
      </dsp:txXfrm>
    </dsp:sp>
    <dsp:sp modelId="{9DEA3B43-40B9-470B-8D30-B083AD1256C3}">
      <dsp:nvSpPr>
        <dsp:cNvPr id="0" name=""/>
        <dsp:cNvSpPr/>
      </dsp:nvSpPr>
      <dsp:spPr>
        <a:xfrm>
          <a:off x="0" y="3965040"/>
          <a:ext cx="7280279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HDFC Bank - </a:t>
          </a:r>
          <a:r>
            <a:rPr lang="en-GB" sz="1900" b="1" kern="1200" dirty="0"/>
            <a:t>Nov’07 – Apr’10</a:t>
          </a:r>
          <a:endParaRPr lang="en-US" sz="1900" kern="1200" dirty="0"/>
        </a:p>
      </dsp:txBody>
      <dsp:txXfrm>
        <a:off x="22246" y="3987286"/>
        <a:ext cx="7235787" cy="411223"/>
      </dsp:txXfrm>
    </dsp:sp>
    <dsp:sp modelId="{EBD29935-A74A-46A5-A195-4465FFA3D033}">
      <dsp:nvSpPr>
        <dsp:cNvPr id="0" name=""/>
        <dsp:cNvSpPr/>
      </dsp:nvSpPr>
      <dsp:spPr>
        <a:xfrm>
          <a:off x="0" y="4420755"/>
          <a:ext cx="7280279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49" tIns="24130" rIns="135128" bIns="2413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r>
            <a:rPr lang="en-US" sz="1500" kern="1200" dirty="0"/>
            <a:t>Administered the installation of: </a:t>
          </a:r>
          <a:r>
            <a:rPr lang="en-US" sz="1500" b="1" kern="1200" dirty="0"/>
            <a:t>AIX</a:t>
          </a:r>
          <a:r>
            <a:rPr lang="en-US" sz="1500" kern="1200" dirty="0"/>
            <a:t> 5L V-5.3 on 520 &amp; 570 IBM Boxes &amp; Installation </a:t>
          </a:r>
          <a:r>
            <a:rPr lang="en-US" sz="1500" b="1" kern="1200" dirty="0"/>
            <a:t>RHEL5</a:t>
          </a:r>
          <a:r>
            <a:rPr lang="en-US" sz="1500" kern="1200" dirty="0"/>
            <a:t> &amp; </a:t>
          </a:r>
          <a:r>
            <a:rPr lang="en-US" sz="1500" b="1" kern="1200" dirty="0"/>
            <a:t>RHEL4</a:t>
          </a:r>
          <a:r>
            <a:rPr lang="en-US" sz="1500" kern="1200" dirty="0"/>
            <a:t> on IBM x3550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r>
            <a:rPr lang="en-US" sz="1500" kern="1200" dirty="0"/>
            <a:t>LPAR on AIX 570 Box &amp; Online movement of CPU and RAM from DLPAR</a:t>
          </a:r>
          <a:endParaRPr lang="en-IN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r>
            <a:rPr lang="en-US" sz="1500" kern="1200" dirty="0"/>
            <a:t>Wrote a </a:t>
          </a:r>
          <a:r>
            <a:rPr lang="en-US" sz="1500" b="1" kern="1200" dirty="0"/>
            <a:t>shell scripts </a:t>
          </a:r>
          <a:r>
            <a:rPr lang="en-US" sz="1500" kern="1200" dirty="0"/>
            <a:t>for using backup of data on external drive such as tape drive and implemented &amp; management of VMware on Linux </a:t>
          </a:r>
          <a:endParaRPr lang="en-IN" sz="1500" kern="1200" dirty="0"/>
        </a:p>
      </dsp:txBody>
      <dsp:txXfrm>
        <a:off x="0" y="4420755"/>
        <a:ext cx="7280279" cy="1199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B5E31-8249-4CF5-8792-B22FA71368C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A8AF0-ADF5-43B8-876D-4385C4869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CD3DB-478B-4A06-AADC-5C84F50C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E96620-4059-4A21-9BBF-2E4D0C292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9A1DFC-8B6E-4914-B4C2-A2B1F6E2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B1A89-7AA3-4CDC-9A7B-9260850D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99B9C3-909F-4014-B240-DFDD6FA2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92035-0974-4787-93B3-3B4062A2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3897D9-7563-48D2-A061-843F5D16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123A1C-A2B3-4E35-B586-A2CCB53A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D50C94-3981-4034-BF0E-7263DBEE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15A5B-2DCF-4392-B305-94A33275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2319A72-1790-487A-BE7F-247E59CF8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0A41D4-623B-4479-A7D7-D9A8B6C1D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894036-A908-45D2-9348-8E33CD3F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8A1A3A-7ED5-4273-8089-56D8F390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31D49F-397E-4F84-A8FB-7FFC262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8AA1E-84A1-443D-BABE-CB36044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31C62-C777-42BD-979F-B57507E8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499F6C-F794-42CB-AD7A-1FCDBF21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2BA5F-7EC0-4EBA-9C76-9D656F4A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0D4A66-D9E4-4CDB-BBFE-B5318551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0454D-E380-4866-B19D-6BDCD656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B2A8B9-44ED-4DCB-8112-823BDEF8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761CB2-5A04-4AF3-B56C-9D99EF1E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018237-AD6C-4B2B-A696-B162C268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04201C-E5CE-4D80-B5B7-D477CFD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79269-BC0F-4156-957E-8364842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C06060-C5B4-45FF-99CD-2ACAD43B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36DDFF-5E5D-4555-BA07-FBBD6ACF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D62E18-35F4-4970-99A1-A9F21A4B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E2AFE5-C5F1-4AC4-BAB5-84ED2FB2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B17F73-641E-47CD-9712-14656F3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1ABEB-F3C9-40C6-BB7D-1BA58D84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BE0010-731E-4628-A4B4-24C567C9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0DD908-E12A-43DF-9147-51C0546B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9F92CF-29F7-48F7-B638-47C158D8F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CB4A63F-AA80-4543-A0C0-5FF0C4316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30CBDED-CF75-418D-9C5F-BB154C4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18B367-8E97-4E39-B932-DFBF4CDA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1BAED9-92F9-4608-AB96-EC555400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433CB-34C1-4FA4-80C4-C8D19775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72537D-D9C2-44F8-99EA-E77A0672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F393D6-8A86-459F-8199-61F37120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CA4EB7-7AAA-47BF-8C38-2F53AEBA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14A6-4873-43EA-8DD9-95E85C07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E0EC53-4143-4CEF-AC0B-9B96814F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024737-02C3-4803-B504-A98F5F5A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29150-CE87-46B5-AB9B-8E2F6CD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1C92F5-3D63-4426-AB4B-44778CC6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CFF484-ECFB-40FC-BF9F-F3909371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6524A2-511A-4E95-820A-AB619C12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D55A27-BEF1-40C0-9610-48916D85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53468D-045C-45F4-B65C-89B275F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62E87-F548-4B21-BCCC-41D4DA4B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FCE47A9-4823-4360-9016-B8755B2B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8A9249-0844-4B94-B26A-6B988B38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0F17F-BE66-4FEE-B45C-88F83B7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481937-3D8F-43D7-A878-C7646EA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BA8C14-FF74-4628-81A1-B19F632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0E75B4-97E4-4BCF-8C51-DEFFAC28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91635-6355-4910-9F06-3E0718A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1FA70-0970-49E1-A1FA-B904B26FA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970E-ADB8-4029-AD8E-C376EC0F62B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89C322-BC8D-4D93-9672-FE6991FE3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F669EA-9DA1-44DC-A676-6B4AE59B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70EE-F4D2-4530-A0EE-38D7F412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jay.hire@capgemini.com" TargetMode="External"/><Relationship Id="rId2" Type="http://schemas.openxmlformats.org/officeDocument/2006/relationships/hyperlink" Target="mailto:gurdeepsingh.kohli@capgemini.co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3C7B5-39C0-4A53-ACB7-55A21DE0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551BA93-B042-43A8-8A69-8A05AD8D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3257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92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4026A73-1F7F-49F2-B319-8CA3B3D53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6F1629A-F4E2-4C53-A895-4F7742C5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xmlns="" id="{23AAC9B5-8015-485C-ACF9-A750390E9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1BB7AA-C93F-4FE4-AC15-C0A457D168E0}"/>
              </a:ext>
            </a:extLst>
          </p:cNvPr>
          <p:cNvSpPr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Ref: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Name: Gurdeep Singh Kohli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Email: </a:t>
            </a:r>
            <a:r>
              <a:rPr lang="en-US" sz="1900" dirty="0">
                <a:hlinkClick r:id="rId2"/>
              </a:rPr>
              <a:t>gurdeepsingh.kohli@capgemini.com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Contact: +919820175339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Profile: Senior Manager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Ref: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Name: Ajay Hire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Email: </a:t>
            </a:r>
            <a:r>
              <a:rPr lang="en-US" sz="1900" dirty="0">
                <a:hlinkClick r:id="rId3"/>
              </a:rPr>
              <a:t>ajay.hire@capgemini.com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Contact: +917045475540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Profile: Senior Manager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3695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9287946-4832-45A3-BFDC-9C1810FD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836B0311-85A7-42BB-92A1-5F32CED0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23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49A1FDF-1485-4D5C-9E11-22353EDA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u="sng" dirty="0">
                <a:solidFill>
                  <a:srgbClr val="FFFFFF"/>
                </a:solidFill>
              </a:rPr>
              <a:t>Interview Presentation</a:t>
            </a:r>
            <a:r>
              <a:rPr lang="en-IN" sz="4800" dirty="0">
                <a:solidFill>
                  <a:srgbClr val="FFFFFF"/>
                </a:solidFill>
              </a:rPr>
              <a:t/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/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Mevalal SAROJ: </a:t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 smtClean="0">
                <a:solidFill>
                  <a:srgbClr val="FFFFFF"/>
                </a:solidFill>
              </a:rPr>
              <a:t>Cloud Lead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5F8B932-4D5E-40EC-96E6-D90180476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smtClean="0"/>
              <a:t>HDFC BANK LTD Limited</a:t>
            </a:r>
            <a:endParaRPr lang="en-US" dirty="0"/>
          </a:p>
          <a:p>
            <a:pPr algn="l"/>
            <a:r>
              <a:rPr lang="en-US" dirty="0"/>
              <a:t>Mumbai – Maharashtra - India</a:t>
            </a:r>
          </a:p>
          <a:p>
            <a:pPr algn="l"/>
            <a:endParaRPr lang="en-US" dirty="0"/>
          </a:p>
        </p:txBody>
      </p:sp>
      <p:pic>
        <p:nvPicPr>
          <p:cNvPr id="3" name="Picture 2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xmlns="" id="{F0CBF583-F7BF-4DE4-9378-AA0A7D1C2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54" y="-23120"/>
            <a:ext cx="3749248" cy="43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xmlns="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xmlns="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7E877C-7D21-416F-9CDF-44984CFEA783}"/>
              </a:ext>
            </a:extLst>
          </p:cNvPr>
          <p:cNvSpPr/>
          <p:nvPr/>
        </p:nvSpPr>
        <p:spPr>
          <a:xfrm>
            <a:off x="4611642" y="381609"/>
            <a:ext cx="7327482" cy="5710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Qualified Cloud Architect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nearly 17 years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experience as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Technical Support for Cloud &amp; DevOps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IT Support.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just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just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Hands-on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experience with </a:t>
            </a:r>
            <a:r>
              <a:rPr lang="en-US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Operation / Project Management also providing technical support for Jenkins CICD, GIT, Docker, Kubernetes and Ansible, AWS, Terraform (</a:t>
            </a:r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IaaC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Lambda(Serverless Tool). </a:t>
            </a:r>
          </a:p>
          <a:p>
            <a:pPr marL="342900" lvl="0" indent="-228600" algn="just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with global leading clients from various cross-functional domains like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BFSI domain, Aviation, Media, Insurance Sector, Health Care, Service Industry, automobiles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Sector. </a:t>
            </a:r>
          </a:p>
          <a:p>
            <a:pPr marL="342900" lvl="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leadership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two important pillars to</a:t>
            </a:r>
          </a:p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accomplish any task.</a:t>
            </a:r>
          </a:p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 algn="just" fontAlgn="base">
              <a:lnSpc>
                <a:spcPct val="90000"/>
              </a:lnSpc>
              <a:spcAft>
                <a:spcPts val="800"/>
              </a:spcAft>
              <a:buSzPts val="9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vision to make a difference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contributing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improvement of health care services and awareness. 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7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C57B0C83-DA8D-4E7E-9F8E-1327D6405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55286"/>
              </p:ext>
            </p:extLst>
          </p:nvPr>
        </p:nvGraphicFramePr>
        <p:xfrm>
          <a:off x="2926624" y="1308287"/>
          <a:ext cx="6006360" cy="426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7E2467-71E5-4D75-B8AD-AC1901C99042}"/>
              </a:ext>
            </a:extLst>
          </p:cNvPr>
          <p:cNvSpPr txBox="1"/>
          <p:nvPr/>
        </p:nvSpPr>
        <p:spPr>
          <a:xfrm>
            <a:off x="8759339" y="159976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2010 - 2012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8E632D-7067-4CB3-B506-FA4E46EBD54E}"/>
              </a:ext>
            </a:extLst>
          </p:cNvPr>
          <p:cNvSpPr txBox="1"/>
          <p:nvPr/>
        </p:nvSpPr>
        <p:spPr>
          <a:xfrm>
            <a:off x="8843346" y="269688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2003 - 2006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CC67B6-78FC-466F-B45A-79B343B7E87E}"/>
              </a:ext>
            </a:extLst>
          </p:cNvPr>
          <p:cNvSpPr txBox="1"/>
          <p:nvPr/>
        </p:nvSpPr>
        <p:spPr>
          <a:xfrm>
            <a:off x="8843346" y="343482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1998 - 2001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F4C955-AE07-47DC-B7DB-D1F3D5A17523}"/>
              </a:ext>
            </a:extLst>
          </p:cNvPr>
          <p:cNvSpPr txBox="1"/>
          <p:nvPr/>
        </p:nvSpPr>
        <p:spPr>
          <a:xfrm>
            <a:off x="887418" y="1389040"/>
            <a:ext cx="5258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Bright College of Arts, Commerce &amp; Science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Yashwantrao Chavan Maharashtra Open University 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Nashik-  Maharashtra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525D4D2-0798-4B84-8B11-D0D8F4F3B0FC}"/>
              </a:ext>
            </a:extLst>
          </p:cNvPr>
          <p:cNvSpPr txBox="1"/>
          <p:nvPr/>
        </p:nvSpPr>
        <p:spPr>
          <a:xfrm>
            <a:off x="730432" y="2398936"/>
            <a:ext cx="5199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Shree G.P.M. Degree College of Science &amp;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Yashwantrao Chavan Maharashtra Open University 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Nashik - Maharashtra</a:t>
            </a:r>
          </a:p>
          <a:p>
            <a:pPr algn="ctr"/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95FBE3-73FE-450D-9BF6-206E7A1BB8D1}"/>
              </a:ext>
            </a:extLst>
          </p:cNvPr>
          <p:cNvSpPr txBox="1"/>
          <p:nvPr/>
        </p:nvSpPr>
        <p:spPr>
          <a:xfrm>
            <a:off x="1568630" y="3429000"/>
            <a:ext cx="434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S.K. Somaiya College of Arts and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DFCDBA71-0D1B-4000-AA86-D037C9F5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9" y="228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Educational Qualification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FDB5DCB-BE1A-4976-9254-F648AEB9D9F8}"/>
              </a:ext>
            </a:extLst>
          </p:cNvPr>
          <p:cNvSpPr txBox="1"/>
          <p:nvPr/>
        </p:nvSpPr>
        <p:spPr>
          <a:xfrm>
            <a:off x="1581343" y="4176733"/>
            <a:ext cx="434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S.K. Somaiya College of Arts and Commerce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7840758-B958-413F-9F6D-258D2138C641}"/>
              </a:ext>
            </a:extLst>
          </p:cNvPr>
          <p:cNvSpPr txBox="1"/>
          <p:nvPr/>
        </p:nvSpPr>
        <p:spPr>
          <a:xfrm>
            <a:off x="2015864" y="4977070"/>
            <a:ext cx="378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Hindi High School</a:t>
            </a:r>
          </a:p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Mumbai - Maharashtra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BDEA15B-718C-45D5-8847-4232495F357A}"/>
              </a:ext>
            </a:extLst>
          </p:cNvPr>
          <p:cNvSpPr txBox="1"/>
          <p:nvPr/>
        </p:nvSpPr>
        <p:spPr>
          <a:xfrm>
            <a:off x="8860311" y="423006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1996 - 1998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8F1327D-A8A4-4253-A781-EE8215778E6F}"/>
              </a:ext>
            </a:extLst>
          </p:cNvPr>
          <p:cNvSpPr txBox="1"/>
          <p:nvPr/>
        </p:nvSpPr>
        <p:spPr>
          <a:xfrm>
            <a:off x="8905522" y="50226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xmlns="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xmlns="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xmlns="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Skills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7E877C-7D21-416F-9CDF-44984CFEA783}"/>
              </a:ext>
            </a:extLst>
          </p:cNvPr>
          <p:cNvSpPr/>
          <p:nvPr/>
        </p:nvSpPr>
        <p:spPr>
          <a:xfrm>
            <a:off x="4654300" y="563918"/>
            <a:ext cx="7376738" cy="5252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8572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400" b="1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Managing the </a:t>
            </a:r>
            <a:r>
              <a:rPr lang="en-US" sz="1400" b="1" dirty="0" smtClean="0">
                <a:effectLst/>
              </a:rPr>
              <a:t>Cloud</a:t>
            </a:r>
            <a:r>
              <a:rPr lang="en-US" sz="1400" dirty="0" smtClean="0">
                <a:effectLst/>
              </a:rPr>
              <a:t> &amp; </a:t>
            </a:r>
            <a:r>
              <a:rPr lang="en-US" sz="1400" b="1" dirty="0" smtClean="0">
                <a:effectLst/>
              </a:rPr>
              <a:t>DevOps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Tools such as </a:t>
            </a:r>
            <a:r>
              <a:rPr lang="en-US" sz="1400" b="1" dirty="0">
                <a:effectLst/>
              </a:rPr>
              <a:t>Docker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Kubernetes</a:t>
            </a:r>
            <a:r>
              <a:rPr lang="en-US" sz="1400" dirty="0">
                <a:effectLst/>
              </a:rPr>
              <a:t>, CICD Tool (</a:t>
            </a:r>
            <a:r>
              <a:rPr lang="en-US" sz="1400" b="1" dirty="0">
                <a:effectLst/>
              </a:rPr>
              <a:t>TeamCity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Jenkins</a:t>
            </a:r>
            <a:r>
              <a:rPr lang="en-US" sz="1400" dirty="0">
                <a:effectLst/>
              </a:rPr>
              <a:t>), Configuration Management Tool (</a:t>
            </a:r>
            <a:r>
              <a:rPr lang="en-US" sz="1400" b="1" dirty="0">
                <a:effectLst/>
              </a:rPr>
              <a:t>Puppet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Ansible</a:t>
            </a:r>
            <a:r>
              <a:rPr lang="en-US" sz="1400" dirty="0">
                <a:effectLst/>
              </a:rPr>
              <a:t>), Version Repository (</a:t>
            </a:r>
            <a:r>
              <a:rPr lang="en-US" sz="1400" b="1" dirty="0">
                <a:effectLst/>
              </a:rPr>
              <a:t>GIT</a:t>
            </a:r>
            <a:r>
              <a:rPr lang="en-US" sz="1400" dirty="0">
                <a:effectLst/>
              </a:rPr>
              <a:t> and </a:t>
            </a:r>
            <a:r>
              <a:rPr lang="en-US" sz="1400" b="1" dirty="0">
                <a:effectLst/>
              </a:rPr>
              <a:t>SVN</a:t>
            </a:r>
            <a:r>
              <a:rPr lang="en-US" sz="1400" dirty="0">
                <a:effectLst/>
              </a:rPr>
              <a:t>) , </a:t>
            </a:r>
            <a:r>
              <a:rPr lang="en-US" sz="1400" b="1" dirty="0">
                <a:effectLst/>
              </a:rPr>
              <a:t>AWS</a:t>
            </a:r>
            <a:r>
              <a:rPr lang="en-US" sz="1400" dirty="0">
                <a:effectLst/>
              </a:rPr>
              <a:t> (EC2, LB, </a:t>
            </a:r>
            <a:r>
              <a:rPr lang="en-US" sz="1400" b="1" dirty="0">
                <a:effectLst/>
              </a:rPr>
              <a:t>VPC, Subnet, Route53, IGW, NAT, CloudWatch, EKS, ECS, ELK, SNS), </a:t>
            </a:r>
            <a:r>
              <a:rPr lang="en-US" sz="1400" dirty="0" err="1">
                <a:effectLst/>
              </a:rPr>
              <a:t>IaaC</a:t>
            </a:r>
            <a:r>
              <a:rPr lang="en-US" sz="1400" dirty="0">
                <a:effectLst/>
              </a:rPr>
              <a:t> </a:t>
            </a:r>
            <a:r>
              <a:rPr lang="en-US" sz="1400" b="1" dirty="0">
                <a:effectLst/>
              </a:rPr>
              <a:t>Terraform</a:t>
            </a:r>
            <a:r>
              <a:rPr lang="en-US" sz="1400" dirty="0">
                <a:effectLst/>
              </a:rPr>
              <a:t>, Scheduler (</a:t>
            </a:r>
            <a:r>
              <a:rPr lang="en-US" sz="1400" b="1" dirty="0">
                <a:effectLst/>
              </a:rPr>
              <a:t>Lambda</a:t>
            </a:r>
            <a:r>
              <a:rPr lang="en-US" sz="1400" dirty="0">
                <a:effectLst/>
              </a:rPr>
              <a:t>) and  Production Application Support (</a:t>
            </a:r>
            <a:r>
              <a:rPr lang="en-US" sz="1400" b="1" dirty="0">
                <a:effectLst/>
              </a:rPr>
              <a:t>IBM WebSphere, Tomcat, Apache, Nginx</a:t>
            </a:r>
            <a:r>
              <a:rPr lang="en-US" sz="1400" dirty="0">
                <a:effectLst/>
              </a:rPr>
              <a:t>) Team including Middleware Database Support (</a:t>
            </a:r>
            <a:r>
              <a:rPr lang="en-US" sz="1400" b="1" dirty="0">
                <a:effectLst/>
              </a:rPr>
              <a:t>Oracle10, 11G and 12C, DB2, MySQL, </a:t>
            </a:r>
            <a:r>
              <a:rPr lang="en-US" sz="1400" b="1" dirty="0" err="1">
                <a:effectLst/>
              </a:rPr>
              <a:t>PostgreySQL</a:t>
            </a:r>
            <a:r>
              <a:rPr lang="en-US" sz="1400" b="1" dirty="0">
                <a:effectLst/>
              </a:rPr>
              <a:t>, NoSQL</a:t>
            </a:r>
            <a:r>
              <a:rPr lang="en-US" sz="1400" dirty="0">
                <a:effectLst/>
              </a:rPr>
              <a:t>).</a:t>
            </a:r>
          </a:p>
          <a:p>
            <a:pPr marL="11430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Designing and implementing the: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Terraform</a:t>
            </a:r>
            <a:r>
              <a:rPr lang="en-US" sz="1400" dirty="0">
                <a:effectLst/>
              </a:rPr>
              <a:t> configuration, </a:t>
            </a:r>
            <a:r>
              <a:rPr lang="en-US" sz="1400" b="1" dirty="0">
                <a:effectLst/>
              </a:rPr>
              <a:t>GIT</a:t>
            </a:r>
            <a:r>
              <a:rPr lang="en-US" sz="1400" dirty="0">
                <a:effectLst/>
              </a:rPr>
              <a:t> Repository, </a:t>
            </a:r>
            <a:r>
              <a:rPr lang="en-US" sz="1400" b="1" dirty="0">
                <a:effectLst/>
              </a:rPr>
              <a:t>Jenkins</a:t>
            </a:r>
            <a:r>
              <a:rPr lang="en-US" sz="1400" dirty="0">
                <a:effectLst/>
              </a:rPr>
              <a:t> for Building Project, </a:t>
            </a:r>
            <a:r>
              <a:rPr lang="en-US" sz="1400" b="1" dirty="0">
                <a:effectLst/>
              </a:rPr>
              <a:t>Docker</a:t>
            </a:r>
            <a:r>
              <a:rPr lang="en-US" sz="1400" dirty="0">
                <a:effectLst/>
              </a:rPr>
              <a:t> &amp; </a:t>
            </a:r>
            <a:r>
              <a:rPr lang="en-US" sz="1400" b="1" dirty="0" err="1">
                <a:effectLst/>
              </a:rPr>
              <a:t>Openshift</a:t>
            </a:r>
            <a:r>
              <a:rPr lang="en-US" sz="1400" dirty="0">
                <a:effectLst/>
              </a:rPr>
              <a:t> Container (Microservice), and </a:t>
            </a:r>
            <a:r>
              <a:rPr lang="en-US" sz="1400" b="1" dirty="0">
                <a:effectLst/>
              </a:rPr>
              <a:t>Ansible</a:t>
            </a:r>
            <a:r>
              <a:rPr lang="en-US" sz="1400" dirty="0">
                <a:effectLst/>
              </a:rPr>
              <a:t> for Configuration Management, Monitoring Tools (</a:t>
            </a:r>
            <a:r>
              <a:rPr lang="en-US" sz="1400" b="1" dirty="0">
                <a:effectLst/>
              </a:rPr>
              <a:t>Prometheus-Grafana</a:t>
            </a:r>
            <a:r>
              <a:rPr lang="en-US" sz="1400" dirty="0">
                <a:effectLst/>
              </a:rPr>
              <a:t>, Nagios and Zabbix).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Application (Tomcat, Apache, IBM WebSphere Application Server (WAS), </a:t>
            </a:r>
            <a:r>
              <a:rPr lang="en-US" sz="1400" dirty="0" err="1">
                <a:effectLst/>
              </a:rPr>
              <a:t>Sunone</a:t>
            </a:r>
            <a:r>
              <a:rPr lang="en-US" sz="1400" dirty="0">
                <a:effectLst/>
              </a:rPr>
              <a:t> Web Server) with Java War and Jar.</a:t>
            </a:r>
          </a:p>
          <a:p>
            <a:pPr marL="85725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Job scheduler tool such as Crontab and CA </a:t>
            </a:r>
            <a:r>
              <a:rPr lang="en-US" sz="1400" dirty="0" err="1">
                <a:effectLst/>
              </a:rPr>
              <a:t>Automic</a:t>
            </a:r>
            <a:r>
              <a:rPr lang="en-US" sz="1400" dirty="0">
                <a:effectLst/>
              </a:rPr>
              <a:t> Dollar Universe support for European country, Lambda for AWS.</a:t>
            </a:r>
          </a:p>
          <a:p>
            <a:pPr marL="5715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Administering the Solution Architecture Support for Middleware Web Application and DevOps Tools and Linux, Solaris, AIX</a:t>
            </a: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Resolving L3 / L4 level problem for Docker, Tomcat, Apache, IBM WebSphere, GIT, SVN, Jenkins and Ansible.</a:t>
            </a:r>
          </a:p>
          <a:p>
            <a:pPr marL="40005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Providing Database support such as Oracle 10, 11g and 12c, DB2 and MySQL.</a:t>
            </a:r>
          </a:p>
          <a:p>
            <a:pPr marL="400050" lvl="0"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Writing the Shell Script module for automation of procedure such installation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71684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xmlns="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xmlns="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xmlns="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xmlns="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Professional and Academic Achievements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7E877C-7D21-416F-9CDF-44984CFEA783}"/>
              </a:ext>
            </a:extLst>
          </p:cNvPr>
          <p:cNvSpPr/>
          <p:nvPr/>
        </p:nvSpPr>
        <p:spPr>
          <a:xfrm>
            <a:off x="732757" y="2012494"/>
            <a:ext cx="10907863" cy="4045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900" dirty="0">
              <a:effectLst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Mentor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year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March-2020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awarded for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Technical Employee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year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April-2016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Long Service Award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2016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 Years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Capgemini.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Technical Document writer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year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AIRBUS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Automation Script implementation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year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Forest Lab –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Health Care Domain.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Great DC Migration Lead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year 2009 from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HDFC Bank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awarded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Sincere Student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Academic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year 1996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Hindi High School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7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20C3931-1198-4D13-93A3-C758C89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Key Points 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535AB70-7259-4B80-90B8-5102D4C18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34338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55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20C3931-1198-4D13-93A3-C758C89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8" y="640823"/>
            <a:ext cx="3667761" cy="5583148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Key Projects 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535AB70-7259-4B80-90B8-5102D4C18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444429"/>
              </p:ext>
            </p:extLst>
          </p:nvPr>
        </p:nvGraphicFramePr>
        <p:xfrm>
          <a:off x="4648017" y="640822"/>
          <a:ext cx="7280279" cy="5842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47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89361B9-38E7-4A10-AF37-A0EA19E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2" y="185776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Vision and 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7E877C-7D21-416F-9CDF-44984CFEA783}"/>
              </a:ext>
            </a:extLst>
          </p:cNvPr>
          <p:cNvSpPr/>
          <p:nvPr/>
        </p:nvSpPr>
        <p:spPr>
          <a:xfrm>
            <a:off x="213500" y="1511339"/>
            <a:ext cx="8490459" cy="498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vision is to share my knowledge and passion for DevOps resources through work and volunteering to create a more inclusive business.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vision is to be an honest, empathetic and impactful technical leader and to be recognized internationally within my industry.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the Python Language into deep to provide support deep level AI support.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the function and technical skills to meet the business requirement as per company vision.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Short Term Goals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Improve the presentation skill.</a:t>
            </a:r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algn="just">
              <a:lnSpc>
                <a:spcPct val="90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Long Term Goals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 course to enhance the Python / Java Language skill.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300" dirty="0"/>
          </a:p>
          <a:p>
            <a:pPr marL="742950" marR="0" lvl="1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30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Eye">
            <a:extLst>
              <a:ext uri="{FF2B5EF4-FFF2-40B4-BE49-F238E27FC236}">
                <a16:creationId xmlns:a16="http://schemas.microsoft.com/office/drawing/2014/main" xmlns="" id="{8E7C5324-2BF9-4E25-889B-D07FD61DA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1075</Words>
  <Application>Microsoft Office PowerPoint</Application>
  <PresentationFormat>Custom</PresentationFormat>
  <Paragraphs>122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TABLE OF CONTENT</vt:lpstr>
      <vt:lpstr>Interview Presentation  Mevalal SAROJ:  Cloud Lead</vt:lpstr>
      <vt:lpstr>About Me</vt:lpstr>
      <vt:lpstr>Educational Qualification</vt:lpstr>
      <vt:lpstr>Technical Skills</vt:lpstr>
      <vt:lpstr>Professional and Academic Achievements</vt:lpstr>
      <vt:lpstr>Key Points </vt:lpstr>
      <vt:lpstr>Key Projects </vt:lpstr>
      <vt:lpstr>Vision and Goals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Digestive System</dc:title>
  <dc:creator>Rajsee Joshi</dc:creator>
  <cp:lastModifiedBy>Mevalal</cp:lastModifiedBy>
  <cp:revision>62</cp:revision>
  <dcterms:created xsi:type="dcterms:W3CDTF">2019-09-17T01:58:19Z</dcterms:created>
  <dcterms:modified xsi:type="dcterms:W3CDTF">2023-11-03T02:38:22Z</dcterms:modified>
</cp:coreProperties>
</file>