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4C7007-233F-A650-CCB6-A1708F065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46B5F5-BC36-F388-1902-469776DC4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690767-FDC6-2EF3-42F2-800CB29E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F61D8-F859-12A9-F0B9-AEDCB2A9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90AB72-E703-939A-13F3-926B2CC0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59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4DB24-6117-753D-FE6B-82C5A6AF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52FCAC-AF87-DF90-A7CA-50612975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1E6D87-1533-8456-FCF4-BB79F18C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0BC68F-40F4-C8F9-B074-3C75FB57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F86AF6-4A36-B09D-F0F1-14D3BAC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78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7F4C583-9909-91E0-BB87-EC807CB87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1A803D5-685D-2841-D107-53EEAE7F8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005DB5-8C36-9111-59A6-F6192BB7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B1CDE0-F7AF-80A6-DC14-849505A6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E79192-287B-9D3F-959B-B4D11B5D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020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E6693-93FE-878B-B541-06931FB7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E38E95-F5BD-B58B-EF7A-3B4DEE8D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957D45-5175-A9CE-6D9A-D25861AB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48E33F-F0AD-86C5-74A3-08B040BD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D5AA2C-785F-C407-BC36-0B67BA6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0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6D1A4C-3A49-A898-2AEA-939DF62F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3F33F2D-AB68-F225-F478-3F84EFB2D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C38D4C-7324-2A66-454D-6DE42EDE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3F0152-87B9-7B1C-4B14-A36AE28A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157F97-5763-F729-EC7E-8764A599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58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BA0D54-14EB-C621-F09E-9BD7C405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28FBB4-C25B-9CE5-2D51-8B2AE5785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0BA6FFA-2747-7B41-865C-9E27E835B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DE49D6-569F-D0BC-48C1-7EEF3A7A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0E4887-5CBA-E97F-3B31-EEBE31ED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5FF410-87CC-0B68-7C2C-9593682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24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3F1C88-1379-CAB6-0AC8-EBFD2669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6FFDD1-8829-3807-C847-6732AFB6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9EA25C8-B819-C094-00DD-D78D06E7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4499318-3071-AE09-FF7B-890179AA7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2F02220-B532-AB2B-4BA3-594EC3801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34A2974-D57D-7E68-85E8-A0D6FDCE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3D2C4BB-AF98-3EC9-A822-FA50EE1E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A5D695E-87DD-6D7C-645B-59837983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98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77D4E6-2880-3438-04BF-EF9D0EF6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89AE423-C287-88F2-FE9E-B590C0B3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9D344E-1FDC-5568-574D-4416064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6B27100-F6F0-F4C1-ED1C-40ED5835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68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31F22C7-EA8B-0433-67B6-41583B1E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9A7A916-AF59-1780-74F8-5D2E2E15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D10ABFB-4A7F-DF4E-4498-016D791B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72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0A8591-FE4B-9703-3B95-C94BB7C1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15C197-4989-B937-5502-79764D111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D92E76-1605-C255-2CC1-F735AAE9B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378A3F-471A-B5D6-E999-B0C480AF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B41002-47CA-0009-C319-414E1B2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0F5ED65-B5F7-4974-1338-EB55A082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0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0752F-0251-13F6-63B2-38046D0A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101BEB0-A5B2-A2A9-DCDB-5D531C25B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BA624D-10C1-CCB8-398D-C0E15F2CB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3E35D-BA85-FCF6-4015-5D9A522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6205D3-E692-78EA-41AB-7BF10637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2FA9918-1DEC-CE0A-2F83-603CF044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4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89E02DC-74E8-4F8F-4DE9-2ABCC9B9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57490-63C4-B663-EE19-C3D076AF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1A97D2-DCEA-DE64-93E9-C84B2C7EE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D1E086-A834-C59E-A5B6-65FAE07B3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279A7B-A38C-DA91-B741-03D4CE3A2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269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B8DDC1-9D90-3D88-AD46-F23C5A6E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KONU: İklim Verilerinde Trend Tahmini İçin Makine Öğrenimi Modellerinin Karşılaştırılması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CE2EBB-026E-08A2-8009-37B08781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410"/>
            <a:ext cx="9144000" cy="910389"/>
          </a:xfrm>
        </p:spPr>
        <p:txBody>
          <a:bodyPr>
            <a:normAutofit/>
          </a:bodyPr>
          <a:lstStyle/>
          <a:p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ALAN: Çevre ve Yapay Zeka</a:t>
            </a:r>
          </a:p>
        </p:txBody>
      </p:sp>
    </p:spTree>
    <p:extLst>
      <p:ext uri="{BB962C8B-B14F-4D97-AF65-F5344CB8AC3E}">
        <p14:creationId xmlns:p14="http://schemas.microsoft.com/office/powerpoint/2010/main" val="228228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36342D-65BF-AC46-3640-4872BAAB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Neden Seçildi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358798-549E-16D2-D02F-AEA704AF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İklim değişikliğini öngörmek için seçildi.</a:t>
            </a:r>
          </a:p>
        </p:txBody>
      </p:sp>
    </p:spTree>
    <p:extLst>
      <p:ext uri="{BB962C8B-B14F-4D97-AF65-F5344CB8AC3E}">
        <p14:creationId xmlns:p14="http://schemas.microsoft.com/office/powerpoint/2010/main" val="332340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845450-E59F-17AB-5B1B-3451837F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 Problemi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4A4753-B7A0-68B7-2DD1-24B54CB8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Farklı makine öğrenimi modelleri iklim trendlerini tahmin etmede ne kadar başarılı?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DB9116-9428-1F0A-A1C7-02764E69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5715A6-C12E-1824-A6B7-41D6E636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Farklı modellerin doğruluklarını karşılaştırmak.</a:t>
            </a:r>
          </a:p>
        </p:txBody>
      </p:sp>
    </p:spTree>
    <p:extLst>
      <p:ext uri="{BB962C8B-B14F-4D97-AF65-F5344CB8AC3E}">
        <p14:creationId xmlns:p14="http://schemas.microsoft.com/office/powerpoint/2010/main" val="200409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D8D5B9-BB30-66CA-762E-569B0387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ARAŞTIMA SORUSU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18A194-F425-D9D9-2524-949BBFE9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Hangi model sıcaklık tahmininde en düşük hatayı verir?</a:t>
            </a:r>
          </a:p>
        </p:txBody>
      </p:sp>
    </p:spTree>
    <p:extLst>
      <p:ext uri="{BB962C8B-B14F-4D97-AF65-F5344CB8AC3E}">
        <p14:creationId xmlns:p14="http://schemas.microsoft.com/office/powerpoint/2010/main" val="35055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303870-008A-E513-C5A9-7CBA00BD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DEĞİŞKENLER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DA0D4F-7AE6-8AB5-D972-BA63E49C3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Bağımlı Değişken:</a:t>
            </a:r>
            <a:r>
              <a:rPr lang="tr-TR" dirty="0"/>
              <a:t> Ortalama sıcaklık</a:t>
            </a:r>
            <a:br>
              <a:rPr lang="tr-TR" dirty="0"/>
            </a:br>
            <a:r>
              <a:rPr lang="tr-TR" b="1" dirty="0"/>
              <a:t>Bağımsız Değişkenler:</a:t>
            </a:r>
            <a:r>
              <a:rPr lang="tr-TR" dirty="0"/>
              <a:t> Yıl, nem, deniz </a:t>
            </a:r>
            <a:r>
              <a:rPr lang="tr-TR"/>
              <a:t>seviyesi değişimleri, </a:t>
            </a:r>
            <a:r>
              <a:rPr lang="tr-TR" dirty="0"/>
              <a:t>CO₂ miktarı, yağış</a:t>
            </a:r>
          </a:p>
        </p:txBody>
      </p:sp>
    </p:spTree>
    <p:extLst>
      <p:ext uri="{BB962C8B-B14F-4D97-AF65-F5344CB8AC3E}">
        <p14:creationId xmlns:p14="http://schemas.microsoft.com/office/powerpoint/2010/main" val="141034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EA21C-32EF-9E84-DFC0-04E359E8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HİPOTEZLER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402157-13A6-F1D7-13E1-88E4B0DF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Matematiksel formül kullanan lineer regresyon yöntemi veriler arasında yalnızca doğrusal ilişki kurabildiğinden R2 oranı en düşük yöntemdir.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Ensemble</a:t>
            </a:r>
            <a:r>
              <a:rPr lang="tr-TR" dirty="0"/>
              <a:t> modeller karmaşık verileri daha stabilize çözebileceğinden MAE oranları daha düşük olacaktır.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Karar ağacı modeli doğrusal regresyondan daha iyi tahmin yapar.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Yüksek R2 değeri her zaman daha iyi genelleme anlamına gelmez- </a:t>
            </a:r>
            <a:r>
              <a:rPr lang="tr-TR" dirty="0" err="1"/>
              <a:t>overfitting</a:t>
            </a:r>
            <a:r>
              <a:rPr lang="tr-TR" dirty="0"/>
              <a:t> kontrolü önemlidir.</a:t>
            </a:r>
          </a:p>
        </p:txBody>
      </p:sp>
    </p:spTree>
    <p:extLst>
      <p:ext uri="{BB962C8B-B14F-4D97-AF65-F5344CB8AC3E}">
        <p14:creationId xmlns:p14="http://schemas.microsoft.com/office/powerpoint/2010/main" val="317219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71BCDC-AD98-B9E0-A8E8-3FEDD091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C147D5-562B-18F9-F479-2157B7BF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360125051 MUSTAFA ERAYDIN</a:t>
            </a:r>
          </a:p>
          <a:p>
            <a:r>
              <a:rPr lang="tr-TR"/>
              <a:t>360125050 ŞEVKİ </a:t>
            </a:r>
            <a:r>
              <a:rPr lang="tr-TR" dirty="0"/>
              <a:t>BİLGİÇ</a:t>
            </a:r>
          </a:p>
          <a:p>
            <a:r>
              <a:rPr lang="tr-TR" dirty="0"/>
              <a:t>360125036 MEVA SU ULUSAL</a:t>
            </a:r>
          </a:p>
          <a:p>
            <a:r>
              <a:rPr lang="tr-TR" dirty="0"/>
              <a:t>360125007 MUHAMMED EREN TAŞTAN</a:t>
            </a:r>
          </a:p>
        </p:txBody>
      </p:sp>
    </p:spTree>
    <p:extLst>
      <p:ext uri="{BB962C8B-B14F-4D97-AF65-F5344CB8AC3E}">
        <p14:creationId xmlns:p14="http://schemas.microsoft.com/office/powerpoint/2010/main" val="45315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150</Words>
  <Application>Microsoft Office PowerPoint</Application>
  <PresentationFormat>Geniş ekran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Teması</vt:lpstr>
      <vt:lpstr>KONU: İklim Verilerinde Trend Tahmini İçin Makine Öğrenimi Modellerinin Karşılaştırılması</vt:lpstr>
      <vt:lpstr>Neden Seçildi</vt:lpstr>
      <vt:lpstr>Araştırma Problemi</vt:lpstr>
      <vt:lpstr>AMAÇ</vt:lpstr>
      <vt:lpstr>ARAŞTIMA SORUSU</vt:lpstr>
      <vt:lpstr>DEĞİŞKENLER</vt:lpstr>
      <vt:lpstr>HİPOTEZLER</vt:lpstr>
      <vt:lpstr>YAPANLAR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VICTUS</dc:creator>
  <cp:lastModifiedBy>VICTUS</cp:lastModifiedBy>
  <cp:revision>3</cp:revision>
  <dcterms:created xsi:type="dcterms:W3CDTF">2025-10-22T13:41:24Z</dcterms:created>
  <dcterms:modified xsi:type="dcterms:W3CDTF">2025-10-22T14:57:18Z</dcterms:modified>
</cp:coreProperties>
</file>