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8B89A3-1CEA-4F4C-891D-BC5D6DCA6405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26653DA-23A2-4DE7-9807-86EB10CB85AA}">
      <dgm:prSet/>
      <dgm:spPr/>
      <dgm:t>
        <a:bodyPr/>
        <a:lstStyle/>
        <a:p>
          <a:r>
            <a:rPr lang="fr-FR"/>
            <a:t>TwinderGaming est un site / application qui permettra à tout le monde de trouver l’amour autour d’un thème commun, le Jeu Vidéo.</a:t>
          </a:r>
          <a:endParaRPr lang="en-US"/>
        </a:p>
      </dgm:t>
    </dgm:pt>
    <dgm:pt modelId="{EECDD4C0-0878-42F3-85BD-E9B73C613F96}" type="parTrans" cxnId="{0C5C3874-84D6-4867-8B08-239967B57710}">
      <dgm:prSet/>
      <dgm:spPr/>
      <dgm:t>
        <a:bodyPr/>
        <a:lstStyle/>
        <a:p>
          <a:endParaRPr lang="en-US"/>
        </a:p>
      </dgm:t>
    </dgm:pt>
    <dgm:pt modelId="{E25A7A94-B112-42D6-B63A-2C069581394D}" type="sibTrans" cxnId="{0C5C3874-84D6-4867-8B08-239967B57710}">
      <dgm:prSet/>
      <dgm:spPr/>
      <dgm:t>
        <a:bodyPr/>
        <a:lstStyle/>
        <a:p>
          <a:endParaRPr lang="en-US"/>
        </a:p>
      </dgm:t>
    </dgm:pt>
    <dgm:pt modelId="{FCB27B53-2F09-40D1-BB1E-138E270E34BB}">
      <dgm:prSet/>
      <dgm:spPr/>
      <dgm:t>
        <a:bodyPr/>
        <a:lstStyle/>
        <a:p>
          <a:r>
            <a:rPr lang="fr-FR"/>
            <a:t>Pas exclusif aux gamers. Toutes personnes néophites pourront s’inscrire</a:t>
          </a:r>
          <a:endParaRPr lang="en-US"/>
        </a:p>
      </dgm:t>
    </dgm:pt>
    <dgm:pt modelId="{4FBF6079-E2DB-4359-BC9D-21FE2E1C0B17}" type="parTrans" cxnId="{10E4732E-572E-4901-B56F-60C09A8281E1}">
      <dgm:prSet/>
      <dgm:spPr/>
      <dgm:t>
        <a:bodyPr/>
        <a:lstStyle/>
        <a:p>
          <a:endParaRPr lang="en-US"/>
        </a:p>
      </dgm:t>
    </dgm:pt>
    <dgm:pt modelId="{80014C0F-B140-425A-9909-A56C4A43EEEF}" type="sibTrans" cxnId="{10E4732E-572E-4901-B56F-60C09A8281E1}">
      <dgm:prSet/>
      <dgm:spPr/>
      <dgm:t>
        <a:bodyPr/>
        <a:lstStyle/>
        <a:p>
          <a:endParaRPr lang="en-US"/>
        </a:p>
      </dgm:t>
    </dgm:pt>
    <dgm:pt modelId="{59DDA898-1545-43AF-B7A2-DD12EBC54921}">
      <dgm:prSet/>
      <dgm:spPr/>
      <dgm:t>
        <a:bodyPr/>
        <a:lstStyle/>
        <a:p>
          <a:r>
            <a:rPr lang="fr-FR"/>
            <a:t>Le site proposera aussi une rubrique Actu / Forum pour se retrouver en communauté ou même Tuto/Conseils sur « Comment progresser sur certains jeux et en séduction »</a:t>
          </a:r>
          <a:endParaRPr lang="en-US"/>
        </a:p>
      </dgm:t>
    </dgm:pt>
    <dgm:pt modelId="{0AA96EF0-7AF5-4496-932E-6105CB53AF58}" type="parTrans" cxnId="{B0ECCB28-8E10-48B5-BC8A-9B4CECC18187}">
      <dgm:prSet/>
      <dgm:spPr/>
      <dgm:t>
        <a:bodyPr/>
        <a:lstStyle/>
        <a:p>
          <a:endParaRPr lang="en-US"/>
        </a:p>
      </dgm:t>
    </dgm:pt>
    <dgm:pt modelId="{B3F2F054-4C5B-447B-A54F-296B5287C5EC}" type="sibTrans" cxnId="{B0ECCB28-8E10-48B5-BC8A-9B4CECC18187}">
      <dgm:prSet/>
      <dgm:spPr/>
      <dgm:t>
        <a:bodyPr/>
        <a:lstStyle/>
        <a:p>
          <a:endParaRPr lang="en-US"/>
        </a:p>
      </dgm:t>
    </dgm:pt>
    <dgm:pt modelId="{7A2E1BE3-B943-454E-B90A-7634617480A0}" type="pres">
      <dgm:prSet presAssocID="{B98B89A3-1CEA-4F4C-891D-BC5D6DCA6405}" presName="linear" presStyleCnt="0">
        <dgm:presLayoutVars>
          <dgm:animLvl val="lvl"/>
          <dgm:resizeHandles val="exact"/>
        </dgm:presLayoutVars>
      </dgm:prSet>
      <dgm:spPr/>
    </dgm:pt>
    <dgm:pt modelId="{D50E442A-A8AA-4F6A-8A71-FE33203691FB}" type="pres">
      <dgm:prSet presAssocID="{A26653DA-23A2-4DE7-9807-86EB10CB85A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DFB286-2600-4EC7-BC08-6015FBC03B65}" type="pres">
      <dgm:prSet presAssocID="{E25A7A94-B112-42D6-B63A-2C069581394D}" presName="spacer" presStyleCnt="0"/>
      <dgm:spPr/>
    </dgm:pt>
    <dgm:pt modelId="{52E2022C-7C83-4350-BC8E-1720ECD31FDB}" type="pres">
      <dgm:prSet presAssocID="{FCB27B53-2F09-40D1-BB1E-138E270E34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18D3A0-E208-4FD0-A9DE-8ABCB40B77D6}" type="pres">
      <dgm:prSet presAssocID="{80014C0F-B140-425A-9909-A56C4A43EEEF}" presName="spacer" presStyleCnt="0"/>
      <dgm:spPr/>
    </dgm:pt>
    <dgm:pt modelId="{2B972690-3B4D-4331-824B-4C9F3B653CD7}" type="pres">
      <dgm:prSet presAssocID="{59DDA898-1545-43AF-B7A2-DD12EBC5492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ECCB28-8E10-48B5-BC8A-9B4CECC18187}" srcId="{B98B89A3-1CEA-4F4C-891D-BC5D6DCA6405}" destId="{59DDA898-1545-43AF-B7A2-DD12EBC54921}" srcOrd="2" destOrd="0" parTransId="{0AA96EF0-7AF5-4496-932E-6105CB53AF58}" sibTransId="{B3F2F054-4C5B-447B-A54F-296B5287C5EC}"/>
    <dgm:cxn modelId="{10E4732E-572E-4901-B56F-60C09A8281E1}" srcId="{B98B89A3-1CEA-4F4C-891D-BC5D6DCA6405}" destId="{FCB27B53-2F09-40D1-BB1E-138E270E34BB}" srcOrd="1" destOrd="0" parTransId="{4FBF6079-E2DB-4359-BC9D-21FE2E1C0B17}" sibTransId="{80014C0F-B140-425A-9909-A56C4A43EEEF}"/>
    <dgm:cxn modelId="{30313173-914D-40ED-8166-2D48D317732C}" type="presOf" srcId="{59DDA898-1545-43AF-B7A2-DD12EBC54921}" destId="{2B972690-3B4D-4331-824B-4C9F3B653CD7}" srcOrd="0" destOrd="0" presId="urn:microsoft.com/office/officeart/2005/8/layout/vList2"/>
    <dgm:cxn modelId="{0C5C3874-84D6-4867-8B08-239967B57710}" srcId="{B98B89A3-1CEA-4F4C-891D-BC5D6DCA6405}" destId="{A26653DA-23A2-4DE7-9807-86EB10CB85AA}" srcOrd="0" destOrd="0" parTransId="{EECDD4C0-0878-42F3-85BD-E9B73C613F96}" sibTransId="{E25A7A94-B112-42D6-B63A-2C069581394D}"/>
    <dgm:cxn modelId="{76690579-1119-4423-A85B-39BF449FF196}" type="presOf" srcId="{B98B89A3-1CEA-4F4C-891D-BC5D6DCA6405}" destId="{7A2E1BE3-B943-454E-B90A-7634617480A0}" srcOrd="0" destOrd="0" presId="urn:microsoft.com/office/officeart/2005/8/layout/vList2"/>
    <dgm:cxn modelId="{344CF3BD-812F-4445-80D5-1DB66A63115C}" type="presOf" srcId="{FCB27B53-2F09-40D1-BB1E-138E270E34BB}" destId="{52E2022C-7C83-4350-BC8E-1720ECD31FDB}" srcOrd="0" destOrd="0" presId="urn:microsoft.com/office/officeart/2005/8/layout/vList2"/>
    <dgm:cxn modelId="{C93D9AE8-5506-4739-AFCB-7F3385A40675}" type="presOf" srcId="{A26653DA-23A2-4DE7-9807-86EB10CB85AA}" destId="{D50E442A-A8AA-4F6A-8A71-FE33203691FB}" srcOrd="0" destOrd="0" presId="urn:microsoft.com/office/officeart/2005/8/layout/vList2"/>
    <dgm:cxn modelId="{59F0C5FF-51BE-48A3-9D64-B8B6AC718A58}" type="presParOf" srcId="{7A2E1BE3-B943-454E-B90A-7634617480A0}" destId="{D50E442A-A8AA-4F6A-8A71-FE33203691FB}" srcOrd="0" destOrd="0" presId="urn:microsoft.com/office/officeart/2005/8/layout/vList2"/>
    <dgm:cxn modelId="{073BAE89-8D1A-4F05-A5E8-120F3F9C62DE}" type="presParOf" srcId="{7A2E1BE3-B943-454E-B90A-7634617480A0}" destId="{95DFB286-2600-4EC7-BC08-6015FBC03B65}" srcOrd="1" destOrd="0" presId="urn:microsoft.com/office/officeart/2005/8/layout/vList2"/>
    <dgm:cxn modelId="{FB45CFDA-508B-4343-B1BA-2F2860D15B84}" type="presParOf" srcId="{7A2E1BE3-B943-454E-B90A-7634617480A0}" destId="{52E2022C-7C83-4350-BC8E-1720ECD31FDB}" srcOrd="2" destOrd="0" presId="urn:microsoft.com/office/officeart/2005/8/layout/vList2"/>
    <dgm:cxn modelId="{97B59035-77F9-4D3C-B014-2F6ABCAB339E}" type="presParOf" srcId="{7A2E1BE3-B943-454E-B90A-7634617480A0}" destId="{4818D3A0-E208-4FD0-A9DE-8ABCB40B77D6}" srcOrd="3" destOrd="0" presId="urn:microsoft.com/office/officeart/2005/8/layout/vList2"/>
    <dgm:cxn modelId="{CCE0988C-8716-4061-8AEB-151DA5E4A07F}" type="presParOf" srcId="{7A2E1BE3-B943-454E-B90A-7634617480A0}" destId="{2B972690-3B4D-4331-824B-4C9F3B653CD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E442A-A8AA-4F6A-8A71-FE33203691FB}">
      <dsp:nvSpPr>
        <dsp:cNvPr id="0" name=""/>
        <dsp:cNvSpPr/>
      </dsp:nvSpPr>
      <dsp:spPr>
        <a:xfrm>
          <a:off x="0" y="96255"/>
          <a:ext cx="6628804" cy="155152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TwinderGaming est un site / application qui permettra à tout le monde de trouver l’amour autour d’un thème commun, le Jeu Vidéo.</a:t>
          </a:r>
          <a:endParaRPr lang="en-US" sz="2300" kern="1200"/>
        </a:p>
      </dsp:txBody>
      <dsp:txXfrm>
        <a:off x="75739" y="171994"/>
        <a:ext cx="6477326" cy="1400051"/>
      </dsp:txXfrm>
    </dsp:sp>
    <dsp:sp modelId="{52E2022C-7C83-4350-BC8E-1720ECD31FDB}">
      <dsp:nvSpPr>
        <dsp:cNvPr id="0" name=""/>
        <dsp:cNvSpPr/>
      </dsp:nvSpPr>
      <dsp:spPr>
        <a:xfrm>
          <a:off x="0" y="1714025"/>
          <a:ext cx="6628804" cy="155152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Pas exclusif aux gamers. Toutes personnes néophites pourront s’inscrire</a:t>
          </a:r>
          <a:endParaRPr lang="en-US" sz="2300" kern="1200"/>
        </a:p>
      </dsp:txBody>
      <dsp:txXfrm>
        <a:off x="75739" y="1789764"/>
        <a:ext cx="6477326" cy="1400051"/>
      </dsp:txXfrm>
    </dsp:sp>
    <dsp:sp modelId="{2B972690-3B4D-4331-824B-4C9F3B653CD7}">
      <dsp:nvSpPr>
        <dsp:cNvPr id="0" name=""/>
        <dsp:cNvSpPr/>
      </dsp:nvSpPr>
      <dsp:spPr>
        <a:xfrm>
          <a:off x="0" y="3331795"/>
          <a:ext cx="6628804" cy="155152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Le site proposera aussi une rubrique Actu / Forum pour se retrouver en communauté ou même Tuto/Conseils sur « Comment progresser sur certains jeux et en séduction »</a:t>
          </a:r>
          <a:endParaRPr lang="en-US" sz="2300" kern="1200"/>
        </a:p>
      </dsp:txBody>
      <dsp:txXfrm>
        <a:off x="75739" y="3407534"/>
        <a:ext cx="6477326" cy="1400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0876-AA68-4A51-BECC-CF1F9C58B3D2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D3D1-9049-4B00-AE33-52BA94E01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13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0876-AA68-4A51-BECC-CF1F9C58B3D2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D3D1-9049-4B00-AE33-52BA94E01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63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0876-AA68-4A51-BECC-CF1F9C58B3D2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D3D1-9049-4B00-AE33-52BA94E019A3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63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0876-AA68-4A51-BECC-CF1F9C58B3D2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D3D1-9049-4B00-AE33-52BA94E01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938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0876-AA68-4A51-BECC-CF1F9C58B3D2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D3D1-9049-4B00-AE33-52BA94E019A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3844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0876-AA68-4A51-BECC-CF1F9C58B3D2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D3D1-9049-4B00-AE33-52BA94E01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076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0876-AA68-4A51-BECC-CF1F9C58B3D2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D3D1-9049-4B00-AE33-52BA94E01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801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0876-AA68-4A51-BECC-CF1F9C58B3D2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D3D1-9049-4B00-AE33-52BA94E01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61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0876-AA68-4A51-BECC-CF1F9C58B3D2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D3D1-9049-4B00-AE33-52BA94E01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0876-AA68-4A51-BECC-CF1F9C58B3D2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D3D1-9049-4B00-AE33-52BA94E01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30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0876-AA68-4A51-BECC-CF1F9C58B3D2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D3D1-9049-4B00-AE33-52BA94E01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07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0876-AA68-4A51-BECC-CF1F9C58B3D2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D3D1-9049-4B00-AE33-52BA94E01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4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0876-AA68-4A51-BECC-CF1F9C58B3D2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D3D1-9049-4B00-AE33-52BA94E01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7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0876-AA68-4A51-BECC-CF1F9C58B3D2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D3D1-9049-4B00-AE33-52BA94E01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69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0876-AA68-4A51-BECC-CF1F9C58B3D2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D3D1-9049-4B00-AE33-52BA94E01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37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0876-AA68-4A51-BECC-CF1F9C58B3D2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D3D1-9049-4B00-AE33-52BA94E01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0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50876-AA68-4A51-BECC-CF1F9C58B3D2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11D3D1-9049-4B00-AE33-52BA94E01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13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189DAD14-91BA-4A30-BBAF-3ACBB70E4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Le site de rencontre pour G@m€rZz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B667C3-F1B9-4171-90E9-13D77146B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fr-FR"/>
              <a:t>TWINDER GAMING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8561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623ED-7270-454A-B270-0ABE7A09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FFFF"/>
                </a:solidFill>
              </a:rPr>
              <a:t>Page d’Inscription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71C97D-9ED1-5D49-0917-E43B15C6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635" y="193260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Page </a:t>
            </a:r>
            <a:r>
              <a:rPr lang="en-US" sz="1600" dirty="0" err="1"/>
              <a:t>Statistiques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Statistiques</a:t>
            </a:r>
            <a:r>
              <a:rPr lang="en-US" sz="1600" dirty="0"/>
              <a:t> de son </a:t>
            </a:r>
            <a:r>
              <a:rPr lang="en-US" sz="1600" dirty="0" err="1"/>
              <a:t>compte</a:t>
            </a:r>
            <a:endParaRPr lang="en-US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288E66-7B64-4DF2-AD76-A7A74CC2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58" y="1259678"/>
            <a:ext cx="8738681" cy="43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1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0ABF6A-001D-4011-86FA-25731227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FR" sz="4400"/>
              <a:t>Présentation du Projet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1639CC4-4A57-D536-1C0F-9963F6878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24690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49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B623ED-7270-454A-B270-0ABE7A09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Page d’accueil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E668AA5-C4BE-4C6D-9AE1-0FF89538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2142863"/>
            <a:ext cx="3856774" cy="266117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71C97D-9ED1-5D49-0917-E43B15C6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Page avec onglet d’actu sur tous les jeux vidéos </a:t>
            </a:r>
          </a:p>
          <a:p>
            <a:r>
              <a:rPr lang="en-US">
                <a:solidFill>
                  <a:srgbClr val="FFFFFF"/>
                </a:solidFill>
              </a:rPr>
              <a:t>Articles qu’on essayera de trouver sur nos sites partenaires. Lien vers d’autres plateformes</a:t>
            </a:r>
          </a:p>
        </p:txBody>
      </p:sp>
    </p:spTree>
    <p:extLst>
      <p:ext uri="{BB962C8B-B14F-4D97-AF65-F5344CB8AC3E}">
        <p14:creationId xmlns:p14="http://schemas.microsoft.com/office/powerpoint/2010/main" val="13682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B623ED-7270-454A-B270-0ABE7A09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Page d’accueil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71C97D-9ED1-5D49-0917-E43B15C6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Page avec onglet d’un stream</a:t>
            </a:r>
          </a:p>
          <a:p>
            <a:r>
              <a:rPr lang="en-US">
                <a:solidFill>
                  <a:schemeClr val="bg1"/>
                </a:solidFill>
              </a:rPr>
              <a:t>Diffusion d’un stream Twitch parmi nos chaines partenaires.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AA0B85D-F64A-4B61-A5B4-307BE429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48235"/>
            <a:ext cx="5143500" cy="3549014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2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B623ED-7270-454A-B270-0ABE7A09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Page d’accueil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47CF66-6280-43F6-9670-6FE6C947E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2138042"/>
            <a:ext cx="3856774" cy="267081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71C97D-9ED1-5D49-0917-E43B15C6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Page avec articles écrit par nos soins ou des formateurs</a:t>
            </a:r>
          </a:p>
          <a:p>
            <a:r>
              <a:rPr lang="en-US">
                <a:solidFill>
                  <a:srgbClr val="FFFFFF"/>
                </a:solidFill>
              </a:rPr>
              <a:t>Articles de conseils/Techniques pour progresser dans les jeux ou en séduction</a:t>
            </a:r>
          </a:p>
        </p:txBody>
      </p:sp>
    </p:spTree>
    <p:extLst>
      <p:ext uri="{BB962C8B-B14F-4D97-AF65-F5344CB8AC3E}">
        <p14:creationId xmlns:p14="http://schemas.microsoft.com/office/powerpoint/2010/main" val="9592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B623ED-7270-454A-B270-0ABE7A09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Page d’accueil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71C97D-9ED1-5D49-0917-E43B15C6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Page avec articles écrit par la communauté</a:t>
            </a:r>
          </a:p>
          <a:p>
            <a:r>
              <a:rPr lang="en-US">
                <a:solidFill>
                  <a:schemeClr val="bg1"/>
                </a:solidFill>
              </a:rPr>
              <a:t>Débats crées par la communauté avec un système de vote pour les mettre en avant.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53B5B8-6696-491B-853F-CAE381773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48235"/>
            <a:ext cx="5143500" cy="3549014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2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AB623ED-7270-454A-B270-0ABE7A09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Page d’Inscription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71C97D-9ED1-5D49-0917-E43B15C6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374" y="4263992"/>
            <a:ext cx="3498045" cy="1325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DE64CE-0E53-4202-925F-80B939CAD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3" y="1504604"/>
            <a:ext cx="4887354" cy="38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8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AB623ED-7270-454A-B270-0ABE7A09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Page de </a:t>
            </a:r>
            <a:r>
              <a:rPr lang="en-US" sz="4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Profil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71C97D-9ED1-5D49-0917-E43B15C6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851F00-C57E-475B-85C5-809C19C8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06" y="934222"/>
            <a:ext cx="6665556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3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623ED-7270-454A-B270-0ABE7A09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FFFF"/>
                </a:solidFill>
              </a:rPr>
              <a:t>Page d’Inscription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71C97D-9ED1-5D49-0917-E43B15C6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635" y="193260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Page </a:t>
            </a:r>
            <a:r>
              <a:rPr lang="en-US" sz="1600" dirty="0" err="1"/>
              <a:t>privé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Discussion avec </a:t>
            </a:r>
            <a:r>
              <a:rPr lang="en-US" sz="1600" dirty="0" err="1"/>
              <a:t>ses</a:t>
            </a:r>
            <a:r>
              <a:rPr lang="en-US" sz="1600" dirty="0"/>
              <a:t> </a:t>
            </a:r>
            <a:r>
              <a:rPr lang="en-US" sz="1600" dirty="0" err="1"/>
              <a:t>matchs</a:t>
            </a:r>
            <a:endParaRPr lang="en-US" sz="1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AA3F3CC-19CD-4723-BDE2-43B9C583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58" y="1319484"/>
            <a:ext cx="8551729" cy="421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404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</TotalTime>
  <Words>193</Words>
  <Application>Microsoft Office PowerPoint</Application>
  <PresentationFormat>Grand écran</PresentationFormat>
  <Paragraphs>30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TWINDER GAMING</vt:lpstr>
      <vt:lpstr>Présentation du Projet</vt:lpstr>
      <vt:lpstr>Page d’accueil</vt:lpstr>
      <vt:lpstr>Page d’accueil</vt:lpstr>
      <vt:lpstr>Page d’accueil</vt:lpstr>
      <vt:lpstr>Page d’accueil</vt:lpstr>
      <vt:lpstr>Page d’Inscription</vt:lpstr>
      <vt:lpstr>Page de Profil</vt:lpstr>
      <vt:lpstr>Page d’Inscription</vt:lpstr>
      <vt:lpstr>Page d’Inscription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TWINDER GAMING</dc:title>
  <dc:creator>Mevlouche C</dc:creator>
  <cp:lastModifiedBy>Mevlouche C</cp:lastModifiedBy>
  <cp:revision>2</cp:revision>
  <dcterms:created xsi:type="dcterms:W3CDTF">2022-03-17T08:59:11Z</dcterms:created>
  <dcterms:modified xsi:type="dcterms:W3CDTF">2022-03-17T15:11:44Z</dcterms:modified>
</cp:coreProperties>
</file>