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85a63c7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85a63c7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85a63c7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85a63c7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85a63c7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85a63c7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85a63c7a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85a63c7a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BookNook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9300" y="100100"/>
            <a:ext cx="8763000" cy="50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9300" y="100100"/>
            <a:ext cx="8672400" cy="9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590525" y="1861400"/>
            <a:ext cx="3724800" cy="152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265475" y="2615550"/>
            <a:ext cx="2703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Best Sellers of the week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590525" y="4075625"/>
            <a:ext cx="1049100" cy="8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834525" y="4046450"/>
            <a:ext cx="1049100" cy="8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078525" y="4046450"/>
            <a:ext cx="1049100" cy="8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993325" y="4601825"/>
            <a:ext cx="3343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BookNook Recommendation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64375" y="1170225"/>
            <a:ext cx="79893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Welcome to BookNook - A heaven for the readers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Bla bla vla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911325" y="771700"/>
            <a:ext cx="670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Accueil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766825" y="771700"/>
            <a:ext cx="719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Category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670875" y="771725"/>
            <a:ext cx="1049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Login/Sign up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25500" y="353775"/>
            <a:ext cx="2138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Logo - BookNook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167175" y="868925"/>
            <a:ext cx="1380300" cy="38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42125" y="839625"/>
            <a:ext cx="8262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Genre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 flipH="1" rot="10800000">
            <a:off x="351850" y="1131525"/>
            <a:ext cx="29400" cy="38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81250" y="1401950"/>
            <a:ext cx="612300" cy="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fiction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42125" y="1753375"/>
            <a:ext cx="826200" cy="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Author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42125" y="2492050"/>
            <a:ext cx="952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year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101325" y="791150"/>
            <a:ext cx="1623300" cy="98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408425" y="1821475"/>
            <a:ext cx="1623300" cy="13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101325" y="1873075"/>
            <a:ext cx="1623300" cy="12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408425" y="755425"/>
            <a:ext cx="1623300" cy="88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101325" y="3383100"/>
            <a:ext cx="1623300" cy="12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408425" y="3341125"/>
            <a:ext cx="1623300" cy="12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407400" y="671300"/>
            <a:ext cx="1623300" cy="88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407400" y="1821475"/>
            <a:ext cx="1623300" cy="12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6501500" y="3328050"/>
            <a:ext cx="1623300" cy="12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69975" y="101075"/>
            <a:ext cx="8961300" cy="4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tags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61550" y="1179925"/>
            <a:ext cx="2206200" cy="23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2820575" y="1345175"/>
            <a:ext cx="1215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917750" y="1976925"/>
            <a:ext cx="53457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Description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976075" y="3959675"/>
            <a:ext cx="6609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tags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79700" y="71925"/>
            <a:ext cx="897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99150" y="217725"/>
            <a:ext cx="8631000" cy="9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207075" y="2035300"/>
            <a:ext cx="8943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Login ID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207075" y="2492050"/>
            <a:ext cx="8943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Email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207075" y="2934275"/>
            <a:ext cx="12051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Password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256850" y="3901350"/>
            <a:ext cx="894300" cy="2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410350" y="3901350"/>
            <a:ext cx="894300" cy="2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169375" y="2113000"/>
            <a:ext cx="1205100" cy="16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101450" y="2571750"/>
            <a:ext cx="1205100" cy="16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483900" y="3107875"/>
            <a:ext cx="1205100" cy="16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