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BC9-BD85-314C-B8A4-02BB6A66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1C554-1E73-EB48-912B-684E8C2E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60CD-0A32-4242-B081-7A5DA983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A181-F5BE-4645-B919-D7BA2166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A473-8891-3A4D-8D86-E15B835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C851-97C6-584B-A536-E4D2E5AF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D7F5-E1CF-6F46-A667-C76F0F4A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A427-5B8E-2544-9182-164FE2CD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6AEB-449C-1445-982E-52487F89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6ED6-40A8-C24C-9E99-D3A2B5E0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1DCEC-FFAB-AB4B-88F9-528D1BCAD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7EC26-6A15-8A4B-9854-2ADEE790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3150-948A-E74F-B56E-2E948B43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EF5E-2C5C-C247-A0E9-8018720F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47E1-1070-2748-AE6E-D9CC13FA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674-DC20-1B4D-A2FA-6DFC6FB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84C1-EAE6-284E-9049-0D209D99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F5D2-6F93-1C4A-9DEB-4D1844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0E79-A089-794C-BEC6-30F4A433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AD42-59C9-0B40-8C49-9BD29CE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B1D8-0D5C-754B-B3D7-01413C5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1DA10-FA2D-F74A-ADE3-59AE5575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0620-CFD4-DE4E-B4A7-942E3010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BE27-29CB-CE4D-9C73-37D436C5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F6C4-9419-C941-9CC3-EE82AAD3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F530-683F-534E-85E3-7AA83AC8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5BE3-D7C9-8F43-B1E7-DAC9D7D7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ADDC-4160-1C4F-B10C-9BE340E6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67D3-1835-8C49-9FC7-F3D4B51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725C-6D0E-7A49-8CE3-5A42D7F5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C9A8-96BF-AB45-BB84-764F8EA6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809E-B020-9445-98C0-A71EF49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DB79-0488-B347-8740-DC823816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34CA-5593-0042-A5B3-A19B56B4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750ED-7EE7-F043-B417-C23A16FB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C2BA9-8F35-A742-8CB9-BCD2477B7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1EED-0169-564F-AEF2-B6E52471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98141-1CA7-754A-ADAE-7F06334E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14555-BEBA-074E-A7CB-61356929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F0E2-DF8C-7C46-950F-D46DCBE4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FF14C-7A86-D148-8EEB-C06E63B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3CE22-0AE9-6B4E-8A71-6DA538FB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2C7E-64E1-EC49-9882-C6684077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62C8-820F-FD42-876C-53095661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1A4C5-F654-104D-ADA0-C9BCF387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3921-0BC3-104F-B543-EE17F21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142-B078-8F43-80D0-D922D1AB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D9F3-088A-A844-94B6-2A594B93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77A83-D02A-F242-AB8C-BBEBC615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03B1-FA21-3743-A08A-8CC2585F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496AF-8249-A24C-98DB-73A9723A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BA24-7FD9-124C-B49C-7A28D135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B66-0358-6E49-80A3-7F50A45A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2DDA-B486-0042-A804-E066B7A5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2894C-F9C9-BB44-A5EB-B02FBCE0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3EEE-8E2E-9243-9B4F-FA648D43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249A-AADF-6149-AB00-E324C5AF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0BEF-0AD3-4844-A0F1-B2ACB1E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5E66B-0BA7-C243-B522-9565A907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8CDF-D875-7549-ABAA-419C52D0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260A-A8FC-EC49-A7DF-00C03C041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239F-AD3C-B54A-929E-9B71383F6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3EEF-F3BE-6E49-8B2D-E6A23D51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271A-E75B-D749-B0F8-AE93563A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163"/>
            <a:ext cx="9144000" cy="2387600"/>
          </a:xfrm>
        </p:spPr>
        <p:txBody>
          <a:bodyPr/>
          <a:lstStyle/>
          <a:p>
            <a:r>
              <a:rPr lang="en-US" dirty="0"/>
              <a:t>Use case </a:t>
            </a:r>
            <a:r>
              <a:rPr lang="en-US" dirty="0" err="1"/>
              <a:t>Enedis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79ADD-9738-5849-BBB9-FA5A8CEBD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2788"/>
          </a:xfrm>
        </p:spPr>
        <p:txBody>
          <a:bodyPr>
            <a:normAutofit/>
          </a:bodyPr>
          <a:lstStyle/>
          <a:p>
            <a:r>
              <a:rPr lang="en-US" b="1" dirty="0"/>
              <a:t>Sentient Coders</a:t>
            </a:r>
            <a:r>
              <a:rPr lang="en-US" dirty="0"/>
              <a:t>:</a:t>
            </a:r>
          </a:p>
          <a:p>
            <a:r>
              <a:rPr lang="en-US" dirty="0"/>
              <a:t>Emma Blanchard (École 42)</a:t>
            </a:r>
          </a:p>
          <a:p>
            <a:r>
              <a:rPr lang="en-US" dirty="0"/>
              <a:t>Martha Evonuk (École 42)</a:t>
            </a:r>
          </a:p>
          <a:p>
            <a:r>
              <a:rPr lang="en-US" dirty="0"/>
              <a:t>Charles Herr (Telecom Paris)</a:t>
            </a:r>
          </a:p>
          <a:p>
            <a:r>
              <a:rPr lang="en-US" dirty="0"/>
              <a:t>Zakaria </a:t>
            </a:r>
            <a:r>
              <a:rPr lang="en-US" dirty="0" err="1"/>
              <a:t>Kaddaoui</a:t>
            </a:r>
            <a:r>
              <a:rPr lang="en-US" dirty="0"/>
              <a:t> (</a:t>
            </a:r>
            <a:r>
              <a:rPr lang="en-US" dirty="0" err="1"/>
              <a:t>CentraleSupélec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32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093"/>
            <a:ext cx="10515600" cy="1325563"/>
          </a:xfrm>
        </p:spPr>
        <p:txBody>
          <a:bodyPr/>
          <a:lstStyle/>
          <a:p>
            <a:r>
              <a:rPr lang="en-US" dirty="0"/>
              <a:t>Problem: Classification of articles concerning </a:t>
            </a:r>
            <a:r>
              <a:rPr lang="en-US" dirty="0" err="1"/>
              <a:t>Enedis</a:t>
            </a:r>
            <a:r>
              <a:rPr lang="en-US" dirty="0"/>
              <a:t> based on tone and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729"/>
            <a:ext cx="10515600" cy="3699234"/>
          </a:xfrm>
        </p:spPr>
        <p:txBody>
          <a:bodyPr/>
          <a:lstStyle/>
          <a:p>
            <a:r>
              <a:rPr lang="en-US" dirty="0"/>
              <a:t>Each month a large number of articles mentioning </a:t>
            </a:r>
            <a:r>
              <a:rPr lang="en-US" dirty="0" err="1"/>
              <a:t>Enedis</a:t>
            </a:r>
            <a:r>
              <a:rPr lang="en-US" dirty="0"/>
              <a:t> are gathered from the media</a:t>
            </a:r>
          </a:p>
          <a:p>
            <a:r>
              <a:rPr lang="en-US" dirty="0"/>
              <a:t>To manually evaluate these articles to determine the image of </a:t>
            </a:r>
            <a:r>
              <a:rPr lang="en-US" dirty="0" err="1"/>
              <a:t>Enedis</a:t>
            </a:r>
            <a:r>
              <a:rPr lang="en-US" dirty="0"/>
              <a:t> being projected in the media is time-consuming</a:t>
            </a:r>
          </a:p>
          <a:p>
            <a:r>
              <a:rPr lang="en-US" dirty="0"/>
              <a:t>A tool is needed to automate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74032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2259"/>
          </a:xfrm>
        </p:spPr>
        <p:txBody>
          <a:bodyPr/>
          <a:lstStyle/>
          <a:p>
            <a:r>
              <a:rPr lang="en-US" dirty="0"/>
              <a:t>1000+ articles collected concerning La Direction </a:t>
            </a:r>
            <a:r>
              <a:rPr lang="en-US" dirty="0" err="1"/>
              <a:t>Régionale</a:t>
            </a:r>
            <a:r>
              <a:rPr lang="en-US" dirty="0"/>
              <a:t> Nord-Pas de Calais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CBA3FD-D87E-0E44-8128-6AABD23F2758}"/>
              </a:ext>
            </a:extLst>
          </p:cNvPr>
          <p:cNvSpPr txBox="1">
            <a:spLocks/>
          </p:cNvSpPr>
          <p:nvPr/>
        </p:nvSpPr>
        <p:spPr>
          <a:xfrm>
            <a:off x="838200" y="3127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Desired output: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A8F66-EE5D-024C-90D8-47A800006089}"/>
              </a:ext>
            </a:extLst>
          </p:cNvPr>
          <p:cNvSpPr txBox="1">
            <a:spLocks/>
          </p:cNvSpPr>
          <p:nvPr/>
        </p:nvSpPr>
        <p:spPr>
          <a:xfrm>
            <a:off x="838200" y="4588488"/>
            <a:ext cx="10515600" cy="152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Tone: positive, negative, factual, positive factual, nuanced, …</a:t>
            </a:r>
          </a:p>
          <a:p>
            <a:r>
              <a:rPr lang="en-US" dirty="0"/>
              <a:t>Theme: Prevention, Clients, Network, Ecological transition, Climate hazards, Connection, HR, Miscellaneous, …</a:t>
            </a:r>
          </a:p>
        </p:txBody>
      </p:sp>
    </p:spTree>
    <p:extLst>
      <p:ext uri="{BB962C8B-B14F-4D97-AF65-F5344CB8AC3E}">
        <p14:creationId xmlns:p14="http://schemas.microsoft.com/office/powerpoint/2010/main" val="16451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C620-24BB-C74E-BD62-ECC0402E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DF31-9CEF-0A42-9B50-D44B9EC4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AI (</a:t>
            </a:r>
            <a:r>
              <a:rPr lang="en-US" dirty="0">
                <a:solidFill>
                  <a:srgbClr val="FF0000"/>
                </a:solidFill>
              </a:rPr>
              <a:t>Mistral Large</a:t>
            </a:r>
            <a:r>
              <a:rPr lang="en-US" dirty="0"/>
              <a:t>) to extract information from uploaded articles</a:t>
            </a:r>
          </a:p>
          <a:p>
            <a:r>
              <a:rPr lang="en-US" dirty="0"/>
              <a:t>Give AI examples of “positive,” “negative,” “factual,” …</a:t>
            </a:r>
          </a:p>
          <a:p>
            <a:r>
              <a:rPr lang="en-US" dirty="0"/>
              <a:t>Other details…</a:t>
            </a:r>
          </a:p>
        </p:txBody>
      </p:sp>
    </p:spTree>
    <p:extLst>
      <p:ext uri="{BB962C8B-B14F-4D97-AF65-F5344CB8AC3E}">
        <p14:creationId xmlns:p14="http://schemas.microsoft.com/office/powerpoint/2010/main" val="16188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BC0C4-F388-044D-9AE9-70740862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1" y="-64"/>
            <a:ext cx="11111242" cy="68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1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940E2-9341-E444-AA4D-87C37E1C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59" y="0"/>
            <a:ext cx="11025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CADFE-A00D-5945-938E-E1DF642F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57"/>
            <a:ext cx="12192000" cy="64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163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Use case Enedis</vt:lpstr>
      <vt:lpstr>Problem: Classification of articles concerning Enedis based on tone and theme</vt:lpstr>
      <vt:lpstr>Data:</vt:lpstr>
      <vt:lpstr>Solution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Enedis</dc:title>
  <dc:creator>Martha Evonuk</dc:creator>
  <cp:lastModifiedBy>Martha Evonuk</cp:lastModifiedBy>
  <cp:revision>11</cp:revision>
  <dcterms:created xsi:type="dcterms:W3CDTF">2025-02-01T12:37:48Z</dcterms:created>
  <dcterms:modified xsi:type="dcterms:W3CDTF">2025-02-01T16:59:03Z</dcterms:modified>
</cp:coreProperties>
</file>