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93"/>
            <a:ext cx="10515600" cy="1325563"/>
          </a:xfrm>
        </p:spPr>
        <p:txBody>
          <a:bodyPr/>
          <a:lstStyle/>
          <a:p>
            <a:r>
              <a:rPr lang="en-US" dirty="0"/>
              <a:t>Problem: Classification of articles concerning </a:t>
            </a:r>
            <a:r>
              <a:rPr lang="en-US" dirty="0" err="1"/>
              <a:t>Enedis</a:t>
            </a:r>
            <a:r>
              <a:rPr lang="en-US" dirty="0"/>
              <a:t>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729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are gathered from the media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being projected in the media is time-consuming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259"/>
          </a:xfrm>
        </p:spPr>
        <p:txBody>
          <a:bodyPr/>
          <a:lstStyle/>
          <a:p>
            <a:r>
              <a:rPr lang="en-US" dirty="0"/>
              <a:t>400+ article bodies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  <a:p>
            <a:r>
              <a:rPr lang="en-US" dirty="0"/>
              <a:t>1000+ </a:t>
            </a:r>
            <a:r>
              <a:rPr lang="en-US"/>
              <a:t>article titles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838200" y="3127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838200" y="4588488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AI (</a:t>
            </a:r>
            <a:r>
              <a:rPr lang="en-US" dirty="0">
                <a:solidFill>
                  <a:srgbClr val="FF0000"/>
                </a:solidFill>
              </a:rPr>
              <a:t>Mistral Large</a:t>
            </a:r>
            <a:r>
              <a:rPr lang="en-US" dirty="0"/>
              <a:t>) to extract information from uploaded articles</a:t>
            </a:r>
          </a:p>
          <a:p>
            <a:r>
              <a:rPr lang="en-US" dirty="0"/>
              <a:t>Give AI examples of “positive,” “negative,” “factual,” …</a:t>
            </a:r>
          </a:p>
          <a:p>
            <a:r>
              <a:rPr lang="en-US" dirty="0"/>
              <a:t>Other details…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C0C4-F388-044D-9AE9-70740862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1" y="-64"/>
            <a:ext cx="11111242" cy="68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940E2-9341-E444-AA4D-87C37E1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9" y="0"/>
            <a:ext cx="1102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CADFE-A00D-5945-938E-E1DF642F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D12-00FA-2F44-AE6D-F0A52D1D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3DA-233C-CF4B-B8A1-1DB36C8D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Statitics</a:t>
            </a:r>
            <a:r>
              <a:rPr lang="en-US" sz="3200"/>
              <a:t> for determining </a:t>
            </a:r>
            <a:r>
              <a:rPr lang="en-US" sz="3200" dirty="0"/>
              <a:t>the tone: </a:t>
            </a:r>
          </a:p>
          <a:p>
            <a:pPr lvl="1"/>
            <a:r>
              <a:rPr lang="en-US" sz="2800" dirty="0"/>
              <a:t>Average random sample:</a:t>
            </a:r>
          </a:p>
          <a:p>
            <a:pPr lvl="2"/>
            <a:r>
              <a:rPr lang="en-US" sz="2400" dirty="0"/>
              <a:t>57.2% exact match</a:t>
            </a:r>
          </a:p>
          <a:p>
            <a:pPr lvl="2"/>
            <a:r>
              <a:rPr lang="en-US" sz="2400" dirty="0"/>
              <a:t>84.2% relative match (cost matrix)</a:t>
            </a:r>
          </a:p>
          <a:p>
            <a:pPr lvl="2"/>
            <a:r>
              <a:rPr lang="en-US" sz="2400" dirty="0"/>
              <a:t>1% mismatch</a:t>
            </a:r>
          </a:p>
        </p:txBody>
      </p:sp>
    </p:spTree>
    <p:extLst>
      <p:ext uri="{BB962C8B-B14F-4D97-AF65-F5344CB8AC3E}">
        <p14:creationId xmlns:p14="http://schemas.microsoft.com/office/powerpoint/2010/main" val="16726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 case Enedis</vt:lpstr>
      <vt:lpstr>Problem: Classification of articles concerning Enedis based on tone and theme</vt:lpstr>
      <vt:lpstr>Data:</vt:lpstr>
      <vt:lpstr>Solution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15</cp:revision>
  <dcterms:created xsi:type="dcterms:W3CDTF">2025-02-01T12:37:48Z</dcterms:created>
  <dcterms:modified xsi:type="dcterms:W3CDTF">2025-02-01T19:27:40Z</dcterms:modified>
</cp:coreProperties>
</file>