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mpact" charset="1" panose="020B0806030902050204"/>
      <p:regular r:id="rId12"/>
    </p:embeddedFont>
    <p:embeddedFont>
      <p:font typeface="Poppins" charset="1" panose="00000500000000000000"/>
      <p:regular r:id="rId13"/>
    </p:embeddedFont>
    <p:embeddedFont>
      <p:font typeface="Poppins Italics" charset="1" panose="00000500000000000000"/>
      <p:regular r:id="rId14"/>
    </p:embeddedFont>
    <p:embeddedFont>
      <p:font typeface="Anton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372" y="3676731"/>
            <a:ext cx="14319257" cy="284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ENEDIS USE CASE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4950" y="6160443"/>
            <a:ext cx="5318100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SENTIENT CODERS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32584" y="5555683"/>
            <a:ext cx="3762041" cy="3543158"/>
          </a:xfrm>
          <a:custGeom>
            <a:avLst/>
            <a:gdLst/>
            <a:ahLst/>
            <a:cxnLst/>
            <a:rect r="r" b="b" t="t" l="l"/>
            <a:pathLst>
              <a:path h="3543158" w="3762041">
                <a:moveTo>
                  <a:pt x="0" y="0"/>
                </a:moveTo>
                <a:lnTo>
                  <a:pt x="3762041" y="0"/>
                </a:lnTo>
                <a:lnTo>
                  <a:pt x="3762041" y="3543158"/>
                </a:lnTo>
                <a:lnTo>
                  <a:pt x="0" y="354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0626" y="2951133"/>
            <a:ext cx="6640906" cy="228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Each month articles talking about Enedis go out in the press. Takes time to classify them and analyze the media image of the company.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40626" y="1237587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0626" y="5180959"/>
            <a:ext cx="581782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ENEDIS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13135" y="5489008"/>
            <a:ext cx="6640906" cy="320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Supply a website that enables users to: </a:t>
            </a:r>
          </a:p>
          <a:p>
            <a:pPr algn="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Analyze one or several articles</a:t>
            </a:r>
          </a:p>
          <a:p>
            <a:pPr algn="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Have an IA classify the sentiment and theme of article</a:t>
            </a:r>
          </a:p>
          <a:p>
            <a:pPr algn="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Have up-to-date data visualisation (see with one look media image of Enedis per region and per theme)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4616" y="3627569"/>
            <a:ext cx="6229425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OUR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6220" y="9042082"/>
            <a:ext cx="581782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SENTIENT CODERS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45" y="102870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85716" y="2014709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LIVE DEMO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19233" y="547619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1318" y="158396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0"/>
                </a:moveTo>
                <a:lnTo>
                  <a:pt x="6532692" y="0"/>
                </a:lnTo>
                <a:lnTo>
                  <a:pt x="6532692" y="7879343"/>
                </a:lnTo>
                <a:lnTo>
                  <a:pt x="0" y="7879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437995" y="5864334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7879343"/>
                </a:moveTo>
                <a:lnTo>
                  <a:pt x="6532692" y="7879343"/>
                </a:lnTo>
                <a:lnTo>
                  <a:pt x="6532692" y="0"/>
                </a:lnTo>
                <a:lnTo>
                  <a:pt x="0" y="0"/>
                </a:lnTo>
                <a:lnTo>
                  <a:pt x="0" y="78793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7945" y="2033093"/>
            <a:ext cx="11046396" cy="7500747"/>
          </a:xfrm>
          <a:custGeom>
            <a:avLst/>
            <a:gdLst/>
            <a:ahLst/>
            <a:cxnLst/>
            <a:rect r="r" b="b" t="t" l="l"/>
            <a:pathLst>
              <a:path h="7500747" w="11046396">
                <a:moveTo>
                  <a:pt x="0" y="0"/>
                </a:moveTo>
                <a:lnTo>
                  <a:pt x="11046396" y="0"/>
                </a:lnTo>
                <a:lnTo>
                  <a:pt x="11046396" y="7500747"/>
                </a:lnTo>
                <a:lnTo>
                  <a:pt x="0" y="750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862" t="-18346" r="-40392" b="-1890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7945" y="507451"/>
            <a:ext cx="9553768" cy="152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38"/>
              </a:lnSpc>
            </a:pPr>
            <a:r>
              <a:rPr lang="en-US" sz="923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MULTI-ARTICLE UPLOAD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8325" y="1694387"/>
            <a:ext cx="14471349" cy="8049688"/>
          </a:xfrm>
          <a:custGeom>
            <a:avLst/>
            <a:gdLst/>
            <a:ahLst/>
            <a:cxnLst/>
            <a:rect r="r" b="b" t="t" l="l"/>
            <a:pathLst>
              <a:path h="8049688" w="14471349">
                <a:moveTo>
                  <a:pt x="0" y="0"/>
                </a:moveTo>
                <a:lnTo>
                  <a:pt x="14471350" y="0"/>
                </a:lnTo>
                <a:lnTo>
                  <a:pt x="14471350" y="8049688"/>
                </a:lnTo>
                <a:lnTo>
                  <a:pt x="0" y="80496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23547" y="22088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DAGd9KgYFPQ</dc:identifier>
  <dcterms:modified xsi:type="dcterms:W3CDTF">2011-08-01T06:04:30Z</dcterms:modified>
  <cp:revision>1</cp:revision>
  <dc:title>Beige Marron Minimaliste Élégant Entreprise Présentation</dc:title>
</cp:coreProperties>
</file>