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39A5-0E80-4175-A050-14C5AF28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840B0-5896-407F-9FE8-FABBF30ED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34216-8F52-499E-A4DD-04BCE16E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8EE6-7B4D-445B-8E15-22610C2008F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CDA78-1B0B-4372-9B58-CCB5BCD8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6D5E-0891-41E6-B11B-72EEBA97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F71B-59C1-4B93-8C0B-A48C4444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270B-3430-4B9F-B296-0EFB43E7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8F1A2-051C-419C-9BE4-83D86081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00D30-7889-42BB-BD97-AFCD8090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8EE6-7B4D-445B-8E15-22610C2008F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A3470-6905-40FA-A15F-373DA72C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C614E-99C5-4D57-81B4-1686E2F3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F71B-59C1-4B93-8C0B-A48C4444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0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C8302-42C6-4A12-B2A6-7D11C432B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EAA90-6F93-4F39-8240-F467C30D4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74F64-3EC8-4314-A3B1-089EB4F9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8EE6-7B4D-445B-8E15-22610C2008F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2CDD0-4975-4918-A0CE-FAEF51D8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C736E-79F3-48FB-9A16-F8C79F58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F71B-59C1-4B93-8C0B-A48C4444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F4EA-D1DA-472E-B813-6C79435B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8A962-9CAA-424A-9573-0640B830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92C26-B25D-4FC9-8167-3CFE236E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8EE6-7B4D-445B-8E15-22610C2008F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E254D-7947-425B-B026-B83B8C6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30469-EB9C-48D0-9FEA-29BF9BC8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F71B-59C1-4B93-8C0B-A48C4444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8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B052-7A84-4219-853D-0963BF32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9CA4A-B680-4C0F-8CD5-D120D1633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A848-4B38-46A7-8332-88C9EEDB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8EE6-7B4D-445B-8E15-22610C2008F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08B81-F430-4B79-87FD-C5EC2A6D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C9FC2-1AF2-4955-B34C-8F96C80A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F71B-59C1-4B93-8C0B-A48C4444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7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719B-2B2B-4977-B2B9-ABBA11F8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A895-81E0-4250-8710-8FF62FE7C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046B0-D3B2-4B67-9C16-04674FE2F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205BD-F5A3-45E1-9564-5D04EBCC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8EE6-7B4D-445B-8E15-22610C2008F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72331-6167-40D5-B53D-D21DA4BC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06C13-2A1D-46D2-BF71-772CBA70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F71B-59C1-4B93-8C0B-A48C4444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4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84D5-C9B1-41D3-8E82-A4DFF43D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795DD-D6DC-4CFA-92AE-6E0D601B2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06692-435C-4E92-B1E4-0903E4894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8EA65-D50B-4B3E-BD92-B3C2D6AAF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5FD7A-61D9-4591-BE53-3F1DFE58B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0A770-ACF2-452C-8307-FF29ACE1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8EE6-7B4D-445B-8E15-22610C2008F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821AD-EEDB-4044-8D4D-39F9E012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C7B3A-28E9-41EA-B0C3-95708A69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F71B-59C1-4B93-8C0B-A48C4444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9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8A76-8D72-49A7-AEFD-A17EFBAA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7BE50-6BF7-43B7-A4CA-90E09CA0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8EE6-7B4D-445B-8E15-22610C2008F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BDFDC-B61A-4396-93AA-2664EABA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9C281-C9C2-4911-AC9D-061A0248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F71B-59C1-4B93-8C0B-A48C4444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1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5723A-BB70-40C4-8908-FB6DED599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8EE6-7B4D-445B-8E15-22610C2008F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4E16F-F6E4-42AF-B89A-BDA53CDF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47510-3F2A-4B35-9858-992A9F47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F71B-59C1-4B93-8C0B-A48C4444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2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9682-5726-4870-8E2F-6039E449E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B9BD-DA52-4A0E-9FFD-045A92FD5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88D33-D4A2-4F54-8D01-C92210A91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1D154-DDED-4AC1-A131-7B957AB4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8EE6-7B4D-445B-8E15-22610C2008F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F6DD0-C216-47A5-8583-B1CD4232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BFA5F-1728-48A6-982C-1F1E8D5A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F71B-59C1-4B93-8C0B-A48C4444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1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62A1-AD9E-4117-8466-B8B95470A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5E1B1-E4C3-45F6-AEF4-8DEA3795C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FCCD2-B799-490B-9E3A-730B71137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EFEE-2EDE-426E-8C7C-4CF912DC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8EE6-7B4D-445B-8E15-22610C2008F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30233-A7B8-408D-8D8F-99640E9E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65A9E-1270-45DF-BB2D-0EEB60B6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F71B-59C1-4B93-8C0B-A48C4444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9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768BF-951F-4D2B-B50E-F37C1A82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9B829-4E63-42EF-9462-8DB8AD3E3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5F81C-01D0-49A3-AC58-3FBAF68B5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78EE6-7B4D-445B-8E15-22610C2008F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BC0D9-AE9D-4536-9F3B-E5E05EC26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661AC-153F-4018-AA0E-F14FD0E52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9F71B-59C1-4B93-8C0B-A48C44445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1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22B14E-87DB-4A53-8944-EA09B0A39991}"/>
              </a:ext>
            </a:extLst>
          </p:cNvPr>
          <p:cNvSpPr txBox="1"/>
          <p:nvPr/>
        </p:nvSpPr>
        <p:spPr>
          <a:xfrm>
            <a:off x="914400" y="1351508"/>
            <a:ext cx="95165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 keep this simple, I wanted to be able to complete the following actions:</a:t>
            </a:r>
          </a:p>
          <a:p>
            <a:pPr lvl="0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customer wants to look at all of their previous orders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customer wants to look at a specific order (details and line items)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warehouse employee needs to see unfulfilled orders by precedence (oldest orders first)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else should I add?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58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2687112-85CC-482F-9ACE-77712547D123}"/>
              </a:ext>
            </a:extLst>
          </p:cNvPr>
          <p:cNvGrpSpPr/>
          <p:nvPr/>
        </p:nvGrpSpPr>
        <p:grpSpPr>
          <a:xfrm>
            <a:off x="2614612" y="575031"/>
            <a:ext cx="6962775" cy="2004357"/>
            <a:chOff x="343550" y="775372"/>
            <a:chExt cx="6962775" cy="20043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39BC612-3EC1-4673-BC3C-526F96DA01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887"/>
            <a:stretch/>
          </p:blipFill>
          <p:spPr>
            <a:xfrm>
              <a:off x="343550" y="1298592"/>
              <a:ext cx="6962775" cy="1481137"/>
            </a:xfrm>
            <a:prstGeom prst="rect">
              <a:avLst/>
            </a:prstGeom>
            <a:effectLst>
              <a:outerShdw blurRad="63500" dist="12700" dir="3000000" algn="tl" rotWithShape="0">
                <a:prstClr val="black">
                  <a:alpha val="64000"/>
                </a:prstClr>
              </a:outerShdw>
            </a:effec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86B82EE-E90C-4A3D-B75F-C13BEEF1E67C}"/>
                </a:ext>
              </a:extLst>
            </p:cNvPr>
            <p:cNvSpPr txBox="1"/>
            <p:nvPr/>
          </p:nvSpPr>
          <p:spPr>
            <a:xfrm>
              <a:off x="343550" y="775372"/>
              <a:ext cx="43405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orders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F656836-1682-4973-B4A6-8D6E9C89D760}"/>
              </a:ext>
            </a:extLst>
          </p:cNvPr>
          <p:cNvSpPr txBox="1"/>
          <p:nvPr/>
        </p:nvSpPr>
        <p:spPr>
          <a:xfrm>
            <a:off x="1923692" y="3312544"/>
            <a:ext cx="2777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 Key</a:t>
            </a:r>
            <a:r>
              <a:rPr lang="en-US" dirty="0"/>
              <a:t>: </a:t>
            </a:r>
            <a:r>
              <a:rPr lang="en-US" dirty="0" err="1"/>
              <a:t>orderid</a:t>
            </a:r>
            <a:endParaRPr lang="en-US" dirty="0"/>
          </a:p>
          <a:p>
            <a:r>
              <a:rPr lang="en-US" b="1" dirty="0"/>
              <a:t>Sort Key: </a:t>
            </a:r>
            <a:r>
              <a:rPr lang="en-US" dirty="0" err="1"/>
              <a:t>custid</a:t>
            </a:r>
            <a:endParaRPr lang="en-US" dirty="0"/>
          </a:p>
          <a:p>
            <a:endParaRPr lang="en-US" dirty="0"/>
          </a:p>
          <a:p>
            <a:r>
              <a:rPr lang="en-US" dirty="0"/>
              <a:t>GSIs:</a:t>
            </a:r>
          </a:p>
          <a:p>
            <a:r>
              <a:rPr lang="en-US" b="1" dirty="0"/>
              <a:t>Partition Key: </a:t>
            </a:r>
            <a:r>
              <a:rPr lang="en-US" dirty="0" err="1"/>
              <a:t>custid</a:t>
            </a:r>
            <a:endParaRPr lang="en-US" dirty="0"/>
          </a:p>
          <a:p>
            <a:r>
              <a:rPr lang="en-US" b="1" dirty="0"/>
              <a:t>Sort Key: </a:t>
            </a:r>
            <a:r>
              <a:rPr lang="en-US" dirty="0" err="1"/>
              <a:t>orderid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Partition Key: </a:t>
            </a:r>
            <a:r>
              <a:rPr lang="en-US" dirty="0"/>
              <a:t>status</a:t>
            </a:r>
          </a:p>
          <a:p>
            <a:r>
              <a:rPr lang="en-US" b="1" dirty="0"/>
              <a:t>Sort Key: </a:t>
            </a:r>
            <a:r>
              <a:rPr lang="en-US" dirty="0"/>
              <a:t>placed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29DC54B1-F479-444B-B987-D1DDAEB261E8}"/>
              </a:ext>
            </a:extLst>
          </p:cNvPr>
          <p:cNvSpPr/>
          <p:nvPr/>
        </p:nvSpPr>
        <p:spPr>
          <a:xfrm>
            <a:off x="4701399" y="3429000"/>
            <a:ext cx="1500994" cy="396814"/>
          </a:xfrm>
          <a:prstGeom prst="leftArrow">
            <a:avLst>
              <a:gd name="adj1" fmla="val 20370"/>
              <a:gd name="adj2" fmla="val 8407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DD77EE-4531-41D3-A5F9-D200761046A7}"/>
              </a:ext>
            </a:extLst>
          </p:cNvPr>
          <p:cNvSpPr txBox="1"/>
          <p:nvPr/>
        </p:nvSpPr>
        <p:spPr>
          <a:xfrm>
            <a:off x="6409425" y="3312544"/>
            <a:ext cx="4732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Fulfills: </a:t>
            </a:r>
            <a:r>
              <a:rPr lang="en-US" dirty="0"/>
              <a:t>Customer wants to view specific order</a:t>
            </a:r>
          </a:p>
          <a:p>
            <a:r>
              <a:rPr lang="en-US" dirty="0"/>
              <a:t>(getOrder.js) 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254D4E15-1BDF-4FEA-82FD-15601D757B45}"/>
              </a:ext>
            </a:extLst>
          </p:cNvPr>
          <p:cNvSpPr/>
          <p:nvPr/>
        </p:nvSpPr>
        <p:spPr>
          <a:xfrm>
            <a:off x="4701399" y="4473329"/>
            <a:ext cx="1500994" cy="396814"/>
          </a:xfrm>
          <a:prstGeom prst="leftArrow">
            <a:avLst>
              <a:gd name="adj1" fmla="val 20370"/>
              <a:gd name="adj2" fmla="val 8407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D12D46-1353-4774-9DA8-DFA8D1B33C20}"/>
              </a:ext>
            </a:extLst>
          </p:cNvPr>
          <p:cNvSpPr txBox="1"/>
          <p:nvPr/>
        </p:nvSpPr>
        <p:spPr>
          <a:xfrm>
            <a:off x="6409424" y="4348570"/>
            <a:ext cx="495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Fulfills: </a:t>
            </a:r>
            <a:r>
              <a:rPr lang="en-US" dirty="0"/>
              <a:t>Customer wants to view all previous orders</a:t>
            </a:r>
          </a:p>
          <a:p>
            <a:r>
              <a:rPr lang="en-US" dirty="0"/>
              <a:t>(getAllOrdersByCust.js)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F436158-C5DA-45C5-B66D-8B70670A7632}"/>
              </a:ext>
            </a:extLst>
          </p:cNvPr>
          <p:cNvSpPr/>
          <p:nvPr/>
        </p:nvSpPr>
        <p:spPr>
          <a:xfrm>
            <a:off x="4701398" y="5416994"/>
            <a:ext cx="1500994" cy="396814"/>
          </a:xfrm>
          <a:prstGeom prst="leftArrow">
            <a:avLst>
              <a:gd name="adj1" fmla="val 20370"/>
              <a:gd name="adj2" fmla="val 8407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1CD8EA-4837-4AF8-A25D-9A2CCF35CF26}"/>
              </a:ext>
            </a:extLst>
          </p:cNvPr>
          <p:cNvSpPr txBox="1"/>
          <p:nvPr/>
        </p:nvSpPr>
        <p:spPr>
          <a:xfrm>
            <a:off x="6409424" y="5300538"/>
            <a:ext cx="4732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Fulfills:</a:t>
            </a:r>
            <a:r>
              <a:rPr lang="en-US" dirty="0"/>
              <a:t> Employee wants to view unfilled orders</a:t>
            </a:r>
          </a:p>
          <a:p>
            <a:r>
              <a:rPr lang="en-US" dirty="0"/>
              <a:t>(getUnfilledOrders.js)</a:t>
            </a:r>
          </a:p>
        </p:txBody>
      </p:sp>
    </p:spTree>
    <p:extLst>
      <p:ext uri="{BB962C8B-B14F-4D97-AF65-F5344CB8AC3E}">
        <p14:creationId xmlns:p14="http://schemas.microsoft.com/office/powerpoint/2010/main" val="320940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6901CF-5EFC-4A03-898C-0467F946420B}"/>
              </a:ext>
            </a:extLst>
          </p:cNvPr>
          <p:cNvSpPr txBox="1"/>
          <p:nvPr/>
        </p:nvSpPr>
        <p:spPr>
          <a:xfrm>
            <a:off x="1923692" y="3751456"/>
            <a:ext cx="2777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 Key</a:t>
            </a:r>
            <a:r>
              <a:rPr lang="en-US" dirty="0"/>
              <a:t>: </a:t>
            </a:r>
            <a:r>
              <a:rPr lang="en-US" dirty="0" err="1"/>
              <a:t>orderid</a:t>
            </a:r>
            <a:endParaRPr lang="en-US" dirty="0"/>
          </a:p>
          <a:p>
            <a:r>
              <a:rPr lang="en-US" b="1" dirty="0"/>
              <a:t>Sort Key: </a:t>
            </a:r>
            <a:r>
              <a:rPr lang="en-US" dirty="0" err="1"/>
              <a:t>prodid</a:t>
            </a:r>
            <a:endParaRPr lang="en-US" dirty="0"/>
          </a:p>
          <a:p>
            <a:endParaRPr lang="en-US" dirty="0"/>
          </a:p>
          <a:p>
            <a:r>
              <a:rPr lang="en-US" dirty="0"/>
              <a:t>GSIs:</a:t>
            </a:r>
          </a:p>
          <a:p>
            <a:r>
              <a:rPr lang="en-US" b="1" dirty="0"/>
              <a:t>Partition Key: </a:t>
            </a:r>
            <a:r>
              <a:rPr lang="en-US" dirty="0" err="1"/>
              <a:t>custid</a:t>
            </a:r>
            <a:endParaRPr lang="en-US" dirty="0"/>
          </a:p>
          <a:p>
            <a:r>
              <a:rPr lang="en-US" b="1" dirty="0"/>
              <a:t>Sort Key: </a:t>
            </a:r>
            <a:r>
              <a:rPr lang="en-US" dirty="0" err="1"/>
              <a:t>prodid</a:t>
            </a:r>
            <a:endParaRPr lang="en-US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EEA81D91-713F-4814-8048-CF9D67D4E25E}"/>
              </a:ext>
            </a:extLst>
          </p:cNvPr>
          <p:cNvSpPr/>
          <p:nvPr/>
        </p:nvSpPr>
        <p:spPr>
          <a:xfrm>
            <a:off x="4701399" y="3867912"/>
            <a:ext cx="1500994" cy="396814"/>
          </a:xfrm>
          <a:prstGeom prst="leftArrow">
            <a:avLst>
              <a:gd name="adj1" fmla="val 20370"/>
              <a:gd name="adj2" fmla="val 8407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28102F-9331-49BF-B2EF-F98995B70855}"/>
              </a:ext>
            </a:extLst>
          </p:cNvPr>
          <p:cNvSpPr txBox="1"/>
          <p:nvPr/>
        </p:nvSpPr>
        <p:spPr>
          <a:xfrm>
            <a:off x="6409425" y="3751456"/>
            <a:ext cx="4732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Fulfills: </a:t>
            </a:r>
            <a:r>
              <a:rPr lang="en-US" dirty="0"/>
              <a:t>Customer wants to view items from specific order </a:t>
            </a:r>
          </a:p>
          <a:p>
            <a:r>
              <a:rPr lang="en-US" dirty="0"/>
              <a:t>(getOrderItemsByCustOrder.js)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49DD160-06B7-414A-8DB5-7746C7E3E316}"/>
              </a:ext>
            </a:extLst>
          </p:cNvPr>
          <p:cNvSpPr/>
          <p:nvPr/>
        </p:nvSpPr>
        <p:spPr>
          <a:xfrm>
            <a:off x="4701399" y="4912241"/>
            <a:ext cx="1500994" cy="396814"/>
          </a:xfrm>
          <a:prstGeom prst="leftArrow">
            <a:avLst>
              <a:gd name="adj1" fmla="val 20370"/>
              <a:gd name="adj2" fmla="val 8407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1A914-21AE-45E9-BED5-E84491A4F360}"/>
              </a:ext>
            </a:extLst>
          </p:cNvPr>
          <p:cNvSpPr txBox="1"/>
          <p:nvPr/>
        </p:nvSpPr>
        <p:spPr>
          <a:xfrm>
            <a:off x="6409424" y="4787482"/>
            <a:ext cx="495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Fulfills: </a:t>
            </a:r>
            <a:r>
              <a:rPr lang="en-US" dirty="0"/>
              <a:t>Customer wants to view all previous order items (getAllOrdersByCust.js)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FF3BB3-8AB9-45E6-A33F-780189BCA6D4}"/>
              </a:ext>
            </a:extLst>
          </p:cNvPr>
          <p:cNvGrpSpPr/>
          <p:nvPr/>
        </p:nvGrpSpPr>
        <p:grpSpPr>
          <a:xfrm>
            <a:off x="2672663" y="85136"/>
            <a:ext cx="6219825" cy="3371195"/>
            <a:chOff x="2666359" y="116990"/>
            <a:chExt cx="6219825" cy="337119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0687434-990A-4CFA-8CCB-AA2B0EA1A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6359" y="640210"/>
              <a:ext cx="6219825" cy="2847975"/>
            </a:xfrm>
            <a:prstGeom prst="rect">
              <a:avLst/>
            </a:prstGeom>
            <a:effectLst>
              <a:outerShdw blurRad="63500" dist="12700" dir="3000000" algn="tl" rotWithShape="0">
                <a:prstClr val="black">
                  <a:alpha val="64000"/>
                </a:prstClr>
              </a:outerShdw>
            </a:effec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3C1E5E-EC3F-4CBE-B8F0-D32884DC6429}"/>
                </a:ext>
              </a:extLst>
            </p:cNvPr>
            <p:cNvSpPr txBox="1"/>
            <p:nvPr/>
          </p:nvSpPr>
          <p:spPr>
            <a:xfrm>
              <a:off x="2666359" y="116990"/>
              <a:ext cx="43405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orderitems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351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179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Miller</dc:creator>
  <cp:lastModifiedBy>Derek Miller</cp:lastModifiedBy>
  <cp:revision>3</cp:revision>
  <dcterms:created xsi:type="dcterms:W3CDTF">2018-04-21T01:56:31Z</dcterms:created>
  <dcterms:modified xsi:type="dcterms:W3CDTF">2018-04-21T04:10:23Z</dcterms:modified>
</cp:coreProperties>
</file>