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1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B60F-B680-48DA-BF28-651B18FE071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57F2-6882-4982-B6A6-4940A977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CA7E-29A1-48DB-95CE-05AFD44CD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Matching and </a:t>
            </a:r>
            <a:br>
              <a:rPr lang="en-US" dirty="0"/>
            </a:br>
            <a:r>
              <a:rPr lang="en-US" dirty="0"/>
              <a:t>Slope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EE5B0-EC07-409C-AE71-83B681559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coded in Python by</a:t>
            </a:r>
          </a:p>
          <a:p>
            <a:r>
              <a:rPr lang="en-US" dirty="0"/>
              <a:t>Julianna Bochnak and Michael Walsh</a:t>
            </a:r>
          </a:p>
        </p:txBody>
      </p:sp>
    </p:spTree>
    <p:extLst>
      <p:ext uri="{BB962C8B-B14F-4D97-AF65-F5344CB8AC3E}">
        <p14:creationId xmlns:p14="http://schemas.microsoft.com/office/powerpoint/2010/main" val="7825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3433-8920-4FC8-B9CD-5F8775F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Matching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4E1E-4653-4E63-86C1-95DF7A2A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the point to all of the nearby link-segments </a:t>
            </a:r>
          </a:p>
          <a:p>
            <a:pPr lvl="1"/>
            <a:r>
              <a:rPr lang="en-US" dirty="0"/>
              <a:t>calculate a score, a number that uses a weighted sum of the distance and angle</a:t>
            </a:r>
          </a:p>
          <a:p>
            <a:pPr lvl="1"/>
            <a:r>
              <a:rPr lang="en-US" dirty="0"/>
              <a:t>save the link that has the point with the </a:t>
            </a:r>
            <a:r>
              <a:rPr lang="en-US" i="1" dirty="0"/>
              <a:t>lowest</a:t>
            </a:r>
            <a:r>
              <a:rPr lang="en-US" dirty="0"/>
              <a:t> score</a:t>
            </a:r>
          </a:p>
          <a:p>
            <a:r>
              <a:rPr lang="en-US" dirty="0"/>
              <a:t>Return the best link</a:t>
            </a:r>
          </a:p>
        </p:txBody>
      </p:sp>
    </p:spTree>
    <p:extLst>
      <p:ext uri="{BB962C8B-B14F-4D97-AF65-F5344CB8AC3E}">
        <p14:creationId xmlns:p14="http://schemas.microsoft.com/office/powerpoint/2010/main" val="1494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BB33-A3BC-44B4-B9E3-758D5EE7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51C-B117-4337-825F-098E1F39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5957" cy="4351338"/>
          </a:xfrm>
        </p:spPr>
        <p:txBody>
          <a:bodyPr/>
          <a:lstStyle/>
          <a:p>
            <a:r>
              <a:rPr lang="en-US" dirty="0"/>
              <a:t>Link-points have a slope saved in </a:t>
            </a:r>
            <a:r>
              <a:rPr lang="en-US" dirty="0" err="1"/>
              <a:t>slopePoints</a:t>
            </a:r>
            <a:endParaRPr lang="en-US" dirty="0"/>
          </a:p>
          <a:p>
            <a:r>
              <a:rPr lang="en-US" dirty="0"/>
              <a:t>Probe-points have a place they matched on the link, and elevation, from which slope can be calculated</a:t>
            </a:r>
          </a:p>
          <a:p>
            <a:pPr lvl="1"/>
            <a:r>
              <a:rPr lang="en-US" dirty="0"/>
              <a:t>After probe points get matched and sorted by their distance from the Link’s reference node</a:t>
            </a:r>
          </a:p>
          <a:p>
            <a:pPr lvl="1"/>
            <a:r>
              <a:rPr lang="en-US" dirty="0"/>
              <a:t>If 2 consecutive matched probe-points straddle a link-point, calculate the slope between them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E6E859-8997-4F39-A75A-38F58B282EDB}"/>
              </a:ext>
            </a:extLst>
          </p:cNvPr>
          <p:cNvSpPr/>
          <p:nvPr/>
        </p:nvSpPr>
        <p:spPr>
          <a:xfrm>
            <a:off x="1401003" y="5699885"/>
            <a:ext cx="401293" cy="401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F5881E-5672-40D4-B42C-809CB2E1AABF}"/>
              </a:ext>
            </a:extLst>
          </p:cNvPr>
          <p:cNvSpPr/>
          <p:nvPr/>
        </p:nvSpPr>
        <p:spPr>
          <a:xfrm>
            <a:off x="5052804" y="5057154"/>
            <a:ext cx="401293" cy="401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E4E994-5C8D-47F3-BFB5-4DE5FDB920CE}"/>
              </a:ext>
            </a:extLst>
          </p:cNvPr>
          <p:cNvSpPr/>
          <p:nvPr/>
        </p:nvSpPr>
        <p:spPr>
          <a:xfrm>
            <a:off x="8303314" y="6042991"/>
            <a:ext cx="401293" cy="401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0DF28-DAD7-49B5-822C-1E643217783D}"/>
              </a:ext>
            </a:extLst>
          </p:cNvPr>
          <p:cNvCxnSpPr/>
          <p:nvPr/>
        </p:nvCxnSpPr>
        <p:spPr>
          <a:xfrm flipH="1">
            <a:off x="0" y="5898667"/>
            <a:ext cx="1613039" cy="11382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94FCF-EBED-42D3-AAD9-825C8125AA03}"/>
              </a:ext>
            </a:extLst>
          </p:cNvPr>
          <p:cNvCxnSpPr/>
          <p:nvPr/>
        </p:nvCxnSpPr>
        <p:spPr>
          <a:xfrm flipV="1">
            <a:off x="1613039" y="5255936"/>
            <a:ext cx="3651801" cy="6427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0A39A6-8A2B-49A0-86EC-65E2688D8F17}"/>
              </a:ext>
            </a:extLst>
          </p:cNvPr>
          <p:cNvCxnSpPr/>
          <p:nvPr/>
        </p:nvCxnSpPr>
        <p:spPr>
          <a:xfrm>
            <a:off x="5264840" y="5255936"/>
            <a:ext cx="3250509" cy="9858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45512D-4F22-48E0-A331-A68C1F23EBE2}"/>
              </a:ext>
            </a:extLst>
          </p:cNvPr>
          <p:cNvCxnSpPr>
            <a:cxnSpLocks/>
          </p:cNvCxnSpPr>
          <p:nvPr/>
        </p:nvCxnSpPr>
        <p:spPr>
          <a:xfrm>
            <a:off x="8503960" y="6241773"/>
            <a:ext cx="783743" cy="152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3F2981E-F51D-4CE7-BD36-086E6CA4F790}"/>
              </a:ext>
            </a:extLst>
          </p:cNvPr>
          <p:cNvSpPr/>
          <p:nvPr/>
        </p:nvSpPr>
        <p:spPr>
          <a:xfrm>
            <a:off x="2813395" y="5458447"/>
            <a:ext cx="401293" cy="40129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35A7E4-F7C9-4BB6-88AC-C566F7F11B10}"/>
              </a:ext>
            </a:extLst>
          </p:cNvPr>
          <p:cNvCxnSpPr>
            <a:cxnSpLocks/>
          </p:cNvCxnSpPr>
          <p:nvPr/>
        </p:nvCxnSpPr>
        <p:spPr>
          <a:xfrm flipV="1">
            <a:off x="1284352" y="5763731"/>
            <a:ext cx="1101040" cy="39050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76B6206-C9C7-4ADF-A73B-58422AF10C15}"/>
              </a:ext>
            </a:extLst>
          </p:cNvPr>
          <p:cNvSpPr/>
          <p:nvPr/>
        </p:nvSpPr>
        <p:spPr>
          <a:xfrm>
            <a:off x="1105728" y="5945188"/>
            <a:ext cx="401293" cy="40129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D0D6E8-EB1D-458C-91B2-5E09665A13F6}"/>
              </a:ext>
            </a:extLst>
          </p:cNvPr>
          <p:cNvSpPr/>
          <p:nvPr/>
        </p:nvSpPr>
        <p:spPr>
          <a:xfrm>
            <a:off x="2184746" y="5548207"/>
            <a:ext cx="401293" cy="40129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C57B76-8D9C-4144-8124-1B9C8004B7C7}"/>
              </a:ext>
            </a:extLst>
          </p:cNvPr>
          <p:cNvCxnSpPr>
            <a:cxnSpLocks/>
          </p:cNvCxnSpPr>
          <p:nvPr/>
        </p:nvCxnSpPr>
        <p:spPr>
          <a:xfrm>
            <a:off x="4464015" y="5419520"/>
            <a:ext cx="1640834" cy="1471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AFF5B9E-4849-4CFC-A8CA-399A9E45CA7C}"/>
              </a:ext>
            </a:extLst>
          </p:cNvPr>
          <p:cNvSpPr/>
          <p:nvPr/>
        </p:nvSpPr>
        <p:spPr>
          <a:xfrm>
            <a:off x="4235466" y="5205103"/>
            <a:ext cx="401293" cy="40129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DD3F17-6ABA-4B33-990B-64D4DF84BBB0}"/>
              </a:ext>
            </a:extLst>
          </p:cNvPr>
          <p:cNvSpPr/>
          <p:nvPr/>
        </p:nvSpPr>
        <p:spPr>
          <a:xfrm>
            <a:off x="5888622" y="5347560"/>
            <a:ext cx="401293" cy="40129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E8181F-B2E5-447B-AD17-08BED10A8248}"/>
              </a:ext>
            </a:extLst>
          </p:cNvPr>
          <p:cNvSpPr txBox="1"/>
          <p:nvPr/>
        </p:nvSpPr>
        <p:spPr>
          <a:xfrm rot="19646688">
            <a:off x="-10662" y="6320476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6C5514-A0F3-4089-82BA-458DB492E6F9}"/>
              </a:ext>
            </a:extLst>
          </p:cNvPr>
          <p:cNvSpPr txBox="1"/>
          <p:nvPr/>
        </p:nvSpPr>
        <p:spPr>
          <a:xfrm rot="20978639">
            <a:off x="1704110" y="5945781"/>
            <a:ext cx="1847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Matched Points</a:t>
            </a:r>
          </a:p>
        </p:txBody>
      </p:sp>
    </p:spTree>
    <p:extLst>
      <p:ext uri="{BB962C8B-B14F-4D97-AF65-F5344CB8AC3E}">
        <p14:creationId xmlns:p14="http://schemas.microsoft.com/office/powerpoint/2010/main" val="326133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E807-48C2-4462-85B7-84449EC9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7E0F-0052-4B30-8D0E-2B609269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slope calculations </a:t>
            </a:r>
          </a:p>
        </p:txBody>
      </p:sp>
    </p:spTree>
    <p:extLst>
      <p:ext uri="{BB962C8B-B14F-4D97-AF65-F5344CB8AC3E}">
        <p14:creationId xmlns:p14="http://schemas.microsoft.com/office/powerpoint/2010/main" val="246630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120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Map Matching and  Slope Calculations</vt:lpstr>
      <vt:lpstr>Map Matching function</vt:lpstr>
      <vt:lpstr>Slope Comparison</vt:lpstr>
      <vt:lpstr>Slope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Matching and  Slope Calculations</dc:title>
  <dc:creator>Julianna Bochnak</dc:creator>
  <cp:lastModifiedBy>Julianna Bochnak</cp:lastModifiedBy>
  <cp:revision>7</cp:revision>
  <dcterms:created xsi:type="dcterms:W3CDTF">2018-03-09T19:45:40Z</dcterms:created>
  <dcterms:modified xsi:type="dcterms:W3CDTF">2018-03-09T23:48:26Z</dcterms:modified>
</cp:coreProperties>
</file>