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7" r:id="rId5"/>
    <p:sldId id="312" r:id="rId6"/>
    <p:sldId id="266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1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7E0"/>
    <a:srgbClr val="A027E1"/>
    <a:srgbClr val="7326DE"/>
    <a:srgbClr val="5826DD"/>
    <a:srgbClr val="482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44" y="72"/>
      </p:cViewPr>
      <p:guideLst>
        <p:guide orient="horz" pos="1911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F01A3B-EBC5-309A-5833-6A3527A21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C1AC1E-3426-B172-8689-36E1C2C5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60371A-B511-E7AF-82D3-2555528F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EEC455-84C5-0B35-85E4-114C57FB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7C52D-F15C-C9F8-3335-E2F785D6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29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FE4A95-1E34-B411-1124-761AFA6F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3FB203-13BE-1511-601C-7F13394B9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944ADA-4CBE-ACD8-8C3E-A6B0EB4E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188AE9-AB64-D242-C797-3D57D720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197950-8BA4-A729-69AB-2A9C33B2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4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54C0F03-ECF6-9EAD-7B6F-762EC4E8E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505B80-B287-1348-4AE5-E3185B09A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9DFEA5-C05E-EE04-79A5-B97CAA2D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234E43-5162-4C3D-E0AA-5E98F5C8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94C3D3-8F53-9E28-359C-CB021024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7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44E764-B4B6-B478-60C7-B09720C5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C38D4-F354-496B-88C6-F64954991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037F03-F494-C075-4D7F-D70913AB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D6BED7-4DD1-A4E3-0CBD-413FF997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CCE9AF-E3DB-8414-8012-9B95248B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CD14DC-0629-C9BA-9155-416D5779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BDC039-F1FD-26FE-0C22-C7ADBC2B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80BFCB-EC10-CA84-A4F5-92801459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7EBCA7-A6B9-EDC4-4B9B-0C867460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D21103-40FE-F4B2-8B0C-282A5317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9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C1E88E-D634-6D2E-C351-35847363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06BFA6-F8A5-37CB-54A6-121149CEF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9E679-2CE4-8457-AB14-556828553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8A388F-9E62-8A02-083F-2AEC36FE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AA602B-8164-9F55-8E03-DCF8A4A4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7CC63AA-D0D3-27E6-0592-0ADAA9BC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553B21-9D92-48CD-3458-A51BFDAB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D448B5-876C-A96A-9284-67F311924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8AAE2C-A09B-D0D4-284B-7120FE2E8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1D049C-A447-A694-9A5E-65A6985DE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151C93C-1B4C-74D3-D3A9-28BEBB49C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D02345A-2B7D-D61E-8E73-4F3D5DF5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446AF72-04DC-8C73-7000-4103650C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2307D86-2DE0-FCBA-2E67-C847F48F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74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7C2076-C673-9D0E-5B06-94942C96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4DEDDC2-4DF4-9836-7057-4326AF7D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912BDD-2ACA-7B5C-8043-3A4BFD29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3AC3A1-27C5-409E-2820-D4716897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67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27AB14A-5220-5F8C-ED07-7B911FD6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8909533-2F26-8DB3-17FD-5A6F600F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AF9FB8-AA60-B620-5780-6DE1DC7F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43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B05479-F708-0870-55C0-B70CC6D9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FB96E1-2569-4F2E-6EC6-88F88F9E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2F094E3-7561-9664-5B49-78D71C072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9DAAA1E-98DF-9855-D0F6-F8ED020A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5D6F5D-C8F6-08B6-0A66-3E84D712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7098900-65E8-5774-8D81-B6E0711D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3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46237D-27E1-71BC-5F77-9757340E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1B64786-A5CA-67A3-425C-6F53A9B00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CA45C0D-643C-5D40-8297-7C3BE4BF8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032721-1BAC-E8D1-4F33-40FE2C60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5C4D-A8F9-4DD8-97E0-2A1461156B3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9EF651A-2FB5-C6F9-7314-0A7A564E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D92B75D-FA4C-37BE-1702-C0393D09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2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90D04F6-B412-9D09-7BB2-34587C8D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4B7498-AA6E-1795-B6DC-EB4518ECA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054804-E6E6-FD29-5346-700ACCE29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5C4D-A8F9-4DD8-97E0-2A1461156B3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477892-2BB5-7584-C3E0-48776C1DA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C7022E-4C6A-244B-9EF6-28087437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49F56-6236-4966-A0A8-7AE82B70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1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B469FD0E-7B6B-F226-77D8-0FACE13151BD}"/>
              </a:ext>
            </a:extLst>
          </p:cNvPr>
          <p:cNvSpPr/>
          <p:nvPr/>
        </p:nvSpPr>
        <p:spPr>
          <a:xfrm>
            <a:off x="6981185" y="4980844"/>
            <a:ext cx="2302344" cy="1877561"/>
          </a:xfrm>
          <a:custGeom>
            <a:avLst/>
            <a:gdLst>
              <a:gd name="connsiteX0" fmla="*/ 2302237 w 2302344"/>
              <a:gd name="connsiteY0" fmla="*/ 1877453 h 1877561"/>
              <a:gd name="connsiteX1" fmla="*/ 1454758 w 2302344"/>
              <a:gd name="connsiteY1" fmla="*/ 1877453 h 1877561"/>
              <a:gd name="connsiteX2" fmla="*/ 47530 w 2302344"/>
              <a:gd name="connsiteY2" fmla="*/ 471310 h 1877561"/>
              <a:gd name="connsiteX3" fmla="*/ 40485 w 2302344"/>
              <a:gd name="connsiteY3" fmla="*/ 248874 h 1877561"/>
              <a:gd name="connsiteX4" fmla="*/ 47530 w 2302344"/>
              <a:gd name="connsiteY4" fmla="*/ 241287 h 1877561"/>
              <a:gd name="connsiteX5" fmla="*/ 241247 w 2302344"/>
              <a:gd name="connsiteY5" fmla="*/ 47569 h 1877561"/>
              <a:gd name="connsiteX6" fmla="*/ 471134 w 2302344"/>
              <a:gd name="connsiteY6" fmla="*/ 47435 h 1877561"/>
              <a:gd name="connsiteX7" fmla="*/ 471270 w 2302344"/>
              <a:gd name="connsiteY7" fmla="*/ 47569 h 187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2344" h="1877561">
                <a:moveTo>
                  <a:pt x="2302237" y="1877453"/>
                </a:moveTo>
                <a:lnTo>
                  <a:pt x="1454758" y="1877453"/>
                </a:lnTo>
                <a:lnTo>
                  <a:pt x="47530" y="471310"/>
                </a:lnTo>
                <a:cubicBezTo>
                  <a:pt x="-13159" y="410647"/>
                  <a:pt x="-16248" y="313247"/>
                  <a:pt x="40485" y="248874"/>
                </a:cubicBezTo>
                <a:lnTo>
                  <a:pt x="47530" y="241287"/>
                </a:lnTo>
                <a:lnTo>
                  <a:pt x="241247" y="47569"/>
                </a:lnTo>
                <a:cubicBezTo>
                  <a:pt x="304700" y="-15937"/>
                  <a:pt x="407627" y="-16018"/>
                  <a:pt x="471134" y="47435"/>
                </a:cubicBezTo>
                <a:cubicBezTo>
                  <a:pt x="471188" y="47488"/>
                  <a:pt x="471216" y="47516"/>
                  <a:pt x="471270" y="47569"/>
                </a:cubicBezTo>
                <a:close/>
              </a:path>
            </a:pathLst>
          </a:custGeom>
          <a:solidFill>
            <a:srgbClr val="A4A4A4">
              <a:alpha val="14000"/>
            </a:srgbClr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2ED0C4BF-DD34-80D0-6B49-B45716292631}"/>
              </a:ext>
            </a:extLst>
          </p:cNvPr>
          <p:cNvSpPr/>
          <p:nvPr/>
        </p:nvSpPr>
        <p:spPr>
          <a:xfrm>
            <a:off x="7018297" y="4689516"/>
            <a:ext cx="2746952" cy="2168888"/>
          </a:xfrm>
          <a:custGeom>
            <a:avLst/>
            <a:gdLst>
              <a:gd name="connsiteX0" fmla="*/ 2746845 w 2746952"/>
              <a:gd name="connsiteY0" fmla="*/ 2168781 h 2168888"/>
              <a:gd name="connsiteX1" fmla="*/ 1591044 w 2746952"/>
              <a:gd name="connsiteY1" fmla="*/ 2168781 h 2168888"/>
              <a:gd name="connsiteX2" fmla="*/ 54581 w 2746952"/>
              <a:gd name="connsiteY2" fmla="*/ 632319 h 2168888"/>
              <a:gd name="connsiteX3" fmla="*/ 3917 w 2746952"/>
              <a:gd name="connsiteY3" fmla="*/ 539930 h 2168888"/>
              <a:gd name="connsiteX4" fmla="*/ 54581 w 2746952"/>
              <a:gd name="connsiteY4" fmla="*/ 370055 h 2168888"/>
              <a:gd name="connsiteX5" fmla="*/ 370489 w 2746952"/>
              <a:gd name="connsiteY5" fmla="*/ 54147 h 2168888"/>
              <a:gd name="connsiteX6" fmla="*/ 632753 w 2746952"/>
              <a:gd name="connsiteY6" fmla="*/ 54147 h 216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6952" h="2168888">
                <a:moveTo>
                  <a:pt x="2746845" y="2168781"/>
                </a:moveTo>
                <a:lnTo>
                  <a:pt x="1591044" y="2168781"/>
                </a:lnTo>
                <a:lnTo>
                  <a:pt x="54581" y="632319"/>
                </a:lnTo>
                <a:cubicBezTo>
                  <a:pt x="28815" y="607311"/>
                  <a:pt x="11150" y="575097"/>
                  <a:pt x="3917" y="539930"/>
                </a:cubicBezTo>
                <a:cubicBezTo>
                  <a:pt x="-9116" y="478374"/>
                  <a:pt x="9958" y="414407"/>
                  <a:pt x="54581" y="370055"/>
                </a:cubicBezTo>
                <a:lnTo>
                  <a:pt x="370489" y="54147"/>
                </a:lnTo>
                <a:cubicBezTo>
                  <a:pt x="442936" y="-18193"/>
                  <a:pt x="560305" y="-18193"/>
                  <a:pt x="632753" y="541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000">
                <a:schemeClr val="accent1"/>
              </a:gs>
              <a:gs pos="32000">
                <a:schemeClr val="accent3"/>
              </a:gs>
              <a:gs pos="58000">
                <a:schemeClr val="accent4"/>
              </a:gs>
              <a:gs pos="82000">
                <a:schemeClr val="accent5"/>
              </a:gs>
              <a:gs pos="100000">
                <a:schemeClr val="accent6"/>
              </a:gs>
            </a:gsLst>
            <a:lin ang="0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A96BAAF8-0116-869D-56AE-7BA3A22DA4A8}"/>
              </a:ext>
            </a:extLst>
          </p:cNvPr>
          <p:cNvSpPr/>
          <p:nvPr/>
        </p:nvSpPr>
        <p:spPr>
          <a:xfrm>
            <a:off x="5067008" y="-1083"/>
            <a:ext cx="1821741" cy="3992473"/>
          </a:xfrm>
          <a:custGeom>
            <a:avLst/>
            <a:gdLst>
              <a:gd name="connsiteX0" fmla="*/ 1821634 w 1821741"/>
              <a:gd name="connsiteY0" fmla="*/ 3980987 h 3992473"/>
              <a:gd name="connsiteX1" fmla="*/ 1810255 w 1821741"/>
              <a:gd name="connsiteY1" fmla="*/ 3992366 h 3992473"/>
              <a:gd name="connsiteX2" fmla="*/ 536869 w 1821741"/>
              <a:gd name="connsiteY2" fmla="*/ 2718979 h 3992473"/>
              <a:gd name="connsiteX3" fmla="*/ 536869 w 1821741"/>
              <a:gd name="connsiteY3" fmla="*/ 121270 h 3992473"/>
              <a:gd name="connsiteX4" fmla="*/ 657976 w 1821741"/>
              <a:gd name="connsiteY4" fmla="*/ -108 h 3992473"/>
              <a:gd name="connsiteX5" fmla="*/ 681005 w 1821741"/>
              <a:gd name="connsiteY5" fmla="*/ -108 h 3992473"/>
              <a:gd name="connsiteX6" fmla="*/ 548247 w 1821741"/>
              <a:gd name="connsiteY6" fmla="*/ 132650 h 3992473"/>
              <a:gd name="connsiteX7" fmla="*/ 548247 w 1821741"/>
              <a:gd name="connsiteY7" fmla="*/ 2706516 h 399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1741" h="3992473">
                <a:moveTo>
                  <a:pt x="1821634" y="3980987"/>
                </a:moveTo>
                <a:lnTo>
                  <a:pt x="1810255" y="3992366"/>
                </a:lnTo>
                <a:lnTo>
                  <a:pt x="536869" y="2718979"/>
                </a:lnTo>
                <a:cubicBezTo>
                  <a:pt x="-179100" y="2001060"/>
                  <a:pt x="-179100" y="839189"/>
                  <a:pt x="536869" y="121270"/>
                </a:cubicBezTo>
                <a:lnTo>
                  <a:pt x="657976" y="-108"/>
                </a:lnTo>
                <a:lnTo>
                  <a:pt x="681005" y="-108"/>
                </a:lnTo>
                <a:lnTo>
                  <a:pt x="548247" y="132650"/>
                </a:lnTo>
                <a:cubicBezTo>
                  <a:pt x="-160948" y="844039"/>
                  <a:pt x="-160948" y="1995127"/>
                  <a:pt x="548247" y="27065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/>
              </a:gs>
            </a:gsLst>
            <a:lin ang="2700000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3B049D5-7FE9-154E-ADBD-12645B4F4852}"/>
              </a:ext>
            </a:extLst>
          </p:cNvPr>
          <p:cNvSpPr/>
          <p:nvPr/>
        </p:nvSpPr>
        <p:spPr>
          <a:xfrm>
            <a:off x="5424403" y="0"/>
            <a:ext cx="6768408" cy="6858405"/>
          </a:xfrm>
          <a:custGeom>
            <a:avLst/>
            <a:gdLst>
              <a:gd name="connsiteX0" fmla="*/ 6768301 w 6768408"/>
              <a:gd name="connsiteY0" fmla="*/ -108 h 6858405"/>
              <a:gd name="connsiteX1" fmla="*/ 6768301 w 6768408"/>
              <a:gd name="connsiteY1" fmla="*/ 6858298 h 6858405"/>
              <a:gd name="connsiteX2" fmla="*/ 4825168 w 6768408"/>
              <a:gd name="connsiteY2" fmla="*/ 6858298 h 6858405"/>
              <a:gd name="connsiteX3" fmla="*/ 433338 w 6768408"/>
              <a:gd name="connsiteY3" fmla="*/ 2466198 h 6858405"/>
              <a:gd name="connsiteX4" fmla="*/ 432851 w 6768408"/>
              <a:gd name="connsiteY4" fmla="*/ 374539 h 6858405"/>
              <a:gd name="connsiteX5" fmla="*/ 433338 w 6768408"/>
              <a:gd name="connsiteY5" fmla="*/ 374051 h 6858405"/>
              <a:gd name="connsiteX6" fmla="*/ 807226 w 6768408"/>
              <a:gd name="connsiteY6" fmla="*/ -108 h 685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8408" h="6858405">
                <a:moveTo>
                  <a:pt x="6768301" y="-108"/>
                </a:moveTo>
                <a:lnTo>
                  <a:pt x="6768301" y="6858298"/>
                </a:lnTo>
                <a:lnTo>
                  <a:pt x="4825168" y="6858298"/>
                </a:lnTo>
                <a:lnTo>
                  <a:pt x="433338" y="2466198"/>
                </a:lnTo>
                <a:cubicBezTo>
                  <a:pt x="-144400" y="1888731"/>
                  <a:pt x="-144617" y="952277"/>
                  <a:pt x="432851" y="374539"/>
                </a:cubicBezTo>
                <a:cubicBezTo>
                  <a:pt x="433014" y="374376"/>
                  <a:pt x="433176" y="374214"/>
                  <a:pt x="433338" y="374051"/>
                </a:cubicBezTo>
                <a:lnTo>
                  <a:pt x="807226" y="-1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AE40DFCD-A47A-AA9F-4673-63B51136EA47}"/>
              </a:ext>
            </a:extLst>
          </p:cNvPr>
          <p:cNvSpPr/>
          <p:nvPr/>
        </p:nvSpPr>
        <p:spPr>
          <a:xfrm>
            <a:off x="5661419" y="5739993"/>
            <a:ext cx="27640" cy="27637"/>
          </a:xfrm>
          <a:custGeom>
            <a:avLst/>
            <a:gdLst>
              <a:gd name="connsiteX0" fmla="*/ -104 w 27640"/>
              <a:gd name="connsiteY0" fmla="*/ 13439 h 27637"/>
              <a:gd name="connsiteX1" fmla="*/ 13442 w 27640"/>
              <a:gd name="connsiteY1" fmla="*/ 27528 h 27637"/>
              <a:gd name="connsiteX2" fmla="*/ 27531 w 27640"/>
              <a:gd name="connsiteY2" fmla="*/ 13981 h 27637"/>
              <a:gd name="connsiteX3" fmla="*/ 13984 w 27640"/>
              <a:gd name="connsiteY3" fmla="*/ -108 h 27637"/>
              <a:gd name="connsiteX4" fmla="*/ 13713 w 27640"/>
              <a:gd name="connsiteY4" fmla="*/ -108 h 27637"/>
              <a:gd name="connsiteX5" fmla="*/ -104 w 27640"/>
              <a:gd name="connsiteY5" fmla="*/ 13439 h 2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40" h="27637">
                <a:moveTo>
                  <a:pt x="-104" y="13439"/>
                </a:moveTo>
                <a:cubicBezTo>
                  <a:pt x="-267" y="21080"/>
                  <a:pt x="5802" y="27365"/>
                  <a:pt x="13442" y="27528"/>
                </a:cubicBezTo>
                <a:cubicBezTo>
                  <a:pt x="21083" y="27663"/>
                  <a:pt x="27368" y="21621"/>
                  <a:pt x="27531" y="13981"/>
                </a:cubicBezTo>
                <a:cubicBezTo>
                  <a:pt x="27666" y="6341"/>
                  <a:pt x="21625" y="55"/>
                  <a:pt x="13984" y="-108"/>
                </a:cubicBezTo>
                <a:cubicBezTo>
                  <a:pt x="13903" y="-108"/>
                  <a:pt x="13795" y="-108"/>
                  <a:pt x="13713" y="-108"/>
                </a:cubicBezTo>
                <a:cubicBezTo>
                  <a:pt x="6181" y="-108"/>
                  <a:pt x="31" y="5907"/>
                  <a:pt x="-104" y="13439"/>
                </a:cubicBezTo>
                <a:close/>
              </a:path>
            </a:pathLst>
          </a:custGeom>
          <a:solidFill>
            <a:srgbClr val="929493"/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9FF0891D-EB2E-9F35-276E-57E02F29A60D}"/>
              </a:ext>
            </a:extLst>
          </p:cNvPr>
          <p:cNvSpPr/>
          <p:nvPr/>
        </p:nvSpPr>
        <p:spPr>
          <a:xfrm>
            <a:off x="6792027" y="3894666"/>
            <a:ext cx="181525" cy="181525"/>
          </a:xfrm>
          <a:custGeom>
            <a:avLst/>
            <a:gdLst>
              <a:gd name="connsiteX0" fmla="*/ 181526 w 181525"/>
              <a:gd name="connsiteY0" fmla="*/ 90763 h 181525"/>
              <a:gd name="connsiteX1" fmla="*/ 90763 w 181525"/>
              <a:gd name="connsiteY1" fmla="*/ 181526 h 181525"/>
              <a:gd name="connsiteX2" fmla="*/ 0 w 181525"/>
              <a:gd name="connsiteY2" fmla="*/ 90763 h 181525"/>
              <a:gd name="connsiteX3" fmla="*/ 90763 w 181525"/>
              <a:gd name="connsiteY3" fmla="*/ 0 h 181525"/>
              <a:gd name="connsiteX4" fmla="*/ 181526 w 181525"/>
              <a:gd name="connsiteY4" fmla="*/ 90763 h 1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25" h="181525">
                <a:moveTo>
                  <a:pt x="181526" y="90763"/>
                </a:moveTo>
                <a:cubicBezTo>
                  <a:pt x="181526" y="140890"/>
                  <a:pt x="140890" y="181526"/>
                  <a:pt x="90763" y="181526"/>
                </a:cubicBezTo>
                <a:cubicBezTo>
                  <a:pt x="40636" y="181526"/>
                  <a:pt x="0" y="140890"/>
                  <a:pt x="0" y="90763"/>
                </a:cubicBezTo>
                <a:cubicBezTo>
                  <a:pt x="0" y="40636"/>
                  <a:pt x="40636" y="0"/>
                  <a:pt x="90763" y="0"/>
                </a:cubicBezTo>
                <a:cubicBezTo>
                  <a:pt x="140890" y="0"/>
                  <a:pt x="181526" y="40636"/>
                  <a:pt x="181526" y="90763"/>
                </a:cubicBezTo>
                <a:close/>
              </a:path>
            </a:pathLst>
          </a:custGeom>
          <a:gradFill>
            <a:gsLst>
              <a:gs pos="0">
                <a:srgbClr val="4826DC"/>
              </a:gs>
              <a:gs pos="50000">
                <a:srgbClr val="4826DC"/>
              </a:gs>
              <a:gs pos="100000">
                <a:srgbClr val="4826DC"/>
              </a:gs>
            </a:gsLst>
            <a:lin ang="2700000" scaled="1"/>
          </a:gra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EDE8B49F-3EB2-CEA9-9D24-32DBB7216B82}"/>
              </a:ext>
            </a:extLst>
          </p:cNvPr>
          <p:cNvSpPr/>
          <p:nvPr/>
        </p:nvSpPr>
        <p:spPr>
          <a:xfrm>
            <a:off x="7266432" y="6130137"/>
            <a:ext cx="739647" cy="728268"/>
          </a:xfrm>
          <a:custGeom>
            <a:avLst/>
            <a:gdLst>
              <a:gd name="connsiteX0" fmla="*/ 739648 w 739647"/>
              <a:gd name="connsiteY0" fmla="*/ 728269 h 728268"/>
              <a:gd name="connsiteX1" fmla="*/ 717431 w 739647"/>
              <a:gd name="connsiteY1" fmla="*/ 728269 h 728268"/>
              <a:gd name="connsiteX2" fmla="*/ 0 w 739647"/>
              <a:gd name="connsiteY2" fmla="*/ 11108 h 728268"/>
              <a:gd name="connsiteX3" fmla="*/ 11108 w 739647"/>
              <a:gd name="connsiteY3" fmla="*/ 0 h 728268"/>
              <a:gd name="connsiteX4" fmla="*/ 739648 w 739647"/>
              <a:gd name="connsiteY4" fmla="*/ 728269 h 72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647" h="728268">
                <a:moveTo>
                  <a:pt x="739648" y="728269"/>
                </a:moveTo>
                <a:lnTo>
                  <a:pt x="717431" y="728269"/>
                </a:lnTo>
                <a:lnTo>
                  <a:pt x="0" y="11108"/>
                </a:lnTo>
                <a:lnTo>
                  <a:pt x="11108" y="0"/>
                </a:lnTo>
                <a:lnTo>
                  <a:pt x="739648" y="728269"/>
                </a:lnTo>
                <a:close/>
              </a:path>
            </a:pathLst>
          </a:custGeom>
          <a:solidFill>
            <a:schemeClr val="accent6"/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0B7B7556-0065-E9E2-76F2-02EDBCB60D84}"/>
              </a:ext>
            </a:extLst>
          </p:cNvPr>
          <p:cNvSpPr/>
          <p:nvPr/>
        </p:nvSpPr>
        <p:spPr>
          <a:xfrm>
            <a:off x="7181358" y="6044793"/>
            <a:ext cx="181525" cy="181525"/>
          </a:xfrm>
          <a:custGeom>
            <a:avLst/>
            <a:gdLst>
              <a:gd name="connsiteX0" fmla="*/ 181526 w 181525"/>
              <a:gd name="connsiteY0" fmla="*/ 90763 h 181525"/>
              <a:gd name="connsiteX1" fmla="*/ 90763 w 181525"/>
              <a:gd name="connsiteY1" fmla="*/ 181526 h 181525"/>
              <a:gd name="connsiteX2" fmla="*/ 0 w 181525"/>
              <a:gd name="connsiteY2" fmla="*/ 90763 h 181525"/>
              <a:gd name="connsiteX3" fmla="*/ 90763 w 181525"/>
              <a:gd name="connsiteY3" fmla="*/ 0 h 181525"/>
              <a:gd name="connsiteX4" fmla="*/ 181526 w 181525"/>
              <a:gd name="connsiteY4" fmla="*/ 90763 h 1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25" h="181525">
                <a:moveTo>
                  <a:pt x="181526" y="90763"/>
                </a:moveTo>
                <a:cubicBezTo>
                  <a:pt x="181526" y="140890"/>
                  <a:pt x="140890" y="181526"/>
                  <a:pt x="90763" y="181526"/>
                </a:cubicBezTo>
                <a:cubicBezTo>
                  <a:pt x="40636" y="181526"/>
                  <a:pt x="0" y="140890"/>
                  <a:pt x="0" y="90763"/>
                </a:cubicBezTo>
                <a:cubicBezTo>
                  <a:pt x="0" y="40636"/>
                  <a:pt x="40636" y="0"/>
                  <a:pt x="90763" y="0"/>
                </a:cubicBezTo>
                <a:cubicBezTo>
                  <a:pt x="140890" y="0"/>
                  <a:pt x="181526" y="40636"/>
                  <a:pt x="181526" y="90763"/>
                </a:cubicBezTo>
                <a:close/>
              </a:path>
            </a:pathLst>
          </a:custGeom>
          <a:solidFill>
            <a:schemeClr val="accent6"/>
          </a:solidFill>
          <a:ln w="270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22" name="Picture 21" descr="A picture containing fictional character, cartoon, automaton, robot&#10;&#10;Description automatically generated">
            <a:extLst>
              <a:ext uri="{FF2B5EF4-FFF2-40B4-BE49-F238E27FC236}">
                <a16:creationId xmlns="" xmlns:a16="http://schemas.microsoft.com/office/drawing/2014/main" id="{1FA27385-C370-C051-6A70-2AFB940849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090" y="262803"/>
            <a:ext cx="6858910" cy="65951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41508FC-6CF2-0FED-612F-7C1A5BC869FB}"/>
              </a:ext>
            </a:extLst>
          </p:cNvPr>
          <p:cNvSpPr txBox="1"/>
          <p:nvPr/>
        </p:nvSpPr>
        <p:spPr>
          <a:xfrm>
            <a:off x="387603" y="2786670"/>
            <a:ext cx="5126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Bot Using Python</a:t>
            </a:r>
          </a:p>
          <a:p>
            <a:r>
              <a:rPr lang="en-IN" sz="5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Presentation</a:t>
            </a:r>
            <a:endParaRPr lang="en-IN" sz="5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149371" y="-18534"/>
            <a:ext cx="2042629" cy="5116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" y="0"/>
            <a:ext cx="593480" cy="6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990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>
            <a:extLst>
              <a:ext uri="{FF2B5EF4-FFF2-40B4-BE49-F238E27FC236}">
                <a16:creationId xmlns="" xmlns:a16="http://schemas.microsoft.com/office/drawing/2014/main" id="{46E524ED-D0D3-7032-D25F-38F764D61522}"/>
              </a:ext>
            </a:extLst>
          </p:cNvPr>
          <p:cNvSpPr/>
          <p:nvPr/>
        </p:nvSpPr>
        <p:spPr>
          <a:xfrm rot="2700000" flipH="1">
            <a:off x="188615" y="-2350009"/>
            <a:ext cx="5438339" cy="6519027"/>
          </a:xfrm>
          <a:custGeom>
            <a:avLst/>
            <a:gdLst>
              <a:gd name="connsiteX0" fmla="*/ 1240388 w 5438339"/>
              <a:gd name="connsiteY0" fmla="*/ 656528 h 6519027"/>
              <a:gd name="connsiteX1" fmla="*/ 1183247 w 5438339"/>
              <a:gd name="connsiteY1" fmla="*/ 678583 h 6519027"/>
              <a:gd name="connsiteX2" fmla="*/ 687996 w 5438339"/>
              <a:gd name="connsiteY2" fmla="*/ 1454518 h 6519027"/>
              <a:gd name="connsiteX3" fmla="*/ 642328 w 5438339"/>
              <a:gd name="connsiteY3" fmla="*/ 4946724 h 6519027"/>
              <a:gd name="connsiteX4" fmla="*/ 1414729 w 5438339"/>
              <a:gd name="connsiteY4" fmla="*/ 5825487 h 6519027"/>
              <a:gd name="connsiteX5" fmla="*/ 1414731 w 5438339"/>
              <a:gd name="connsiteY5" fmla="*/ 5825487 h 6519027"/>
              <a:gd name="connsiteX6" fmla="*/ 1328221 w 5438339"/>
              <a:gd name="connsiteY6" fmla="*/ 5811124 h 6519027"/>
              <a:gd name="connsiteX7" fmla="*/ 642329 w 5438339"/>
              <a:gd name="connsiteY7" fmla="*/ 4946725 h 6519027"/>
              <a:gd name="connsiteX8" fmla="*/ 687997 w 5438339"/>
              <a:gd name="connsiteY8" fmla="*/ 1454517 h 6519027"/>
              <a:gd name="connsiteX9" fmla="*/ 1183248 w 5438339"/>
              <a:gd name="connsiteY9" fmla="*/ 678583 h 6519027"/>
              <a:gd name="connsiteX10" fmla="*/ 4852504 w 5438339"/>
              <a:gd name="connsiteY10" fmla="*/ 4148140 h 6519027"/>
              <a:gd name="connsiteX11" fmla="*/ 4852504 w 5438339"/>
              <a:gd name="connsiteY11" fmla="*/ 4280435 h 6519027"/>
              <a:gd name="connsiteX12" fmla="*/ 4841883 w 5438339"/>
              <a:gd name="connsiteY12" fmla="*/ 4385793 h 6519027"/>
              <a:gd name="connsiteX13" fmla="*/ 4833291 w 5438339"/>
              <a:gd name="connsiteY13" fmla="*/ 4413472 h 6519027"/>
              <a:gd name="connsiteX14" fmla="*/ 4841883 w 5438339"/>
              <a:gd name="connsiteY14" fmla="*/ 4385793 h 6519027"/>
              <a:gd name="connsiteX15" fmla="*/ 4852504 w 5438339"/>
              <a:gd name="connsiteY15" fmla="*/ 4280435 h 6519027"/>
              <a:gd name="connsiteX16" fmla="*/ 2437121 w 5438339"/>
              <a:gd name="connsiteY16" fmla="*/ 1666609 h 6519027"/>
              <a:gd name="connsiteX17" fmla="*/ 2238678 w 5438339"/>
              <a:gd name="connsiteY17" fmla="*/ 1666608 h 6519027"/>
              <a:gd name="connsiteX18" fmla="*/ 2238626 w 5438339"/>
              <a:gd name="connsiteY18" fmla="*/ 1666614 h 6519027"/>
              <a:gd name="connsiteX19" fmla="*/ 2146138 w 5438339"/>
              <a:gd name="connsiteY19" fmla="*/ 1674774 h 6519027"/>
              <a:gd name="connsiteX20" fmla="*/ 2139270 w 5438339"/>
              <a:gd name="connsiteY20" fmla="*/ 1676630 h 6519027"/>
              <a:gd name="connsiteX21" fmla="*/ 2133320 w 5438339"/>
              <a:gd name="connsiteY21" fmla="*/ 1677229 h 6519027"/>
              <a:gd name="connsiteX22" fmla="*/ 2108324 w 5438339"/>
              <a:gd name="connsiteY22" fmla="*/ 1684989 h 6519027"/>
              <a:gd name="connsiteX23" fmla="*/ 2058930 w 5438339"/>
              <a:gd name="connsiteY23" fmla="*/ 1698331 h 6519027"/>
              <a:gd name="connsiteX24" fmla="*/ 2046180 w 5438339"/>
              <a:gd name="connsiteY24" fmla="*/ 1704280 h 6519027"/>
              <a:gd name="connsiteX25" fmla="*/ 2035190 w 5438339"/>
              <a:gd name="connsiteY25" fmla="*/ 1707691 h 6519027"/>
              <a:gd name="connsiteX26" fmla="*/ 2012692 w 5438339"/>
              <a:gd name="connsiteY26" fmla="*/ 1719902 h 6519027"/>
              <a:gd name="connsiteX27" fmla="*/ 1978462 w 5438339"/>
              <a:gd name="connsiteY27" fmla="*/ 1735872 h 6519027"/>
              <a:gd name="connsiteX28" fmla="*/ 1961082 w 5438339"/>
              <a:gd name="connsiteY28" fmla="*/ 1747916 h 6519027"/>
              <a:gd name="connsiteX29" fmla="*/ 1946388 w 5438339"/>
              <a:gd name="connsiteY29" fmla="*/ 1755891 h 6519027"/>
              <a:gd name="connsiteX30" fmla="*/ 1929684 w 5438339"/>
              <a:gd name="connsiteY30" fmla="*/ 1769674 h 6519027"/>
              <a:gd name="connsiteX31" fmla="*/ 1906143 w 5438339"/>
              <a:gd name="connsiteY31" fmla="*/ 1785987 h 6519027"/>
              <a:gd name="connsiteX32" fmla="*/ 1885595 w 5438339"/>
              <a:gd name="connsiteY32" fmla="*/ 1806051 h 6519027"/>
              <a:gd name="connsiteX33" fmla="*/ 1869019 w 5438339"/>
              <a:gd name="connsiteY33" fmla="*/ 1819727 h 6519027"/>
              <a:gd name="connsiteX34" fmla="*/ 1858371 w 5438339"/>
              <a:gd name="connsiteY34" fmla="*/ 1832633 h 6519027"/>
              <a:gd name="connsiteX35" fmla="*/ 1843381 w 5438339"/>
              <a:gd name="connsiteY35" fmla="*/ 1847269 h 6519027"/>
              <a:gd name="connsiteX36" fmla="*/ 1821243 w 5438339"/>
              <a:gd name="connsiteY36" fmla="*/ 1877632 h 6519027"/>
              <a:gd name="connsiteX37" fmla="*/ 1805183 w 5438339"/>
              <a:gd name="connsiteY37" fmla="*/ 1897097 h 6519027"/>
              <a:gd name="connsiteX38" fmla="*/ 1799742 w 5438339"/>
              <a:gd name="connsiteY38" fmla="*/ 1907121 h 6519027"/>
              <a:gd name="connsiteX39" fmla="*/ 1791585 w 5438339"/>
              <a:gd name="connsiteY39" fmla="*/ 1918309 h 6519027"/>
              <a:gd name="connsiteX40" fmla="*/ 1769186 w 5438339"/>
              <a:gd name="connsiteY40" fmla="*/ 1963417 h 6519027"/>
              <a:gd name="connsiteX41" fmla="*/ 1756983 w 5438339"/>
              <a:gd name="connsiteY41" fmla="*/ 1985898 h 6519027"/>
              <a:gd name="connsiteX42" fmla="*/ 1755250 w 5438339"/>
              <a:gd name="connsiteY42" fmla="*/ 1991479 h 6519027"/>
              <a:gd name="connsiteX43" fmla="*/ 1752162 w 5438339"/>
              <a:gd name="connsiteY43" fmla="*/ 1997699 h 6519027"/>
              <a:gd name="connsiteX44" fmla="*/ 1726535 w 5438339"/>
              <a:gd name="connsiteY44" fmla="*/ 2083985 h 6519027"/>
              <a:gd name="connsiteX45" fmla="*/ 1726521 w 5438339"/>
              <a:gd name="connsiteY45" fmla="*/ 2084029 h 6519027"/>
              <a:gd name="connsiteX46" fmla="*/ 1716988 w 5438339"/>
              <a:gd name="connsiteY46" fmla="*/ 2178599 h 6519027"/>
              <a:gd name="connsiteX47" fmla="*/ 1715900 w 5438339"/>
              <a:gd name="connsiteY47" fmla="*/ 2189386 h 6519027"/>
              <a:gd name="connsiteX48" fmla="*/ 1715900 w 5438339"/>
              <a:gd name="connsiteY48" fmla="*/ 2189386 h 6519027"/>
              <a:gd name="connsiteX49" fmla="*/ 1716988 w 5438339"/>
              <a:gd name="connsiteY49" fmla="*/ 2178599 h 6519027"/>
              <a:gd name="connsiteX50" fmla="*/ 1726521 w 5438339"/>
              <a:gd name="connsiteY50" fmla="*/ 2084030 h 6519027"/>
              <a:gd name="connsiteX51" fmla="*/ 1726535 w 5438339"/>
              <a:gd name="connsiteY51" fmla="*/ 2083985 h 6519027"/>
              <a:gd name="connsiteX52" fmla="*/ 1755250 w 5438339"/>
              <a:gd name="connsiteY52" fmla="*/ 1991479 h 6519027"/>
              <a:gd name="connsiteX53" fmla="*/ 1769186 w 5438339"/>
              <a:gd name="connsiteY53" fmla="*/ 1963417 h 6519027"/>
              <a:gd name="connsiteX54" fmla="*/ 1799742 w 5438339"/>
              <a:gd name="connsiteY54" fmla="*/ 1907121 h 6519027"/>
              <a:gd name="connsiteX55" fmla="*/ 1821243 w 5438339"/>
              <a:gd name="connsiteY55" fmla="*/ 1877632 h 6519027"/>
              <a:gd name="connsiteX56" fmla="*/ 1858371 w 5438339"/>
              <a:gd name="connsiteY56" fmla="*/ 1832633 h 6519027"/>
              <a:gd name="connsiteX57" fmla="*/ 1885595 w 5438339"/>
              <a:gd name="connsiteY57" fmla="*/ 1806051 h 6519027"/>
              <a:gd name="connsiteX58" fmla="*/ 1929684 w 5438339"/>
              <a:gd name="connsiteY58" fmla="*/ 1769674 h 6519027"/>
              <a:gd name="connsiteX59" fmla="*/ 1961082 w 5438339"/>
              <a:gd name="connsiteY59" fmla="*/ 1747916 h 6519027"/>
              <a:gd name="connsiteX60" fmla="*/ 2012692 w 5438339"/>
              <a:gd name="connsiteY60" fmla="*/ 1719902 h 6519027"/>
              <a:gd name="connsiteX61" fmla="*/ 2046180 w 5438339"/>
              <a:gd name="connsiteY61" fmla="*/ 1704280 h 6519027"/>
              <a:gd name="connsiteX62" fmla="*/ 2108324 w 5438339"/>
              <a:gd name="connsiteY62" fmla="*/ 1684989 h 6519027"/>
              <a:gd name="connsiteX63" fmla="*/ 2139270 w 5438339"/>
              <a:gd name="connsiteY63" fmla="*/ 1676630 h 6519027"/>
              <a:gd name="connsiteX64" fmla="*/ 2238626 w 5438339"/>
              <a:gd name="connsiteY64" fmla="*/ 1666614 h 6519027"/>
              <a:gd name="connsiteX65" fmla="*/ 2238678 w 5438339"/>
              <a:gd name="connsiteY65" fmla="*/ 1666609 h 6519027"/>
              <a:gd name="connsiteX66" fmla="*/ 2437121 w 5438339"/>
              <a:gd name="connsiteY66" fmla="*/ 1666609 h 6519027"/>
              <a:gd name="connsiteX67" fmla="*/ 4852504 w 5438339"/>
              <a:gd name="connsiteY67" fmla="*/ 4081992 h 6519027"/>
              <a:gd name="connsiteX68" fmla="*/ 4852504 w 5438339"/>
              <a:gd name="connsiteY68" fmla="*/ 4081992 h 6519027"/>
              <a:gd name="connsiteX69" fmla="*/ 5438339 w 5438339"/>
              <a:gd name="connsiteY69" fmla="*/ 4667826 h 6519027"/>
              <a:gd name="connsiteX70" fmla="*/ 4239234 w 5438339"/>
              <a:gd name="connsiteY70" fmla="*/ 5866931 h 6519027"/>
              <a:gd name="connsiteX71" fmla="*/ 4239231 w 5438339"/>
              <a:gd name="connsiteY71" fmla="*/ 5866931 h 6519027"/>
              <a:gd name="connsiteX72" fmla="*/ 3587136 w 5438339"/>
              <a:gd name="connsiteY72" fmla="*/ 6519027 h 6519027"/>
              <a:gd name="connsiteX73" fmla="*/ 1094671 w 5438339"/>
              <a:gd name="connsiteY73" fmla="*/ 6519027 h 6519027"/>
              <a:gd name="connsiteX74" fmla="*/ 0 w 5438339"/>
              <a:gd name="connsiteY74" fmla="*/ 5424358 h 6519027"/>
              <a:gd name="connsiteX75" fmla="*/ 2 w 5438339"/>
              <a:gd name="connsiteY75" fmla="*/ 1045806 h 6519027"/>
              <a:gd name="connsiteX76" fmla="*/ 769151 w 5438339"/>
              <a:gd name="connsiteY76" fmla="*/ 351 h 6519027"/>
              <a:gd name="connsiteX77" fmla="*/ 770511 w 5438339"/>
              <a:gd name="connsiteY77" fmla="*/ 0 h 6519027"/>
              <a:gd name="connsiteX78" fmla="*/ 1382264 w 5438339"/>
              <a:gd name="connsiteY78" fmla="*/ 611753 h 6519027"/>
              <a:gd name="connsiteX79" fmla="*/ 1340282 w 5438339"/>
              <a:gd name="connsiteY79" fmla="*/ 621965 h 6519027"/>
              <a:gd name="connsiteX80" fmla="*/ 1382265 w 5438339"/>
              <a:gd name="connsiteY80" fmla="*/ 611753 h 651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438339" h="6519027">
                <a:moveTo>
                  <a:pt x="1240388" y="656528"/>
                </a:moveTo>
                <a:lnTo>
                  <a:pt x="1183247" y="678583"/>
                </a:lnTo>
                <a:cubicBezTo>
                  <a:pt x="893913" y="817677"/>
                  <a:pt x="692478" y="1111735"/>
                  <a:pt x="687996" y="1454518"/>
                </a:cubicBezTo>
                <a:lnTo>
                  <a:pt x="642328" y="4946724"/>
                </a:lnTo>
                <a:cubicBezTo>
                  <a:pt x="636416" y="5398746"/>
                  <a:pt x="975088" y="5775024"/>
                  <a:pt x="1414729" y="5825487"/>
                </a:cubicBezTo>
                <a:lnTo>
                  <a:pt x="1414731" y="5825487"/>
                </a:lnTo>
                <a:lnTo>
                  <a:pt x="1328221" y="5811124"/>
                </a:lnTo>
                <a:cubicBezTo>
                  <a:pt x="931465" y="5724517"/>
                  <a:pt x="636812" y="5368612"/>
                  <a:pt x="642329" y="4946725"/>
                </a:cubicBezTo>
                <a:lnTo>
                  <a:pt x="687997" y="1454517"/>
                </a:lnTo>
                <a:cubicBezTo>
                  <a:pt x="692480" y="1111736"/>
                  <a:pt x="893915" y="817678"/>
                  <a:pt x="1183248" y="678583"/>
                </a:cubicBezTo>
                <a:close/>
                <a:moveTo>
                  <a:pt x="4852504" y="4148140"/>
                </a:moveTo>
                <a:lnTo>
                  <a:pt x="4852504" y="4280435"/>
                </a:lnTo>
                <a:cubicBezTo>
                  <a:pt x="4852504" y="4316525"/>
                  <a:pt x="4848847" y="4351761"/>
                  <a:pt x="4841883" y="4385793"/>
                </a:cubicBezTo>
                <a:lnTo>
                  <a:pt x="4833291" y="4413472"/>
                </a:lnTo>
                <a:lnTo>
                  <a:pt x="4841883" y="4385793"/>
                </a:lnTo>
                <a:cubicBezTo>
                  <a:pt x="4848847" y="4351761"/>
                  <a:pt x="4852504" y="4316525"/>
                  <a:pt x="4852504" y="4280435"/>
                </a:cubicBezTo>
                <a:close/>
                <a:moveTo>
                  <a:pt x="2437121" y="1666609"/>
                </a:moveTo>
                <a:lnTo>
                  <a:pt x="2238678" y="1666608"/>
                </a:lnTo>
                <a:lnTo>
                  <a:pt x="2238626" y="1666614"/>
                </a:lnTo>
                <a:lnTo>
                  <a:pt x="2146138" y="1674774"/>
                </a:lnTo>
                <a:lnTo>
                  <a:pt x="2139270" y="1676630"/>
                </a:lnTo>
                <a:lnTo>
                  <a:pt x="2133320" y="1677229"/>
                </a:lnTo>
                <a:lnTo>
                  <a:pt x="2108324" y="1684989"/>
                </a:lnTo>
                <a:lnTo>
                  <a:pt x="2058930" y="1698331"/>
                </a:lnTo>
                <a:lnTo>
                  <a:pt x="2046180" y="1704280"/>
                </a:lnTo>
                <a:lnTo>
                  <a:pt x="2035190" y="1707691"/>
                </a:lnTo>
                <a:lnTo>
                  <a:pt x="2012692" y="1719902"/>
                </a:lnTo>
                <a:lnTo>
                  <a:pt x="1978462" y="1735872"/>
                </a:lnTo>
                <a:lnTo>
                  <a:pt x="1961082" y="1747916"/>
                </a:lnTo>
                <a:lnTo>
                  <a:pt x="1946388" y="1755891"/>
                </a:lnTo>
                <a:lnTo>
                  <a:pt x="1929684" y="1769674"/>
                </a:lnTo>
                <a:lnTo>
                  <a:pt x="1906143" y="1785987"/>
                </a:lnTo>
                <a:lnTo>
                  <a:pt x="1885595" y="1806051"/>
                </a:lnTo>
                <a:lnTo>
                  <a:pt x="1869019" y="1819727"/>
                </a:lnTo>
                <a:lnTo>
                  <a:pt x="1858371" y="1832633"/>
                </a:lnTo>
                <a:lnTo>
                  <a:pt x="1843381" y="1847269"/>
                </a:lnTo>
                <a:lnTo>
                  <a:pt x="1821243" y="1877632"/>
                </a:lnTo>
                <a:lnTo>
                  <a:pt x="1805183" y="1897097"/>
                </a:lnTo>
                <a:lnTo>
                  <a:pt x="1799742" y="1907121"/>
                </a:lnTo>
                <a:lnTo>
                  <a:pt x="1791585" y="1918309"/>
                </a:lnTo>
                <a:lnTo>
                  <a:pt x="1769186" y="1963417"/>
                </a:lnTo>
                <a:lnTo>
                  <a:pt x="1756983" y="1985898"/>
                </a:lnTo>
                <a:lnTo>
                  <a:pt x="1755250" y="1991479"/>
                </a:lnTo>
                <a:lnTo>
                  <a:pt x="1752162" y="1997699"/>
                </a:lnTo>
                <a:lnTo>
                  <a:pt x="1726535" y="2083985"/>
                </a:lnTo>
                <a:lnTo>
                  <a:pt x="1726521" y="2084029"/>
                </a:lnTo>
                <a:lnTo>
                  <a:pt x="1716988" y="2178599"/>
                </a:lnTo>
                <a:lnTo>
                  <a:pt x="1715900" y="2189386"/>
                </a:lnTo>
                <a:lnTo>
                  <a:pt x="1715900" y="2189386"/>
                </a:lnTo>
                <a:lnTo>
                  <a:pt x="1716988" y="2178599"/>
                </a:lnTo>
                <a:lnTo>
                  <a:pt x="1726521" y="2084030"/>
                </a:lnTo>
                <a:lnTo>
                  <a:pt x="1726535" y="2083985"/>
                </a:lnTo>
                <a:lnTo>
                  <a:pt x="1755250" y="1991479"/>
                </a:lnTo>
                <a:lnTo>
                  <a:pt x="1769186" y="1963417"/>
                </a:lnTo>
                <a:lnTo>
                  <a:pt x="1799742" y="1907121"/>
                </a:lnTo>
                <a:lnTo>
                  <a:pt x="1821243" y="1877632"/>
                </a:lnTo>
                <a:lnTo>
                  <a:pt x="1858371" y="1832633"/>
                </a:lnTo>
                <a:lnTo>
                  <a:pt x="1885595" y="1806051"/>
                </a:lnTo>
                <a:lnTo>
                  <a:pt x="1929684" y="1769674"/>
                </a:lnTo>
                <a:lnTo>
                  <a:pt x="1961082" y="1747916"/>
                </a:lnTo>
                <a:lnTo>
                  <a:pt x="2012692" y="1719902"/>
                </a:lnTo>
                <a:lnTo>
                  <a:pt x="2046180" y="1704280"/>
                </a:lnTo>
                <a:lnTo>
                  <a:pt x="2108324" y="1684989"/>
                </a:lnTo>
                <a:lnTo>
                  <a:pt x="2139270" y="1676630"/>
                </a:lnTo>
                <a:lnTo>
                  <a:pt x="2238626" y="1666614"/>
                </a:lnTo>
                <a:lnTo>
                  <a:pt x="2238678" y="1666609"/>
                </a:lnTo>
                <a:lnTo>
                  <a:pt x="2437121" y="1666609"/>
                </a:lnTo>
                <a:lnTo>
                  <a:pt x="4852504" y="4081992"/>
                </a:lnTo>
                <a:lnTo>
                  <a:pt x="4852504" y="4081992"/>
                </a:lnTo>
                <a:lnTo>
                  <a:pt x="5438339" y="4667826"/>
                </a:lnTo>
                <a:lnTo>
                  <a:pt x="4239234" y="5866931"/>
                </a:lnTo>
                <a:lnTo>
                  <a:pt x="4239231" y="5866931"/>
                </a:lnTo>
                <a:lnTo>
                  <a:pt x="3587136" y="6519027"/>
                </a:lnTo>
                <a:lnTo>
                  <a:pt x="1094671" y="6519027"/>
                </a:lnTo>
                <a:cubicBezTo>
                  <a:pt x="490102" y="6519027"/>
                  <a:pt x="0" y="6028927"/>
                  <a:pt x="0" y="5424358"/>
                </a:cubicBezTo>
                <a:lnTo>
                  <a:pt x="2" y="1045806"/>
                </a:lnTo>
                <a:cubicBezTo>
                  <a:pt x="1" y="554593"/>
                  <a:pt x="323545" y="138947"/>
                  <a:pt x="769151" y="351"/>
                </a:cubicBezTo>
                <a:lnTo>
                  <a:pt x="770511" y="0"/>
                </a:lnTo>
                <a:lnTo>
                  <a:pt x="1382264" y="611753"/>
                </a:lnTo>
                <a:lnTo>
                  <a:pt x="1340282" y="621965"/>
                </a:lnTo>
                <a:lnTo>
                  <a:pt x="1382265" y="61175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1"/>
          </a:gradFill>
          <a:ln w="2709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5" name="Freeform: Shape 64">
            <a:extLst>
              <a:ext uri="{FF2B5EF4-FFF2-40B4-BE49-F238E27FC236}">
                <a16:creationId xmlns="" xmlns:a16="http://schemas.microsoft.com/office/drawing/2014/main" id="{BC3F5183-5EF5-0250-9CF8-C3E7BEDDB0E2}"/>
              </a:ext>
            </a:extLst>
          </p:cNvPr>
          <p:cNvSpPr/>
          <p:nvPr/>
        </p:nvSpPr>
        <p:spPr>
          <a:xfrm rot="2700000">
            <a:off x="5298842" y="6131192"/>
            <a:ext cx="1264932" cy="1264932"/>
          </a:xfrm>
          <a:custGeom>
            <a:avLst/>
            <a:gdLst>
              <a:gd name="connsiteX0" fmla="*/ 62239 w 1264932"/>
              <a:gd name="connsiteY0" fmla="*/ 62240 h 1264932"/>
              <a:gd name="connsiteX1" fmla="*/ 212499 w 1264932"/>
              <a:gd name="connsiteY1" fmla="*/ 1 h 1264932"/>
              <a:gd name="connsiteX2" fmla="*/ 1062473 w 1264932"/>
              <a:gd name="connsiteY2" fmla="*/ 0 h 1264932"/>
              <a:gd name="connsiteX3" fmla="*/ 1258274 w 1264932"/>
              <a:gd name="connsiteY3" fmla="*/ 129785 h 1264932"/>
              <a:gd name="connsiteX4" fmla="*/ 1264932 w 1264932"/>
              <a:gd name="connsiteY4" fmla="*/ 151232 h 1264932"/>
              <a:gd name="connsiteX5" fmla="*/ 151232 w 1264932"/>
              <a:gd name="connsiteY5" fmla="*/ 1264932 h 1264932"/>
              <a:gd name="connsiteX6" fmla="*/ 129785 w 1264932"/>
              <a:gd name="connsiteY6" fmla="*/ 1258274 h 1264932"/>
              <a:gd name="connsiteX7" fmla="*/ 0 w 1264932"/>
              <a:gd name="connsiteY7" fmla="*/ 1062474 h 1264932"/>
              <a:gd name="connsiteX8" fmla="*/ 0 w 1264932"/>
              <a:gd name="connsiteY8" fmla="*/ 212500 h 1264932"/>
              <a:gd name="connsiteX9" fmla="*/ 62239 w 1264932"/>
              <a:gd name="connsiteY9" fmla="*/ 62240 h 126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4932" h="1264932">
                <a:moveTo>
                  <a:pt x="62239" y="62240"/>
                </a:moveTo>
                <a:cubicBezTo>
                  <a:pt x="100694" y="23785"/>
                  <a:pt x="153819" y="0"/>
                  <a:pt x="212499" y="1"/>
                </a:cubicBezTo>
                <a:lnTo>
                  <a:pt x="1062473" y="0"/>
                </a:lnTo>
                <a:cubicBezTo>
                  <a:pt x="1150494" y="0"/>
                  <a:pt x="1226016" y="53515"/>
                  <a:pt x="1258274" y="129785"/>
                </a:cubicBezTo>
                <a:lnTo>
                  <a:pt x="1264932" y="151232"/>
                </a:lnTo>
                <a:lnTo>
                  <a:pt x="151232" y="1264932"/>
                </a:lnTo>
                <a:lnTo>
                  <a:pt x="129785" y="1258274"/>
                </a:lnTo>
                <a:cubicBezTo>
                  <a:pt x="53515" y="1226016"/>
                  <a:pt x="0" y="1150494"/>
                  <a:pt x="0" y="1062474"/>
                </a:cubicBezTo>
                <a:lnTo>
                  <a:pt x="0" y="212500"/>
                </a:lnTo>
                <a:cubicBezTo>
                  <a:pt x="0" y="153820"/>
                  <a:pt x="23784" y="100695"/>
                  <a:pt x="62239" y="62240"/>
                </a:cubicBezTo>
                <a:close/>
              </a:path>
            </a:pathLst>
          </a:custGeom>
          <a:solidFill>
            <a:schemeClr val="bg1">
              <a:alpha val="8000"/>
            </a:schemeClr>
          </a:solidFill>
          <a:ln w="2709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15AF2634-77E6-D934-38DF-5BC178B389E4}"/>
              </a:ext>
            </a:extLst>
          </p:cNvPr>
          <p:cNvGrpSpPr/>
          <p:nvPr/>
        </p:nvGrpSpPr>
        <p:grpSpPr>
          <a:xfrm flipH="1">
            <a:off x="424418" y="2268211"/>
            <a:ext cx="4639164" cy="4241904"/>
            <a:chOff x="2087769" y="2723634"/>
            <a:chExt cx="4220086" cy="3858713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F7B62BBC-DD6A-9456-822D-A6CE37B214F9}"/>
                </a:ext>
              </a:extLst>
            </p:cNvPr>
            <p:cNvSpPr/>
            <p:nvPr/>
          </p:nvSpPr>
          <p:spPr>
            <a:xfrm>
              <a:off x="2087769" y="2723634"/>
              <a:ext cx="4137943" cy="3858713"/>
            </a:xfrm>
            <a:custGeom>
              <a:avLst/>
              <a:gdLst>
                <a:gd name="connsiteX0" fmla="*/ 4137184 w 4137943"/>
                <a:gd name="connsiteY0" fmla="*/ 2451322 h 3858713"/>
                <a:gd name="connsiteX1" fmla="*/ 2998572 w 4137943"/>
                <a:gd name="connsiteY1" fmla="*/ 3589934 h 3858713"/>
                <a:gd name="connsiteX2" fmla="*/ 1697302 w 4137943"/>
                <a:gd name="connsiteY2" fmla="*/ 3589934 h 3858713"/>
                <a:gd name="connsiteX3" fmla="*/ 268074 w 4137943"/>
                <a:gd name="connsiteY3" fmla="*/ 2160977 h 3858713"/>
                <a:gd name="connsiteX4" fmla="*/ 268074 w 4137943"/>
                <a:gd name="connsiteY4" fmla="*/ 859706 h 3858713"/>
                <a:gd name="connsiteX5" fmla="*/ 1127996 w 4137943"/>
                <a:gd name="connsiteY5" fmla="*/ 55 h 385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7943" h="3858713">
                  <a:moveTo>
                    <a:pt x="4137184" y="2451322"/>
                  </a:moveTo>
                  <a:lnTo>
                    <a:pt x="2998572" y="3589934"/>
                  </a:lnTo>
                  <a:cubicBezTo>
                    <a:pt x="2638879" y="3948380"/>
                    <a:pt x="2056995" y="3948380"/>
                    <a:pt x="1697302" y="3589934"/>
                  </a:cubicBezTo>
                  <a:lnTo>
                    <a:pt x="268074" y="2160977"/>
                  </a:lnTo>
                  <a:cubicBezTo>
                    <a:pt x="-90371" y="1801284"/>
                    <a:pt x="-90371" y="1219399"/>
                    <a:pt x="268074" y="859706"/>
                  </a:cubicBezTo>
                  <a:lnTo>
                    <a:pt x="1127996" y="55"/>
                  </a:lnTo>
                </a:path>
              </a:pathLst>
            </a:custGeom>
            <a:noFill/>
            <a:ln w="1517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784BEBDC-8478-B782-E343-BCB30CB2723E}"/>
                </a:ext>
              </a:extLst>
            </p:cNvPr>
            <p:cNvSpPr/>
            <p:nvPr/>
          </p:nvSpPr>
          <p:spPr>
            <a:xfrm>
              <a:off x="6143570" y="5093030"/>
              <a:ext cx="164285" cy="164285"/>
            </a:xfrm>
            <a:custGeom>
              <a:avLst/>
              <a:gdLst>
                <a:gd name="connsiteX0" fmla="*/ 164285 w 164285"/>
                <a:gd name="connsiteY0" fmla="*/ 82142 h 164285"/>
                <a:gd name="connsiteX1" fmla="*/ 82143 w 164285"/>
                <a:gd name="connsiteY1" fmla="*/ 164285 h 164285"/>
                <a:gd name="connsiteX2" fmla="*/ 0 w 164285"/>
                <a:gd name="connsiteY2" fmla="*/ 82142 h 164285"/>
                <a:gd name="connsiteX3" fmla="*/ 82143 w 164285"/>
                <a:gd name="connsiteY3" fmla="*/ 0 h 164285"/>
                <a:gd name="connsiteX4" fmla="*/ 164285 w 164285"/>
                <a:gd name="connsiteY4" fmla="*/ 82142 h 16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85" h="164285">
                  <a:moveTo>
                    <a:pt x="164285" y="82142"/>
                  </a:moveTo>
                  <a:cubicBezTo>
                    <a:pt x="164285" y="127509"/>
                    <a:pt x="127508" y="164285"/>
                    <a:pt x="82143" y="164285"/>
                  </a:cubicBezTo>
                  <a:cubicBezTo>
                    <a:pt x="36777" y="164285"/>
                    <a:pt x="0" y="127509"/>
                    <a:pt x="0" y="82142"/>
                  </a:cubicBezTo>
                  <a:cubicBezTo>
                    <a:pt x="0" y="36776"/>
                    <a:pt x="36777" y="0"/>
                    <a:pt x="82143" y="0"/>
                  </a:cubicBezTo>
                  <a:cubicBezTo>
                    <a:pt x="127508" y="0"/>
                    <a:pt x="164285" y="36776"/>
                    <a:pt x="164285" y="82142"/>
                  </a:cubicBezTo>
                  <a:close/>
                </a:path>
              </a:pathLst>
            </a:custGeom>
            <a:solidFill>
              <a:schemeClr val="bg1"/>
            </a:solidFill>
            <a:ln w="27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76" name="Rectangle: Rounded Corners 75">
            <a:extLst>
              <a:ext uri="{FF2B5EF4-FFF2-40B4-BE49-F238E27FC236}">
                <a16:creationId xmlns="" xmlns:a16="http://schemas.microsoft.com/office/drawing/2014/main" id="{2601DC2E-3A76-D59A-21FF-912BD645B034}"/>
              </a:ext>
            </a:extLst>
          </p:cNvPr>
          <p:cNvSpPr/>
          <p:nvPr/>
        </p:nvSpPr>
        <p:spPr>
          <a:xfrm rot="18949176">
            <a:off x="829438" y="2190035"/>
            <a:ext cx="3365512" cy="3365512"/>
          </a:xfrm>
          <a:prstGeom prst="roundRect">
            <a:avLst/>
          </a:prstGeom>
          <a:gradFill>
            <a:gsLst>
              <a:gs pos="0">
                <a:schemeClr val="accent1"/>
              </a:gs>
              <a:gs pos="6000">
                <a:schemeClr val="accent2"/>
              </a:gs>
              <a:gs pos="20000">
                <a:schemeClr val="accent3"/>
              </a:gs>
              <a:gs pos="35000">
                <a:schemeClr val="accent4"/>
              </a:gs>
              <a:gs pos="52000">
                <a:schemeClr val="accent5"/>
              </a:gs>
              <a:gs pos="71000">
                <a:srgbClr val="A027E1"/>
              </a:gs>
              <a:gs pos="100000">
                <a:schemeClr val="accent6"/>
              </a:gs>
            </a:gsLst>
            <a:lin ang="1977083" scaled="1"/>
          </a:gradFill>
          <a:ln w="2709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36A5D721-160C-825E-51EE-38BDF3798D8B}"/>
              </a:ext>
            </a:extLst>
          </p:cNvPr>
          <p:cNvGrpSpPr/>
          <p:nvPr/>
        </p:nvGrpSpPr>
        <p:grpSpPr>
          <a:xfrm>
            <a:off x="7225652" y="1276503"/>
            <a:ext cx="4093254" cy="4909589"/>
            <a:chOff x="7356244" y="2268211"/>
            <a:chExt cx="4093254" cy="4909589"/>
          </a:xfrm>
        </p:grpSpPr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EF1BE792-DF1D-58DF-359F-2D922B68C2AF}"/>
                </a:ext>
              </a:extLst>
            </p:cNvPr>
            <p:cNvSpPr txBox="1"/>
            <p:nvPr/>
          </p:nvSpPr>
          <p:spPr>
            <a:xfrm>
              <a:off x="7369175" y="2268211"/>
              <a:ext cx="393382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40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Introduction </a:t>
              </a:r>
              <a:endParaRPr lang="en-IN" sz="4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ED3A34DD-FB89-4934-E5B9-87EBB9D151DD}"/>
                </a:ext>
              </a:extLst>
            </p:cNvPr>
            <p:cNvSpPr txBox="1"/>
            <p:nvPr/>
          </p:nvSpPr>
          <p:spPr>
            <a:xfrm>
              <a:off x="7356244" y="2930483"/>
              <a:ext cx="4093254" cy="4247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A Bot is a type of automation attraction which interact with users and perform </a:t>
              </a:r>
              <a:r>
                <a:rPr 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task </a:t>
              </a:r>
              <a:r>
                <a:rPr lang="en-US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accordindly</a:t>
              </a:r>
              <a:r>
                <a:rPr lang="en-US" b="0" i="0" dirty="0" smtClean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.</a:t>
              </a:r>
              <a:endParaRPr lang="en-US" b="0" i="0" dirty="0" smtClean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endParaRPr 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Bot offers a wide range of benefits across various industries improving efficiency and productivity.</a:t>
              </a:r>
              <a:endParaRPr lang="en-IN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757CD442-FC26-0AA5-8DAC-F2F71B6CF458}"/>
              </a:ext>
            </a:extLst>
          </p:cNvPr>
          <p:cNvGrpSpPr/>
          <p:nvPr/>
        </p:nvGrpSpPr>
        <p:grpSpPr>
          <a:xfrm>
            <a:off x="760298" y="384400"/>
            <a:ext cx="4687044" cy="5925003"/>
            <a:chOff x="10470918" y="408091"/>
            <a:chExt cx="4687044" cy="5925003"/>
          </a:xfrm>
        </p:grpSpPr>
        <p:pic>
          <p:nvPicPr>
            <p:cNvPr id="90" name="Picture 89" descr="A white and blue robot&#10;&#10;Description automatically generated with medium confidence">
              <a:extLst>
                <a:ext uri="{FF2B5EF4-FFF2-40B4-BE49-F238E27FC236}">
                  <a16:creationId xmlns="" xmlns:a16="http://schemas.microsoft.com/office/drawing/2014/main" id="{2C773238-8F90-4B3C-3178-19FCD72E2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32" r="16780" b="4587"/>
            <a:stretch>
              <a:fillRect/>
            </a:stretch>
          </p:blipFill>
          <p:spPr>
            <a:xfrm>
              <a:off x="10470918" y="1748382"/>
              <a:ext cx="3898965" cy="4294538"/>
            </a:xfrm>
            <a:custGeom>
              <a:avLst/>
              <a:gdLst>
                <a:gd name="connsiteX0" fmla="*/ 1782413 w 3898965"/>
                <a:gd name="connsiteY0" fmla="*/ 58 h 4294538"/>
                <a:gd name="connsiteX1" fmla="*/ 2176660 w 3898965"/>
                <a:gd name="connsiteY1" fmla="*/ 170007 h 4294538"/>
                <a:gd name="connsiteX2" fmla="*/ 3740306 w 3898965"/>
                <a:gd name="connsiteY2" fmla="*/ 1779040 h 4294538"/>
                <a:gd name="connsiteX3" fmla="*/ 3728958 w 3898965"/>
                <a:gd name="connsiteY3" fmla="*/ 2572233 h 4294538"/>
                <a:gd name="connsiteX4" fmla="*/ 2119926 w 3898965"/>
                <a:gd name="connsiteY4" fmla="*/ 4135879 h 4294538"/>
                <a:gd name="connsiteX5" fmla="*/ 1326732 w 3898965"/>
                <a:gd name="connsiteY5" fmla="*/ 4124532 h 4294538"/>
                <a:gd name="connsiteX6" fmla="*/ 0 w 3898965"/>
                <a:gd name="connsiteY6" fmla="*/ 2759290 h 4294538"/>
                <a:gd name="connsiteX7" fmla="*/ 0 w 3898965"/>
                <a:gd name="connsiteY7" fmla="*/ 1503102 h 4294538"/>
                <a:gd name="connsiteX8" fmla="*/ 1383466 w 3898965"/>
                <a:gd name="connsiteY8" fmla="*/ 158659 h 4294538"/>
                <a:gd name="connsiteX9" fmla="*/ 1782413 w 3898965"/>
                <a:gd name="connsiteY9" fmla="*/ 58 h 429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8965" h="4294538">
                  <a:moveTo>
                    <a:pt x="1782413" y="58"/>
                  </a:moveTo>
                  <a:cubicBezTo>
                    <a:pt x="1925953" y="2111"/>
                    <a:pt x="2068710" y="58923"/>
                    <a:pt x="2176660" y="170007"/>
                  </a:cubicBezTo>
                  <a:lnTo>
                    <a:pt x="3740306" y="1779040"/>
                  </a:lnTo>
                  <a:cubicBezTo>
                    <a:pt x="3956207" y="2001207"/>
                    <a:pt x="3951126" y="2356332"/>
                    <a:pt x="3728958" y="2572233"/>
                  </a:cubicBezTo>
                  <a:lnTo>
                    <a:pt x="2119926" y="4135879"/>
                  </a:lnTo>
                  <a:cubicBezTo>
                    <a:pt x="1897758" y="4351780"/>
                    <a:pt x="1542633" y="4346699"/>
                    <a:pt x="1326732" y="4124532"/>
                  </a:cubicBezTo>
                  <a:lnTo>
                    <a:pt x="0" y="2759290"/>
                  </a:lnTo>
                  <a:lnTo>
                    <a:pt x="0" y="1503102"/>
                  </a:lnTo>
                  <a:lnTo>
                    <a:pt x="1383466" y="158659"/>
                  </a:lnTo>
                  <a:cubicBezTo>
                    <a:pt x="1494550" y="50709"/>
                    <a:pt x="1638873" y="-1996"/>
                    <a:pt x="1782413" y="58"/>
                  </a:cubicBezTo>
                  <a:close/>
                </a:path>
              </a:pathLst>
            </a:custGeom>
          </p:spPr>
        </p:pic>
        <p:pic>
          <p:nvPicPr>
            <p:cNvPr id="99" name="Picture 98" descr="A white and blue robot&#10;&#10;Description automatically generated with medium confidence">
              <a:extLst>
                <a:ext uri="{FF2B5EF4-FFF2-40B4-BE49-F238E27FC236}">
                  <a16:creationId xmlns="" xmlns:a16="http://schemas.microsoft.com/office/drawing/2014/main" id="{60E2B889-3A9D-BF70-C3B1-C353543C3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472821" y="408091"/>
              <a:ext cx="4685141" cy="5925003"/>
            </a:xfrm>
            <a:custGeom>
              <a:avLst/>
              <a:gdLst>
                <a:gd name="connsiteX0" fmla="*/ 0 w 4685141"/>
                <a:gd name="connsiteY0" fmla="*/ 0 h 5925003"/>
                <a:gd name="connsiteX1" fmla="*/ 4685141 w 4685141"/>
                <a:gd name="connsiteY1" fmla="*/ 0 h 5925003"/>
                <a:gd name="connsiteX2" fmla="*/ 4685141 w 4685141"/>
                <a:gd name="connsiteY2" fmla="*/ 5925003 h 5925003"/>
                <a:gd name="connsiteX3" fmla="*/ 3779812 w 4685141"/>
                <a:gd name="connsiteY3" fmla="*/ 5925003 h 5925003"/>
                <a:gd name="connsiteX4" fmla="*/ 3779812 w 4685141"/>
                <a:gd name="connsiteY4" fmla="*/ 3870472 h 5925003"/>
                <a:gd name="connsiteX5" fmla="*/ 3802087 w 4685141"/>
                <a:gd name="connsiteY5" fmla="*/ 3843985 h 5925003"/>
                <a:gd name="connsiteX6" fmla="*/ 3740306 w 4685141"/>
                <a:gd name="connsiteY6" fmla="*/ 3137749 h 5925003"/>
                <a:gd name="connsiteX7" fmla="*/ 2176660 w 4685141"/>
                <a:gd name="connsiteY7" fmla="*/ 1528716 h 5925003"/>
                <a:gd name="connsiteX8" fmla="*/ 1383466 w 4685141"/>
                <a:gd name="connsiteY8" fmla="*/ 1517368 h 5925003"/>
                <a:gd name="connsiteX9" fmla="*/ 0 w 4685141"/>
                <a:gd name="connsiteY9" fmla="*/ 2861811 h 5925003"/>
                <a:gd name="connsiteX10" fmla="*/ 0 w 4685141"/>
                <a:gd name="connsiteY10" fmla="*/ 0 h 592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85141" h="5925003">
                  <a:moveTo>
                    <a:pt x="0" y="0"/>
                  </a:moveTo>
                  <a:lnTo>
                    <a:pt x="4685141" y="0"/>
                  </a:lnTo>
                  <a:lnTo>
                    <a:pt x="4685141" y="5925003"/>
                  </a:lnTo>
                  <a:lnTo>
                    <a:pt x="3779812" y="5925003"/>
                  </a:lnTo>
                  <a:lnTo>
                    <a:pt x="3779812" y="3870472"/>
                  </a:lnTo>
                  <a:lnTo>
                    <a:pt x="3802087" y="3843985"/>
                  </a:lnTo>
                  <a:cubicBezTo>
                    <a:pt x="3948943" y="3628337"/>
                    <a:pt x="3929219" y="3332145"/>
                    <a:pt x="3740306" y="3137749"/>
                  </a:cubicBezTo>
                  <a:lnTo>
                    <a:pt x="2176660" y="1528716"/>
                  </a:lnTo>
                  <a:cubicBezTo>
                    <a:pt x="1960759" y="1306548"/>
                    <a:pt x="1605634" y="1301468"/>
                    <a:pt x="1383466" y="1517368"/>
                  </a:cubicBezTo>
                  <a:lnTo>
                    <a:pt x="0" y="2861811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149371" y="-18534"/>
            <a:ext cx="2042629" cy="5116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" y="0"/>
            <a:ext cx="593480" cy="6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5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7B26761-7686-E860-FC89-A3514D2DD6B5}"/>
              </a:ext>
            </a:extLst>
          </p:cNvPr>
          <p:cNvSpPr txBox="1"/>
          <p:nvPr/>
        </p:nvSpPr>
        <p:spPr>
          <a:xfrm>
            <a:off x="11625" y="240016"/>
            <a:ext cx="12180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Libraries In Usage</a:t>
            </a:r>
            <a:endParaRPr lang="en-IN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="" xmlns:a16="http://schemas.microsoft.com/office/drawing/2014/main" id="{CC5FF494-F9B7-EC79-60BE-53FE88DC36C1}"/>
              </a:ext>
            </a:extLst>
          </p:cNvPr>
          <p:cNvGrpSpPr/>
          <p:nvPr/>
        </p:nvGrpSpPr>
        <p:grpSpPr>
          <a:xfrm>
            <a:off x="3854913" y="1259381"/>
            <a:ext cx="4601287" cy="707699"/>
            <a:chOff x="1350253" y="1971216"/>
            <a:chExt cx="4601287" cy="707699"/>
          </a:xfrm>
        </p:grpSpPr>
        <p:sp>
          <p:nvSpPr>
            <p:cNvPr id="50" name="Rectangle: Top Corners Rounded 49">
              <a:extLst>
                <a:ext uri="{FF2B5EF4-FFF2-40B4-BE49-F238E27FC236}">
                  <a16:creationId xmlns="" xmlns:a16="http://schemas.microsoft.com/office/drawing/2014/main" id="{8E25D51D-7F5A-A4EB-6034-10B5DB7DDA11}"/>
                </a:ext>
              </a:extLst>
            </p:cNvPr>
            <p:cNvSpPr/>
            <p:nvPr/>
          </p:nvSpPr>
          <p:spPr>
            <a:xfrm rot="5400000" flipH="1">
              <a:off x="3443181" y="139591"/>
              <a:ext cx="676733" cy="4339984"/>
            </a:xfrm>
            <a:prstGeom prst="round2SameRect">
              <a:avLst/>
            </a:prstGeom>
            <a:solidFill>
              <a:schemeClr val="bg1">
                <a:alpha val="8000"/>
              </a:schemeClr>
            </a:solidFill>
            <a:ln w="2709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="" xmlns:a16="http://schemas.microsoft.com/office/drawing/2014/main" id="{57C755BD-07C6-216D-5991-C349D698E3E9}"/>
                </a:ext>
              </a:extLst>
            </p:cNvPr>
            <p:cNvSpPr/>
            <p:nvPr/>
          </p:nvSpPr>
          <p:spPr>
            <a:xfrm rot="2700000">
              <a:off x="1350253" y="2048261"/>
              <a:ext cx="522607" cy="522607"/>
            </a:xfrm>
            <a:prstGeom prst="roundRect">
              <a:avLst/>
            </a:prstGeom>
            <a:gradFill>
              <a:gsLst>
                <a:gs pos="0">
                  <a:srgbClr val="4826DC"/>
                </a:gs>
                <a:gs pos="3000">
                  <a:srgbClr val="4D26DC"/>
                </a:gs>
                <a:gs pos="32000">
                  <a:srgbClr val="7226DE"/>
                </a:gs>
                <a:gs pos="58000">
                  <a:srgbClr val="8D27E0"/>
                </a:gs>
                <a:gs pos="82000">
                  <a:srgbClr val="9D27E1"/>
                </a:gs>
                <a:gs pos="100000">
                  <a:srgbClr val="A327E1"/>
                </a:gs>
              </a:gsLst>
              <a:lin ang="18900000" scaled="1"/>
            </a:gradFill>
            <a:ln w="237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69FA53B5-2C85-5963-7538-FD9BA088436C}"/>
                </a:ext>
              </a:extLst>
            </p:cNvPr>
            <p:cNvSpPr txBox="1"/>
            <p:nvPr/>
          </p:nvSpPr>
          <p:spPr>
            <a:xfrm>
              <a:off x="2226985" y="2155695"/>
              <a:ext cx="347866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Telegram-To connect with telegram</a:t>
              </a:r>
              <a:endParaRPr lang="en-IN" sz="14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07E5994B-D00C-3220-1C13-2F6D7F81BDEF}"/>
                </a:ext>
              </a:extLst>
            </p:cNvPr>
            <p:cNvSpPr txBox="1"/>
            <p:nvPr/>
          </p:nvSpPr>
          <p:spPr>
            <a:xfrm>
              <a:off x="1375395" y="2109509"/>
              <a:ext cx="4723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1</a:t>
              </a:r>
              <a:endParaRPr lang="en-IN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DA17EA3B-37F0-01CC-A4BA-002E5EA0FAEC}"/>
              </a:ext>
            </a:extLst>
          </p:cNvPr>
          <p:cNvGrpSpPr/>
          <p:nvPr/>
        </p:nvGrpSpPr>
        <p:grpSpPr>
          <a:xfrm>
            <a:off x="3854913" y="2136590"/>
            <a:ext cx="4601287" cy="676733"/>
            <a:chOff x="1350253" y="2848425"/>
            <a:chExt cx="4601287" cy="676733"/>
          </a:xfrm>
        </p:grpSpPr>
        <p:sp>
          <p:nvSpPr>
            <p:cNvPr id="56" name="Rectangle: Top Corners Rounded 55">
              <a:extLst>
                <a:ext uri="{FF2B5EF4-FFF2-40B4-BE49-F238E27FC236}">
                  <a16:creationId xmlns="" xmlns:a16="http://schemas.microsoft.com/office/drawing/2014/main" id="{3F2A27A7-8FE9-BCBF-917A-21D14A2FE087}"/>
                </a:ext>
              </a:extLst>
            </p:cNvPr>
            <p:cNvSpPr/>
            <p:nvPr/>
          </p:nvSpPr>
          <p:spPr>
            <a:xfrm rot="5400000" flipH="1">
              <a:off x="3443181" y="1016800"/>
              <a:ext cx="676733" cy="4339984"/>
            </a:xfrm>
            <a:prstGeom prst="round2SameRect">
              <a:avLst/>
            </a:prstGeom>
            <a:solidFill>
              <a:schemeClr val="bg1">
                <a:alpha val="8000"/>
              </a:schemeClr>
            </a:solidFill>
            <a:ln w="2709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="" xmlns:a16="http://schemas.microsoft.com/office/drawing/2014/main" id="{95659059-072A-E9A9-AFA1-5F7F15BD5CDC}"/>
                </a:ext>
              </a:extLst>
            </p:cNvPr>
            <p:cNvSpPr/>
            <p:nvPr/>
          </p:nvSpPr>
          <p:spPr>
            <a:xfrm rot="2700000">
              <a:off x="1350253" y="2925470"/>
              <a:ext cx="522607" cy="522607"/>
            </a:xfrm>
            <a:prstGeom prst="roundRect">
              <a:avLst/>
            </a:prstGeom>
            <a:gradFill>
              <a:gsLst>
                <a:gs pos="0">
                  <a:srgbClr val="4826DC"/>
                </a:gs>
                <a:gs pos="3000">
                  <a:srgbClr val="4D26DC"/>
                </a:gs>
                <a:gs pos="32000">
                  <a:srgbClr val="7226DE"/>
                </a:gs>
                <a:gs pos="58000">
                  <a:srgbClr val="8D27E0"/>
                </a:gs>
                <a:gs pos="82000">
                  <a:srgbClr val="9D27E1"/>
                </a:gs>
                <a:gs pos="100000">
                  <a:srgbClr val="A327E1"/>
                </a:gs>
              </a:gsLst>
              <a:lin ang="18900000" scaled="1"/>
            </a:gradFill>
            <a:ln w="237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34BF6F76-4257-8C87-4845-163A9ABF303C}"/>
                </a:ext>
              </a:extLst>
            </p:cNvPr>
            <p:cNvSpPr txBox="1"/>
            <p:nvPr/>
          </p:nvSpPr>
          <p:spPr>
            <a:xfrm>
              <a:off x="2226985" y="3032904"/>
              <a:ext cx="34786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Random-To give random output</a:t>
              </a:r>
              <a:endParaRPr lang="en-IN" sz="14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9374945B-2917-72BF-8E01-0E15C029835C}"/>
                </a:ext>
              </a:extLst>
            </p:cNvPr>
            <p:cNvSpPr txBox="1"/>
            <p:nvPr/>
          </p:nvSpPr>
          <p:spPr>
            <a:xfrm>
              <a:off x="1375395" y="2986718"/>
              <a:ext cx="4723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2</a:t>
              </a:r>
              <a:endParaRPr lang="en-IN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1E7210E6-C30E-0918-3ED2-87FFD63F36D4}"/>
              </a:ext>
            </a:extLst>
          </p:cNvPr>
          <p:cNvGrpSpPr/>
          <p:nvPr/>
        </p:nvGrpSpPr>
        <p:grpSpPr>
          <a:xfrm>
            <a:off x="3854913" y="3013799"/>
            <a:ext cx="4601287" cy="707699"/>
            <a:chOff x="1350253" y="3725634"/>
            <a:chExt cx="4601287" cy="707699"/>
          </a:xfrm>
        </p:grpSpPr>
        <p:sp>
          <p:nvSpPr>
            <p:cNvPr id="62" name="Rectangle: Top Corners Rounded 61">
              <a:extLst>
                <a:ext uri="{FF2B5EF4-FFF2-40B4-BE49-F238E27FC236}">
                  <a16:creationId xmlns="" xmlns:a16="http://schemas.microsoft.com/office/drawing/2014/main" id="{C0E4AA6E-A13E-DDB5-8888-A298126474B8}"/>
                </a:ext>
              </a:extLst>
            </p:cNvPr>
            <p:cNvSpPr/>
            <p:nvPr/>
          </p:nvSpPr>
          <p:spPr>
            <a:xfrm rot="5400000" flipH="1">
              <a:off x="3443181" y="1894009"/>
              <a:ext cx="676733" cy="4339984"/>
            </a:xfrm>
            <a:prstGeom prst="round2SameRect">
              <a:avLst/>
            </a:prstGeom>
            <a:solidFill>
              <a:schemeClr val="bg1">
                <a:alpha val="8000"/>
              </a:schemeClr>
            </a:solidFill>
            <a:ln w="2709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="" xmlns:a16="http://schemas.microsoft.com/office/drawing/2014/main" id="{E0D56E10-8EBB-A46D-C03A-8C1B49800278}"/>
                </a:ext>
              </a:extLst>
            </p:cNvPr>
            <p:cNvSpPr/>
            <p:nvPr/>
          </p:nvSpPr>
          <p:spPr>
            <a:xfrm rot="2700000">
              <a:off x="1350253" y="3802679"/>
              <a:ext cx="522607" cy="522607"/>
            </a:xfrm>
            <a:prstGeom prst="roundRect">
              <a:avLst/>
            </a:prstGeom>
            <a:gradFill>
              <a:gsLst>
                <a:gs pos="0">
                  <a:srgbClr val="4826DC"/>
                </a:gs>
                <a:gs pos="3000">
                  <a:srgbClr val="4D26DC"/>
                </a:gs>
                <a:gs pos="32000">
                  <a:srgbClr val="7226DE"/>
                </a:gs>
                <a:gs pos="58000">
                  <a:srgbClr val="8D27E0"/>
                </a:gs>
                <a:gs pos="82000">
                  <a:srgbClr val="9D27E1"/>
                </a:gs>
                <a:gs pos="100000">
                  <a:srgbClr val="A327E1"/>
                </a:gs>
              </a:gsLst>
              <a:lin ang="18900000" scaled="1"/>
            </a:gradFill>
            <a:ln w="237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A63F11E2-1AE3-B1E7-6AFA-F8C32EFB24D0}"/>
                </a:ext>
              </a:extLst>
            </p:cNvPr>
            <p:cNvSpPr txBox="1"/>
            <p:nvPr/>
          </p:nvSpPr>
          <p:spPr>
            <a:xfrm>
              <a:off x="2226985" y="3910113"/>
              <a:ext cx="347866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Re- To create list of wanted things for messaging</a:t>
              </a:r>
              <a:endParaRPr lang="en-IN" sz="14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B4D3FFD8-FB40-1ECA-0F4D-F394E31EEC50}"/>
                </a:ext>
              </a:extLst>
            </p:cNvPr>
            <p:cNvSpPr txBox="1"/>
            <p:nvPr/>
          </p:nvSpPr>
          <p:spPr>
            <a:xfrm>
              <a:off x="1375395" y="3863927"/>
              <a:ext cx="4723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3</a:t>
              </a:r>
              <a:endParaRPr lang="en-IN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4B11B99A-B9A8-A537-A1C2-ED78445DAEDB}"/>
              </a:ext>
            </a:extLst>
          </p:cNvPr>
          <p:cNvGrpSpPr/>
          <p:nvPr/>
        </p:nvGrpSpPr>
        <p:grpSpPr>
          <a:xfrm>
            <a:off x="3854913" y="3936942"/>
            <a:ext cx="4622548" cy="763119"/>
            <a:chOff x="1350253" y="4648777"/>
            <a:chExt cx="4622548" cy="763119"/>
          </a:xfrm>
        </p:grpSpPr>
        <p:sp>
          <p:nvSpPr>
            <p:cNvPr id="68" name="Rectangle: Top Corners Rounded 67">
              <a:extLst>
                <a:ext uri="{FF2B5EF4-FFF2-40B4-BE49-F238E27FC236}">
                  <a16:creationId xmlns="" xmlns:a16="http://schemas.microsoft.com/office/drawing/2014/main" id="{5C35F876-EAA3-006E-556F-4D45808EDB72}"/>
                </a:ext>
              </a:extLst>
            </p:cNvPr>
            <p:cNvSpPr/>
            <p:nvPr/>
          </p:nvSpPr>
          <p:spPr>
            <a:xfrm rot="5400000" flipH="1">
              <a:off x="3464442" y="2817152"/>
              <a:ext cx="676733" cy="4339984"/>
            </a:xfrm>
            <a:prstGeom prst="round2SameRect">
              <a:avLst/>
            </a:prstGeom>
            <a:solidFill>
              <a:schemeClr val="bg1">
                <a:alpha val="8000"/>
              </a:schemeClr>
            </a:solidFill>
            <a:ln w="2709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="" xmlns:a16="http://schemas.microsoft.com/office/drawing/2014/main" id="{417202CA-211E-807D-6977-8FF7BEFE385E}"/>
                </a:ext>
              </a:extLst>
            </p:cNvPr>
            <p:cNvSpPr/>
            <p:nvPr/>
          </p:nvSpPr>
          <p:spPr>
            <a:xfrm rot="2700000">
              <a:off x="1350253" y="4679888"/>
              <a:ext cx="522607" cy="522607"/>
            </a:xfrm>
            <a:prstGeom prst="roundRect">
              <a:avLst/>
            </a:prstGeom>
            <a:gradFill>
              <a:gsLst>
                <a:gs pos="0">
                  <a:srgbClr val="4826DC"/>
                </a:gs>
                <a:gs pos="3000">
                  <a:srgbClr val="4D26DC"/>
                </a:gs>
                <a:gs pos="32000">
                  <a:srgbClr val="7226DE"/>
                </a:gs>
                <a:gs pos="58000">
                  <a:srgbClr val="8D27E0"/>
                </a:gs>
                <a:gs pos="82000">
                  <a:srgbClr val="9D27E1"/>
                </a:gs>
                <a:gs pos="100000">
                  <a:srgbClr val="A327E1"/>
                </a:gs>
              </a:gsLst>
              <a:lin ang="18900000" scaled="1"/>
            </a:gradFill>
            <a:ln w="237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B673AEDF-E403-B1E6-BC6E-3C7E4CBA14F1}"/>
                </a:ext>
              </a:extLst>
            </p:cNvPr>
            <p:cNvSpPr txBox="1"/>
            <p:nvPr/>
          </p:nvSpPr>
          <p:spPr>
            <a:xfrm>
              <a:off x="2226985" y="4673232"/>
              <a:ext cx="3478666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Json</a:t>
              </a:r>
              <a:r>
                <a:rPr lang="en-IN" sz="14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 – For storing and retrieving data in form of list , dictionary etc.</a:t>
              </a:r>
              <a:endParaRPr lang="en-IN" sz="14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6D7444E3-BA4A-95CB-EAF5-429B01C1408A}"/>
                </a:ext>
              </a:extLst>
            </p:cNvPr>
            <p:cNvSpPr txBox="1"/>
            <p:nvPr/>
          </p:nvSpPr>
          <p:spPr>
            <a:xfrm>
              <a:off x="1375395" y="4741136"/>
              <a:ext cx="4723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4</a:t>
              </a:r>
              <a:endParaRPr lang="en-IN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="" xmlns:a16="http://schemas.microsoft.com/office/drawing/2014/main" id="{97257F04-D888-EA35-672F-2AB53712E0DF}"/>
              </a:ext>
            </a:extLst>
          </p:cNvPr>
          <p:cNvGrpSpPr/>
          <p:nvPr/>
        </p:nvGrpSpPr>
        <p:grpSpPr>
          <a:xfrm>
            <a:off x="3854913" y="4768216"/>
            <a:ext cx="4601287" cy="707699"/>
            <a:chOff x="1350253" y="5480051"/>
            <a:chExt cx="4601287" cy="707699"/>
          </a:xfrm>
        </p:grpSpPr>
        <p:sp>
          <p:nvSpPr>
            <p:cNvPr id="74" name="Rectangle: Top Corners Rounded 73">
              <a:extLst>
                <a:ext uri="{FF2B5EF4-FFF2-40B4-BE49-F238E27FC236}">
                  <a16:creationId xmlns="" xmlns:a16="http://schemas.microsoft.com/office/drawing/2014/main" id="{AC7BC526-3176-1393-EED3-2787EBF8E923}"/>
                </a:ext>
              </a:extLst>
            </p:cNvPr>
            <p:cNvSpPr/>
            <p:nvPr/>
          </p:nvSpPr>
          <p:spPr>
            <a:xfrm rot="5400000" flipH="1">
              <a:off x="3443181" y="3648426"/>
              <a:ext cx="676733" cy="4339984"/>
            </a:xfrm>
            <a:prstGeom prst="round2SameRect">
              <a:avLst/>
            </a:prstGeom>
            <a:solidFill>
              <a:schemeClr val="bg1">
                <a:alpha val="8000"/>
              </a:schemeClr>
            </a:solidFill>
            <a:ln w="2709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="" xmlns:a16="http://schemas.microsoft.com/office/drawing/2014/main" id="{22A420E7-8EBB-18A4-B353-D70CB999E926}"/>
                </a:ext>
              </a:extLst>
            </p:cNvPr>
            <p:cNvSpPr/>
            <p:nvPr/>
          </p:nvSpPr>
          <p:spPr>
            <a:xfrm rot="2700000">
              <a:off x="1350253" y="5557096"/>
              <a:ext cx="522607" cy="522607"/>
            </a:xfrm>
            <a:prstGeom prst="roundRect">
              <a:avLst/>
            </a:prstGeom>
            <a:gradFill>
              <a:gsLst>
                <a:gs pos="0">
                  <a:srgbClr val="4826DC"/>
                </a:gs>
                <a:gs pos="3000">
                  <a:srgbClr val="4D26DC"/>
                </a:gs>
                <a:gs pos="32000">
                  <a:srgbClr val="7226DE"/>
                </a:gs>
                <a:gs pos="58000">
                  <a:srgbClr val="8D27E0"/>
                </a:gs>
                <a:gs pos="82000">
                  <a:srgbClr val="9D27E1"/>
                </a:gs>
                <a:gs pos="100000">
                  <a:srgbClr val="A327E1"/>
                </a:gs>
              </a:gsLst>
              <a:lin ang="18900000" scaled="1"/>
            </a:gradFill>
            <a:ln w="237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2ED2BBCB-560D-983E-14C5-5A4A526F5738}"/>
                </a:ext>
              </a:extLst>
            </p:cNvPr>
            <p:cNvSpPr txBox="1"/>
            <p:nvPr/>
          </p:nvSpPr>
          <p:spPr>
            <a:xfrm>
              <a:off x="2226985" y="5664530"/>
              <a:ext cx="347866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Beautiful soup(bs4) – Scraping data from websites</a:t>
              </a:r>
              <a:endParaRPr lang="en-IN" sz="14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1A98C5BD-5533-2C92-C9C3-662028243A7C}"/>
                </a:ext>
              </a:extLst>
            </p:cNvPr>
            <p:cNvSpPr txBox="1"/>
            <p:nvPr/>
          </p:nvSpPr>
          <p:spPr>
            <a:xfrm>
              <a:off x="1375395" y="5618344"/>
              <a:ext cx="4723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5</a:t>
              </a:r>
              <a:endParaRPr lang="en-IN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711434D6-BB1E-CFE5-A1F4-9E07AEED5B26}"/>
              </a:ext>
            </a:extLst>
          </p:cNvPr>
          <p:cNvGrpSpPr/>
          <p:nvPr/>
        </p:nvGrpSpPr>
        <p:grpSpPr>
          <a:xfrm>
            <a:off x="3854913" y="5660394"/>
            <a:ext cx="4601287" cy="707699"/>
            <a:chOff x="6747753" y="1971216"/>
            <a:chExt cx="4601287" cy="707699"/>
          </a:xfrm>
        </p:grpSpPr>
        <p:sp>
          <p:nvSpPr>
            <p:cNvPr id="53" name="Rectangle: Top Corners Rounded 52">
              <a:extLst>
                <a:ext uri="{FF2B5EF4-FFF2-40B4-BE49-F238E27FC236}">
                  <a16:creationId xmlns="" xmlns:a16="http://schemas.microsoft.com/office/drawing/2014/main" id="{DC608870-47F2-A8E2-59A3-48231C463F91}"/>
                </a:ext>
              </a:extLst>
            </p:cNvPr>
            <p:cNvSpPr/>
            <p:nvPr/>
          </p:nvSpPr>
          <p:spPr>
            <a:xfrm rot="5400000" flipH="1">
              <a:off x="8840681" y="139591"/>
              <a:ext cx="676733" cy="4339984"/>
            </a:xfrm>
            <a:prstGeom prst="round2SameRect">
              <a:avLst/>
            </a:prstGeom>
            <a:solidFill>
              <a:schemeClr val="bg1">
                <a:alpha val="8000"/>
              </a:schemeClr>
            </a:solidFill>
            <a:ln w="2709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="" xmlns:a16="http://schemas.microsoft.com/office/drawing/2014/main" id="{DBCA1C10-2384-5861-7BC2-A8242A83A1D6}"/>
                </a:ext>
              </a:extLst>
            </p:cNvPr>
            <p:cNvSpPr/>
            <p:nvPr/>
          </p:nvSpPr>
          <p:spPr>
            <a:xfrm rot="2700000">
              <a:off x="6747753" y="2048261"/>
              <a:ext cx="522607" cy="522607"/>
            </a:xfrm>
            <a:prstGeom prst="roundRect">
              <a:avLst/>
            </a:prstGeom>
            <a:gradFill>
              <a:gsLst>
                <a:gs pos="0">
                  <a:srgbClr val="4826DC"/>
                </a:gs>
                <a:gs pos="3000">
                  <a:srgbClr val="4D26DC"/>
                </a:gs>
                <a:gs pos="32000">
                  <a:srgbClr val="7226DE"/>
                </a:gs>
                <a:gs pos="58000">
                  <a:srgbClr val="8D27E0"/>
                </a:gs>
                <a:gs pos="82000">
                  <a:srgbClr val="9D27E1"/>
                </a:gs>
                <a:gs pos="100000">
                  <a:srgbClr val="A327E1"/>
                </a:gs>
              </a:gsLst>
              <a:lin ang="18900000" scaled="1"/>
            </a:gradFill>
            <a:ln w="237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5C748C63-2DA1-6E9A-5378-64028CF3A987}"/>
                </a:ext>
              </a:extLst>
            </p:cNvPr>
            <p:cNvSpPr txBox="1"/>
            <p:nvPr/>
          </p:nvSpPr>
          <p:spPr>
            <a:xfrm>
              <a:off x="7624485" y="2155695"/>
              <a:ext cx="347866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Request – Making HTTP request to web server</a:t>
              </a:r>
              <a:endParaRPr lang="en-IN" sz="14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6E834F62-18C9-B789-E3A1-CA94BD0066B6}"/>
                </a:ext>
              </a:extLst>
            </p:cNvPr>
            <p:cNvSpPr txBox="1"/>
            <p:nvPr/>
          </p:nvSpPr>
          <p:spPr>
            <a:xfrm>
              <a:off x="6772895" y="2109509"/>
              <a:ext cx="4723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6</a:t>
              </a:r>
              <a:endParaRPr lang="en-IN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149371" y="-18534"/>
            <a:ext cx="2042629" cy="51161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" y="0"/>
            <a:ext cx="593480" cy="6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32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E0A5A77-43E2-4CE0-A470-53B485B838C9}"/>
              </a:ext>
            </a:extLst>
          </p:cNvPr>
          <p:cNvSpPr txBox="1"/>
          <p:nvPr/>
        </p:nvSpPr>
        <p:spPr>
          <a:xfrm>
            <a:off x="7350125" y="1022748"/>
            <a:ext cx="3933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Advantages</a:t>
            </a:r>
            <a:endParaRPr lang="en-IN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19F5BB0F-CA66-B7B4-2DE2-1B0111A791DA}"/>
              </a:ext>
            </a:extLst>
          </p:cNvPr>
          <p:cNvGrpSpPr/>
          <p:nvPr/>
        </p:nvGrpSpPr>
        <p:grpSpPr>
          <a:xfrm>
            <a:off x="755650" y="1022748"/>
            <a:ext cx="4994147" cy="4813695"/>
            <a:chOff x="933450" y="1022748"/>
            <a:chExt cx="4994147" cy="481369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="" xmlns:a16="http://schemas.microsoft.com/office/drawing/2014/main" id="{486EA445-0715-8069-E485-88A0C6C3F64C}"/>
                </a:ext>
              </a:extLst>
            </p:cNvPr>
            <p:cNvSpPr/>
            <p:nvPr/>
          </p:nvSpPr>
          <p:spPr>
            <a:xfrm>
              <a:off x="933450" y="2644188"/>
              <a:ext cx="4691062" cy="1474374"/>
            </a:xfrm>
            <a:prstGeom prst="roundRect">
              <a:avLst/>
            </a:prstGeom>
            <a:gradFill>
              <a:gsLst>
                <a:gs pos="0">
                  <a:srgbClr val="4826DC"/>
                </a:gs>
                <a:gs pos="3000">
                  <a:srgbClr val="4D26DC"/>
                </a:gs>
                <a:gs pos="32000">
                  <a:srgbClr val="7226DE"/>
                </a:gs>
                <a:gs pos="58000">
                  <a:srgbClr val="8D27E0"/>
                </a:gs>
                <a:gs pos="82000">
                  <a:srgbClr val="9D27E1"/>
                </a:gs>
                <a:gs pos="100000">
                  <a:srgbClr val="A327E1"/>
                </a:gs>
              </a:gsLst>
              <a:lin ang="0" scaled="1"/>
            </a:gra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39C72FB1-DBED-5C2B-1A43-ABF9A2C65CA1}"/>
                </a:ext>
              </a:extLst>
            </p:cNvPr>
            <p:cNvSpPr/>
            <p:nvPr/>
          </p:nvSpPr>
          <p:spPr>
            <a:xfrm>
              <a:off x="1236535" y="1034654"/>
              <a:ext cx="4691062" cy="1474374"/>
            </a:xfrm>
            <a:prstGeom prst="roundRect">
              <a:avLst/>
            </a:prstGeom>
            <a:gradFill>
              <a:gsLst>
                <a:gs pos="0">
                  <a:srgbClr val="4826DC"/>
                </a:gs>
                <a:gs pos="3000">
                  <a:srgbClr val="4D26DC"/>
                </a:gs>
                <a:gs pos="32000">
                  <a:srgbClr val="7226DE"/>
                </a:gs>
                <a:gs pos="58000">
                  <a:srgbClr val="8D27E0"/>
                </a:gs>
                <a:gs pos="82000">
                  <a:srgbClr val="9D27E1"/>
                </a:gs>
                <a:gs pos="100000">
                  <a:srgbClr val="A327E1"/>
                </a:gs>
              </a:gsLst>
              <a:lin ang="0" scaled="1"/>
            </a:gra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379C7E7A-B414-0802-E79B-930E46D1736F}"/>
                </a:ext>
              </a:extLst>
            </p:cNvPr>
            <p:cNvSpPr/>
            <p:nvPr/>
          </p:nvSpPr>
          <p:spPr>
            <a:xfrm>
              <a:off x="1236535" y="4362069"/>
              <a:ext cx="4691062" cy="1474374"/>
            </a:xfrm>
            <a:prstGeom prst="roundRect">
              <a:avLst/>
            </a:prstGeom>
            <a:gradFill>
              <a:gsLst>
                <a:gs pos="0">
                  <a:srgbClr val="4826DC"/>
                </a:gs>
                <a:gs pos="3000">
                  <a:srgbClr val="4D26DC"/>
                </a:gs>
                <a:gs pos="32000">
                  <a:srgbClr val="7226DE"/>
                </a:gs>
                <a:gs pos="58000">
                  <a:srgbClr val="8D27E0"/>
                </a:gs>
                <a:gs pos="82000">
                  <a:srgbClr val="9D27E1"/>
                </a:gs>
                <a:gs pos="100000">
                  <a:srgbClr val="A327E1"/>
                </a:gs>
              </a:gsLst>
              <a:lin ang="0" scaled="1"/>
            </a:gra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="" xmlns:a16="http://schemas.microsoft.com/office/drawing/2014/main" id="{D0A0CE96-6AF4-CBA8-6442-0AC82E50C2E8}"/>
                </a:ext>
              </a:extLst>
            </p:cNvPr>
            <p:cNvSpPr/>
            <p:nvPr/>
          </p:nvSpPr>
          <p:spPr>
            <a:xfrm>
              <a:off x="1236535" y="1022748"/>
              <a:ext cx="4387977" cy="1379124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02A79480-489D-98F8-DA90-30C9A7167A94}"/>
                </a:ext>
              </a:extLst>
            </p:cNvPr>
            <p:cNvSpPr/>
            <p:nvPr/>
          </p:nvSpPr>
          <p:spPr>
            <a:xfrm>
              <a:off x="1236535" y="2739438"/>
              <a:ext cx="4387977" cy="1379124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59ECD99B-514F-BF4D-6C40-1BF59137AF8A}"/>
                </a:ext>
              </a:extLst>
            </p:cNvPr>
            <p:cNvSpPr/>
            <p:nvPr/>
          </p:nvSpPr>
          <p:spPr>
            <a:xfrm>
              <a:off x="1236535" y="4457319"/>
              <a:ext cx="4387977" cy="1379124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9AE44C1-D35B-53A0-0106-6AF6EAB05661}"/>
                </a:ext>
              </a:extLst>
            </p:cNvPr>
            <p:cNvSpPr txBox="1"/>
            <p:nvPr/>
          </p:nvSpPr>
          <p:spPr>
            <a:xfrm>
              <a:off x="1463610" y="1319895"/>
              <a:ext cx="3933825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24/7 Availability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B</a:t>
              </a:r>
              <a:r>
                <a:rPr lang="en-US" sz="12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ot can be operate around the world without the need of break</a:t>
              </a:r>
              <a:endPara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94A5397-7CBF-8EF2-C231-F14D269FB802}"/>
                </a:ext>
              </a:extLst>
            </p:cNvPr>
            <p:cNvSpPr txBox="1"/>
            <p:nvPr/>
          </p:nvSpPr>
          <p:spPr>
            <a:xfrm>
              <a:off x="1463611" y="3036585"/>
              <a:ext cx="3933825" cy="9694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Scalability</a:t>
              </a:r>
            </a:p>
            <a:p>
              <a:pPr algn="r">
                <a:spcAft>
                  <a:spcPts val="600"/>
                </a:spcAft>
              </a:pPr>
              <a:r>
                <a:rPr 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Bot can handle large volume of inquiries or task simultaneously, make them scalable solution for Businesses</a:t>
              </a:r>
              <a:endPara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09D344E-9458-113F-F366-2110221B89C8}"/>
                </a:ext>
              </a:extLst>
            </p:cNvPr>
            <p:cNvSpPr txBox="1"/>
            <p:nvPr/>
          </p:nvSpPr>
          <p:spPr>
            <a:xfrm>
              <a:off x="1463611" y="4723688"/>
              <a:ext cx="3933825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Instantaneous Responses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B</a:t>
              </a:r>
              <a:r>
                <a:rPr lang="en-US" sz="14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ot can provide immediate response to user queries or requests</a:t>
              </a:r>
              <a:endPara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23" name="Picture 22" descr="A picture containing screenshot, cartoon&#10;&#10;Description automatically generated">
            <a:extLst>
              <a:ext uri="{FF2B5EF4-FFF2-40B4-BE49-F238E27FC236}">
                <a16:creationId xmlns="" xmlns:a16="http://schemas.microsoft.com/office/drawing/2014/main" id="{05AEE31B-E8EB-37D7-A331-16BE148E3B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5"/>
          <a:stretch/>
        </p:blipFill>
        <p:spPr>
          <a:xfrm>
            <a:off x="6507615" y="3033713"/>
            <a:ext cx="5895522" cy="3824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149371" y="-18534"/>
            <a:ext cx="2042629" cy="5116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" y="0"/>
            <a:ext cx="593480" cy="6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86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E0A5A77-43E2-4CE0-A470-53B485B838C9}"/>
              </a:ext>
            </a:extLst>
          </p:cNvPr>
          <p:cNvSpPr txBox="1"/>
          <p:nvPr/>
        </p:nvSpPr>
        <p:spPr>
          <a:xfrm>
            <a:off x="7350123" y="292928"/>
            <a:ext cx="41609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Disadvantages</a:t>
            </a:r>
            <a:endParaRPr lang="en-IN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19F5BB0F-CA66-B7B4-2DE2-1B0111A791DA}"/>
              </a:ext>
            </a:extLst>
          </p:cNvPr>
          <p:cNvGrpSpPr/>
          <p:nvPr/>
        </p:nvGrpSpPr>
        <p:grpSpPr>
          <a:xfrm>
            <a:off x="6819963" y="1859874"/>
            <a:ext cx="4994147" cy="4813695"/>
            <a:chOff x="933450" y="1022748"/>
            <a:chExt cx="4994147" cy="481369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="" xmlns:a16="http://schemas.microsoft.com/office/drawing/2014/main" id="{486EA445-0715-8069-E485-88A0C6C3F64C}"/>
                </a:ext>
              </a:extLst>
            </p:cNvPr>
            <p:cNvSpPr/>
            <p:nvPr/>
          </p:nvSpPr>
          <p:spPr>
            <a:xfrm>
              <a:off x="933450" y="2644188"/>
              <a:ext cx="4691062" cy="1474374"/>
            </a:xfrm>
            <a:prstGeom prst="roundRect">
              <a:avLst/>
            </a:prstGeom>
            <a:gradFill>
              <a:gsLst>
                <a:gs pos="0">
                  <a:srgbClr val="4826DC"/>
                </a:gs>
                <a:gs pos="3000">
                  <a:srgbClr val="4D26DC"/>
                </a:gs>
                <a:gs pos="32000">
                  <a:srgbClr val="7226DE"/>
                </a:gs>
                <a:gs pos="58000">
                  <a:srgbClr val="8D27E0"/>
                </a:gs>
                <a:gs pos="82000">
                  <a:srgbClr val="9D27E1"/>
                </a:gs>
                <a:gs pos="100000">
                  <a:srgbClr val="A327E1"/>
                </a:gs>
              </a:gsLst>
              <a:lin ang="0" scaled="1"/>
            </a:gra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39C72FB1-DBED-5C2B-1A43-ABF9A2C65CA1}"/>
                </a:ext>
              </a:extLst>
            </p:cNvPr>
            <p:cNvSpPr/>
            <p:nvPr/>
          </p:nvSpPr>
          <p:spPr>
            <a:xfrm>
              <a:off x="1236535" y="1034654"/>
              <a:ext cx="4691062" cy="1474374"/>
            </a:xfrm>
            <a:prstGeom prst="roundRect">
              <a:avLst/>
            </a:prstGeom>
            <a:gradFill>
              <a:gsLst>
                <a:gs pos="0">
                  <a:srgbClr val="4826DC"/>
                </a:gs>
                <a:gs pos="3000">
                  <a:srgbClr val="4D26DC"/>
                </a:gs>
                <a:gs pos="32000">
                  <a:srgbClr val="7226DE"/>
                </a:gs>
                <a:gs pos="58000">
                  <a:srgbClr val="8D27E0"/>
                </a:gs>
                <a:gs pos="82000">
                  <a:srgbClr val="9D27E1"/>
                </a:gs>
                <a:gs pos="100000">
                  <a:srgbClr val="A327E1"/>
                </a:gs>
              </a:gsLst>
              <a:lin ang="0" scaled="1"/>
            </a:gra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379C7E7A-B414-0802-E79B-930E46D1736F}"/>
                </a:ext>
              </a:extLst>
            </p:cNvPr>
            <p:cNvSpPr/>
            <p:nvPr/>
          </p:nvSpPr>
          <p:spPr>
            <a:xfrm>
              <a:off x="1236535" y="4362069"/>
              <a:ext cx="4691062" cy="1474374"/>
            </a:xfrm>
            <a:prstGeom prst="roundRect">
              <a:avLst/>
            </a:prstGeom>
            <a:gradFill>
              <a:gsLst>
                <a:gs pos="0">
                  <a:srgbClr val="4826DC"/>
                </a:gs>
                <a:gs pos="3000">
                  <a:srgbClr val="4D26DC"/>
                </a:gs>
                <a:gs pos="32000">
                  <a:srgbClr val="7226DE"/>
                </a:gs>
                <a:gs pos="58000">
                  <a:srgbClr val="8D27E0"/>
                </a:gs>
                <a:gs pos="82000">
                  <a:srgbClr val="9D27E1"/>
                </a:gs>
                <a:gs pos="100000">
                  <a:srgbClr val="A327E1"/>
                </a:gs>
              </a:gsLst>
              <a:lin ang="0" scaled="1"/>
            </a:gra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="" xmlns:a16="http://schemas.microsoft.com/office/drawing/2014/main" id="{D0A0CE96-6AF4-CBA8-6442-0AC82E50C2E8}"/>
                </a:ext>
              </a:extLst>
            </p:cNvPr>
            <p:cNvSpPr/>
            <p:nvPr/>
          </p:nvSpPr>
          <p:spPr>
            <a:xfrm>
              <a:off x="1236535" y="1022748"/>
              <a:ext cx="4387977" cy="1379124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02A79480-489D-98F8-DA90-30C9A7167A94}"/>
                </a:ext>
              </a:extLst>
            </p:cNvPr>
            <p:cNvSpPr/>
            <p:nvPr/>
          </p:nvSpPr>
          <p:spPr>
            <a:xfrm>
              <a:off x="1236535" y="2739438"/>
              <a:ext cx="4387977" cy="1379124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59ECD99B-514F-BF4D-6C40-1BF59137AF8A}"/>
                </a:ext>
              </a:extLst>
            </p:cNvPr>
            <p:cNvSpPr/>
            <p:nvPr/>
          </p:nvSpPr>
          <p:spPr>
            <a:xfrm>
              <a:off x="1236535" y="4457319"/>
              <a:ext cx="4387977" cy="1379124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9AE44C1-D35B-53A0-0106-6AF6EAB05661}"/>
                </a:ext>
              </a:extLst>
            </p:cNvPr>
            <p:cNvSpPr txBox="1"/>
            <p:nvPr/>
          </p:nvSpPr>
          <p:spPr>
            <a:xfrm>
              <a:off x="1463610" y="1319895"/>
              <a:ext cx="3933825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Lack of Human Touch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B</a:t>
              </a:r>
              <a:r>
                <a:rPr lang="en-US" sz="12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ot lacks the empathy and emotional intelligence of human</a:t>
              </a:r>
              <a:endPara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94A5397-7CBF-8EF2-C231-F14D269FB802}"/>
                </a:ext>
              </a:extLst>
            </p:cNvPr>
            <p:cNvSpPr txBox="1"/>
            <p:nvPr/>
          </p:nvSpPr>
          <p:spPr>
            <a:xfrm>
              <a:off x="1463611" y="3036585"/>
              <a:ext cx="4060558" cy="10310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limited Understanding and context</a:t>
              </a:r>
            </a:p>
            <a:p>
              <a:pPr algn="r">
                <a:spcAft>
                  <a:spcPts val="600"/>
                </a:spcAft>
              </a:pPr>
              <a:r>
                <a:rPr 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Bot sometimes struggle to answer or understand the queries </a:t>
              </a:r>
              <a:endPara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09D344E-9458-113F-F366-2110221B89C8}"/>
                </a:ext>
              </a:extLst>
            </p:cNvPr>
            <p:cNvSpPr txBox="1"/>
            <p:nvPr/>
          </p:nvSpPr>
          <p:spPr>
            <a:xfrm>
              <a:off x="1463611" y="4723688"/>
              <a:ext cx="3933825" cy="1061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Maintenance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Needs to update the bot and maintain to ensure they effective over time </a:t>
              </a:r>
              <a:endPara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18" name="Picture 8" descr="Hire Chatbot Developers | Hire Remote Chatbot Developers In India  -Prismetric">
            <a:extLst>
              <a:ext uri="{FF2B5EF4-FFF2-40B4-BE49-F238E27FC236}">
                <a16:creationId xmlns="" xmlns:a16="http://schemas.microsoft.com/office/drawing/2014/main" id="{31648E2E-E2CC-C61C-FB8D-B2397660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622" y="228734"/>
            <a:ext cx="6667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149371" y="-18534"/>
            <a:ext cx="2042629" cy="5116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" y="0"/>
            <a:ext cx="593480" cy="6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2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BA724331-314C-9648-8095-00291A8F8D97}"/>
              </a:ext>
            </a:extLst>
          </p:cNvPr>
          <p:cNvSpPr/>
          <p:nvPr/>
        </p:nvSpPr>
        <p:spPr>
          <a:xfrm>
            <a:off x="5824311" y="-843"/>
            <a:ext cx="6367689" cy="6856314"/>
          </a:xfrm>
          <a:custGeom>
            <a:avLst/>
            <a:gdLst>
              <a:gd name="connsiteX0" fmla="*/ 2570115 w 6370577"/>
              <a:gd name="connsiteY0" fmla="*/ 0 h 6856314"/>
              <a:gd name="connsiteX1" fmla="*/ 6370577 w 6370577"/>
              <a:gd name="connsiteY1" fmla="*/ 0 h 6856314"/>
              <a:gd name="connsiteX2" fmla="*/ 6370577 w 6370577"/>
              <a:gd name="connsiteY2" fmla="*/ 5699872 h 6856314"/>
              <a:gd name="connsiteX3" fmla="*/ 6323691 w 6370577"/>
              <a:gd name="connsiteY3" fmla="*/ 5678219 h 6856314"/>
              <a:gd name="connsiteX4" fmla="*/ 5984815 w 6370577"/>
              <a:gd name="connsiteY4" fmla="*/ 5615262 h 6856314"/>
              <a:gd name="connsiteX5" fmla="*/ 5159721 w 6370577"/>
              <a:gd name="connsiteY5" fmla="*/ 6107838 h 6856314"/>
              <a:gd name="connsiteX6" fmla="*/ 4755000 w 6370577"/>
              <a:gd name="connsiteY6" fmla="*/ 6856314 h 6856314"/>
              <a:gd name="connsiteX7" fmla="*/ 1600953 w 6370577"/>
              <a:gd name="connsiteY7" fmla="*/ 6856314 h 6856314"/>
              <a:gd name="connsiteX8" fmla="*/ 764911 w 6370577"/>
              <a:gd name="connsiteY8" fmla="*/ 6404237 h 6856314"/>
              <a:gd name="connsiteX9" fmla="*/ 175790 w 6370577"/>
              <a:gd name="connsiteY9" fmla="*/ 4427780 h 6856314"/>
              <a:gd name="connsiteX10" fmla="*/ 2570115 w 6370577"/>
              <a:gd name="connsiteY10" fmla="*/ 0 h 6856314"/>
              <a:gd name="connsiteX0" fmla="*/ 2567227 w 6367689"/>
              <a:gd name="connsiteY0" fmla="*/ 0 h 6856314"/>
              <a:gd name="connsiteX1" fmla="*/ 6367689 w 6367689"/>
              <a:gd name="connsiteY1" fmla="*/ 0 h 6856314"/>
              <a:gd name="connsiteX2" fmla="*/ 6367689 w 6367689"/>
              <a:gd name="connsiteY2" fmla="*/ 5699872 h 6856314"/>
              <a:gd name="connsiteX3" fmla="*/ 6320803 w 6367689"/>
              <a:gd name="connsiteY3" fmla="*/ 5678219 h 6856314"/>
              <a:gd name="connsiteX4" fmla="*/ 5981927 w 6367689"/>
              <a:gd name="connsiteY4" fmla="*/ 5615262 h 6856314"/>
              <a:gd name="connsiteX5" fmla="*/ 5156833 w 6367689"/>
              <a:gd name="connsiteY5" fmla="*/ 6107838 h 6856314"/>
              <a:gd name="connsiteX6" fmla="*/ 4752112 w 6367689"/>
              <a:gd name="connsiteY6" fmla="*/ 6856314 h 6856314"/>
              <a:gd name="connsiteX7" fmla="*/ 1598065 w 6367689"/>
              <a:gd name="connsiteY7" fmla="*/ 6856314 h 6856314"/>
              <a:gd name="connsiteX8" fmla="*/ 774723 w 6367689"/>
              <a:gd name="connsiteY8" fmla="*/ 6359787 h 6856314"/>
              <a:gd name="connsiteX9" fmla="*/ 172902 w 6367689"/>
              <a:gd name="connsiteY9" fmla="*/ 4427780 h 6856314"/>
              <a:gd name="connsiteX10" fmla="*/ 2567227 w 6367689"/>
              <a:gd name="connsiteY10" fmla="*/ 0 h 685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67689" h="6856314">
                <a:moveTo>
                  <a:pt x="2567227" y="0"/>
                </a:moveTo>
                <a:lnTo>
                  <a:pt x="6367689" y="0"/>
                </a:lnTo>
                <a:lnTo>
                  <a:pt x="6367689" y="5699872"/>
                </a:lnTo>
                <a:lnTo>
                  <a:pt x="6320803" y="5678219"/>
                </a:lnTo>
                <a:cubicBezTo>
                  <a:pt x="6210332" y="5635470"/>
                  <a:pt x="6095499" y="5615043"/>
                  <a:pt x="5981927" y="5615262"/>
                </a:cubicBezTo>
                <a:cubicBezTo>
                  <a:pt x="5648780" y="5615906"/>
                  <a:pt x="5326469" y="5794198"/>
                  <a:pt x="5156833" y="6107838"/>
                </a:cubicBezTo>
                <a:lnTo>
                  <a:pt x="4752112" y="6856314"/>
                </a:lnTo>
                <a:lnTo>
                  <a:pt x="1598065" y="6856314"/>
                </a:lnTo>
                <a:cubicBezTo>
                  <a:pt x="1319384" y="6705622"/>
                  <a:pt x="1053404" y="6510479"/>
                  <a:pt x="774723" y="6359787"/>
                </a:cubicBezTo>
                <a:cubicBezTo>
                  <a:pt x="66288" y="5976654"/>
                  <a:pt x="-210143" y="5136247"/>
                  <a:pt x="172902" y="4427780"/>
                </a:cubicBezTo>
                <a:lnTo>
                  <a:pt x="2567227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058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3850C2E0-EC6E-F6A7-BD85-7298EF4C0612}"/>
              </a:ext>
            </a:extLst>
          </p:cNvPr>
          <p:cNvSpPr/>
          <p:nvPr/>
        </p:nvSpPr>
        <p:spPr>
          <a:xfrm>
            <a:off x="5379468" y="-843"/>
            <a:ext cx="6811035" cy="6858000"/>
          </a:xfrm>
          <a:custGeom>
            <a:avLst/>
            <a:gdLst>
              <a:gd name="connsiteX0" fmla="*/ 6359915 w 6811035"/>
              <a:gd name="connsiteY0" fmla="*/ 5569106 h 6858000"/>
              <a:gd name="connsiteX1" fmla="*/ 6797912 w 6811035"/>
              <a:gd name="connsiteY1" fmla="*/ 5679863 h 6858000"/>
              <a:gd name="connsiteX2" fmla="*/ 6811035 w 6811035"/>
              <a:gd name="connsiteY2" fmla="*/ 5687060 h 6858000"/>
              <a:gd name="connsiteX3" fmla="*/ 6811035 w 6811035"/>
              <a:gd name="connsiteY3" fmla="*/ 6858000 h 6858000"/>
              <a:gd name="connsiteX4" fmla="*/ 5116324 w 6811035"/>
              <a:gd name="connsiteY4" fmla="*/ 6858000 h 6858000"/>
              <a:gd name="connsiteX5" fmla="*/ 5552678 w 6811035"/>
              <a:gd name="connsiteY5" fmla="*/ 6051021 h 6858000"/>
              <a:gd name="connsiteX6" fmla="*/ 6359915 w 6811035"/>
              <a:gd name="connsiteY6" fmla="*/ 5569106 h 6858000"/>
              <a:gd name="connsiteX7" fmla="*/ 2514096 w 6811035"/>
              <a:gd name="connsiteY7" fmla="*/ 0 h 6858000"/>
              <a:gd name="connsiteX8" fmla="*/ 3059880 w 6811035"/>
              <a:gd name="connsiteY8" fmla="*/ 0 h 6858000"/>
              <a:gd name="connsiteX9" fmla="*/ 676617 w 6811035"/>
              <a:gd name="connsiteY9" fmla="*/ 4407324 h 6858000"/>
              <a:gd name="connsiteX10" fmla="*/ 1252987 w 6811035"/>
              <a:gd name="connsiteY10" fmla="*/ 6341005 h 6858000"/>
              <a:gd name="connsiteX11" fmla="*/ 2209084 w 6811035"/>
              <a:gd name="connsiteY11" fmla="*/ 6858000 h 6858000"/>
              <a:gd name="connsiteX12" fmla="*/ 2140186 w 6811035"/>
              <a:gd name="connsiteY12" fmla="*/ 6858000 h 6858000"/>
              <a:gd name="connsiteX13" fmla="*/ 649843 w 6811035"/>
              <a:gd name="connsiteY13" fmla="*/ 6052079 h 6858000"/>
              <a:gd name="connsiteX14" fmla="*/ 149356 w 6811035"/>
              <a:gd name="connsiteY14" fmla="*/ 4373034 h 6858000"/>
              <a:gd name="connsiteX0" fmla="*/ 6359915 w 6811035"/>
              <a:gd name="connsiteY0" fmla="*/ 5569106 h 6858000"/>
              <a:gd name="connsiteX1" fmla="*/ 6797912 w 6811035"/>
              <a:gd name="connsiteY1" fmla="*/ 5679863 h 6858000"/>
              <a:gd name="connsiteX2" fmla="*/ 6811035 w 6811035"/>
              <a:gd name="connsiteY2" fmla="*/ 5687060 h 6858000"/>
              <a:gd name="connsiteX3" fmla="*/ 6811035 w 6811035"/>
              <a:gd name="connsiteY3" fmla="*/ 6858000 h 6858000"/>
              <a:gd name="connsiteX4" fmla="*/ 5116324 w 6811035"/>
              <a:gd name="connsiteY4" fmla="*/ 6858000 h 6858000"/>
              <a:gd name="connsiteX5" fmla="*/ 5552678 w 6811035"/>
              <a:gd name="connsiteY5" fmla="*/ 6051021 h 6858000"/>
              <a:gd name="connsiteX6" fmla="*/ 6359915 w 6811035"/>
              <a:gd name="connsiteY6" fmla="*/ 5569106 h 6858000"/>
              <a:gd name="connsiteX7" fmla="*/ 2514096 w 6811035"/>
              <a:gd name="connsiteY7" fmla="*/ 0 h 6858000"/>
              <a:gd name="connsiteX8" fmla="*/ 3059880 w 6811035"/>
              <a:gd name="connsiteY8" fmla="*/ 0 h 6858000"/>
              <a:gd name="connsiteX9" fmla="*/ 676617 w 6811035"/>
              <a:gd name="connsiteY9" fmla="*/ 4407324 h 6858000"/>
              <a:gd name="connsiteX10" fmla="*/ 1252987 w 6811035"/>
              <a:gd name="connsiteY10" fmla="*/ 6341005 h 6858000"/>
              <a:gd name="connsiteX11" fmla="*/ 2209084 w 6811035"/>
              <a:gd name="connsiteY11" fmla="*/ 6858000 h 6858000"/>
              <a:gd name="connsiteX12" fmla="*/ 2013437 w 6811035"/>
              <a:gd name="connsiteY12" fmla="*/ 6858000 h 6858000"/>
              <a:gd name="connsiteX13" fmla="*/ 649843 w 6811035"/>
              <a:gd name="connsiteY13" fmla="*/ 6052079 h 6858000"/>
              <a:gd name="connsiteX14" fmla="*/ 149356 w 6811035"/>
              <a:gd name="connsiteY14" fmla="*/ 4373034 h 6858000"/>
              <a:gd name="connsiteX15" fmla="*/ 2514096 w 6811035"/>
              <a:gd name="connsiteY15" fmla="*/ 0 h 6858000"/>
              <a:gd name="connsiteX0" fmla="*/ 6359915 w 6811035"/>
              <a:gd name="connsiteY0" fmla="*/ 5569106 h 6858000"/>
              <a:gd name="connsiteX1" fmla="*/ 6797912 w 6811035"/>
              <a:gd name="connsiteY1" fmla="*/ 5679863 h 6858000"/>
              <a:gd name="connsiteX2" fmla="*/ 6811035 w 6811035"/>
              <a:gd name="connsiteY2" fmla="*/ 5687060 h 6858000"/>
              <a:gd name="connsiteX3" fmla="*/ 6811035 w 6811035"/>
              <a:gd name="connsiteY3" fmla="*/ 6858000 h 6858000"/>
              <a:gd name="connsiteX4" fmla="*/ 5116324 w 6811035"/>
              <a:gd name="connsiteY4" fmla="*/ 6858000 h 6858000"/>
              <a:gd name="connsiteX5" fmla="*/ 5552678 w 6811035"/>
              <a:gd name="connsiteY5" fmla="*/ 6051021 h 6858000"/>
              <a:gd name="connsiteX6" fmla="*/ 6359915 w 6811035"/>
              <a:gd name="connsiteY6" fmla="*/ 5569106 h 6858000"/>
              <a:gd name="connsiteX7" fmla="*/ 2514096 w 6811035"/>
              <a:gd name="connsiteY7" fmla="*/ 0 h 6858000"/>
              <a:gd name="connsiteX8" fmla="*/ 3059880 w 6811035"/>
              <a:gd name="connsiteY8" fmla="*/ 0 h 6858000"/>
              <a:gd name="connsiteX9" fmla="*/ 676617 w 6811035"/>
              <a:gd name="connsiteY9" fmla="*/ 4407324 h 6858000"/>
              <a:gd name="connsiteX10" fmla="*/ 1252987 w 6811035"/>
              <a:gd name="connsiteY10" fmla="*/ 6341005 h 6858000"/>
              <a:gd name="connsiteX11" fmla="*/ 2209084 w 6811035"/>
              <a:gd name="connsiteY11" fmla="*/ 6858000 h 6858000"/>
              <a:gd name="connsiteX12" fmla="*/ 2013437 w 6811035"/>
              <a:gd name="connsiteY12" fmla="*/ 6858000 h 6858000"/>
              <a:gd name="connsiteX13" fmla="*/ 649843 w 6811035"/>
              <a:gd name="connsiteY13" fmla="*/ 6052079 h 6858000"/>
              <a:gd name="connsiteX14" fmla="*/ 149356 w 6811035"/>
              <a:gd name="connsiteY14" fmla="*/ 4373034 h 6858000"/>
              <a:gd name="connsiteX15" fmla="*/ 2514096 w 6811035"/>
              <a:gd name="connsiteY15" fmla="*/ 0 h 6858000"/>
              <a:gd name="connsiteX0" fmla="*/ 6359915 w 6811035"/>
              <a:gd name="connsiteY0" fmla="*/ 5569106 h 6858000"/>
              <a:gd name="connsiteX1" fmla="*/ 6797912 w 6811035"/>
              <a:gd name="connsiteY1" fmla="*/ 5679863 h 6858000"/>
              <a:gd name="connsiteX2" fmla="*/ 6811035 w 6811035"/>
              <a:gd name="connsiteY2" fmla="*/ 5687060 h 6858000"/>
              <a:gd name="connsiteX3" fmla="*/ 6811035 w 6811035"/>
              <a:gd name="connsiteY3" fmla="*/ 6858000 h 6858000"/>
              <a:gd name="connsiteX4" fmla="*/ 5116324 w 6811035"/>
              <a:gd name="connsiteY4" fmla="*/ 6858000 h 6858000"/>
              <a:gd name="connsiteX5" fmla="*/ 5552678 w 6811035"/>
              <a:gd name="connsiteY5" fmla="*/ 6051021 h 6858000"/>
              <a:gd name="connsiteX6" fmla="*/ 6359915 w 6811035"/>
              <a:gd name="connsiteY6" fmla="*/ 5569106 h 6858000"/>
              <a:gd name="connsiteX7" fmla="*/ 2514096 w 6811035"/>
              <a:gd name="connsiteY7" fmla="*/ 0 h 6858000"/>
              <a:gd name="connsiteX8" fmla="*/ 3059880 w 6811035"/>
              <a:gd name="connsiteY8" fmla="*/ 0 h 6858000"/>
              <a:gd name="connsiteX9" fmla="*/ 676617 w 6811035"/>
              <a:gd name="connsiteY9" fmla="*/ 4407324 h 6858000"/>
              <a:gd name="connsiteX10" fmla="*/ 1252987 w 6811035"/>
              <a:gd name="connsiteY10" fmla="*/ 6341005 h 6858000"/>
              <a:gd name="connsiteX11" fmla="*/ 2209084 w 6811035"/>
              <a:gd name="connsiteY11" fmla="*/ 6858000 h 6858000"/>
              <a:gd name="connsiteX12" fmla="*/ 2013437 w 6811035"/>
              <a:gd name="connsiteY12" fmla="*/ 6858000 h 6858000"/>
              <a:gd name="connsiteX13" fmla="*/ 649843 w 6811035"/>
              <a:gd name="connsiteY13" fmla="*/ 6052079 h 6858000"/>
              <a:gd name="connsiteX14" fmla="*/ 149356 w 6811035"/>
              <a:gd name="connsiteY14" fmla="*/ 4373034 h 6858000"/>
              <a:gd name="connsiteX15" fmla="*/ 2514096 w 6811035"/>
              <a:gd name="connsiteY15" fmla="*/ 0 h 6858000"/>
              <a:gd name="connsiteX0" fmla="*/ 6359915 w 6811035"/>
              <a:gd name="connsiteY0" fmla="*/ 5569106 h 6858000"/>
              <a:gd name="connsiteX1" fmla="*/ 6797912 w 6811035"/>
              <a:gd name="connsiteY1" fmla="*/ 5679863 h 6858000"/>
              <a:gd name="connsiteX2" fmla="*/ 6811035 w 6811035"/>
              <a:gd name="connsiteY2" fmla="*/ 5687060 h 6858000"/>
              <a:gd name="connsiteX3" fmla="*/ 6811035 w 6811035"/>
              <a:gd name="connsiteY3" fmla="*/ 6858000 h 6858000"/>
              <a:gd name="connsiteX4" fmla="*/ 5116324 w 6811035"/>
              <a:gd name="connsiteY4" fmla="*/ 6858000 h 6858000"/>
              <a:gd name="connsiteX5" fmla="*/ 5552678 w 6811035"/>
              <a:gd name="connsiteY5" fmla="*/ 6051021 h 6858000"/>
              <a:gd name="connsiteX6" fmla="*/ 6359915 w 6811035"/>
              <a:gd name="connsiteY6" fmla="*/ 5569106 h 6858000"/>
              <a:gd name="connsiteX7" fmla="*/ 2514096 w 6811035"/>
              <a:gd name="connsiteY7" fmla="*/ 0 h 6858000"/>
              <a:gd name="connsiteX8" fmla="*/ 3059880 w 6811035"/>
              <a:gd name="connsiteY8" fmla="*/ 0 h 6858000"/>
              <a:gd name="connsiteX9" fmla="*/ 676617 w 6811035"/>
              <a:gd name="connsiteY9" fmla="*/ 4407324 h 6858000"/>
              <a:gd name="connsiteX10" fmla="*/ 1252987 w 6811035"/>
              <a:gd name="connsiteY10" fmla="*/ 6341005 h 6858000"/>
              <a:gd name="connsiteX11" fmla="*/ 2209084 w 6811035"/>
              <a:gd name="connsiteY11" fmla="*/ 6858000 h 6858000"/>
              <a:gd name="connsiteX12" fmla="*/ 2013437 w 6811035"/>
              <a:gd name="connsiteY12" fmla="*/ 6858000 h 6858000"/>
              <a:gd name="connsiteX13" fmla="*/ 649843 w 6811035"/>
              <a:gd name="connsiteY13" fmla="*/ 6052079 h 6858000"/>
              <a:gd name="connsiteX14" fmla="*/ 149356 w 6811035"/>
              <a:gd name="connsiteY14" fmla="*/ 4373034 h 6858000"/>
              <a:gd name="connsiteX15" fmla="*/ 2514096 w 6811035"/>
              <a:gd name="connsiteY15" fmla="*/ 0 h 6858000"/>
              <a:gd name="connsiteX0" fmla="*/ 6359915 w 6811035"/>
              <a:gd name="connsiteY0" fmla="*/ 5569106 h 6858000"/>
              <a:gd name="connsiteX1" fmla="*/ 6797912 w 6811035"/>
              <a:gd name="connsiteY1" fmla="*/ 5679863 h 6858000"/>
              <a:gd name="connsiteX2" fmla="*/ 6811035 w 6811035"/>
              <a:gd name="connsiteY2" fmla="*/ 5687060 h 6858000"/>
              <a:gd name="connsiteX3" fmla="*/ 6811035 w 6811035"/>
              <a:gd name="connsiteY3" fmla="*/ 6858000 h 6858000"/>
              <a:gd name="connsiteX4" fmla="*/ 5116324 w 6811035"/>
              <a:gd name="connsiteY4" fmla="*/ 6858000 h 6858000"/>
              <a:gd name="connsiteX5" fmla="*/ 5552678 w 6811035"/>
              <a:gd name="connsiteY5" fmla="*/ 6051021 h 6858000"/>
              <a:gd name="connsiteX6" fmla="*/ 6359915 w 6811035"/>
              <a:gd name="connsiteY6" fmla="*/ 5569106 h 6858000"/>
              <a:gd name="connsiteX7" fmla="*/ 2514096 w 6811035"/>
              <a:gd name="connsiteY7" fmla="*/ 0 h 6858000"/>
              <a:gd name="connsiteX8" fmla="*/ 3059880 w 6811035"/>
              <a:gd name="connsiteY8" fmla="*/ 0 h 6858000"/>
              <a:gd name="connsiteX9" fmla="*/ 676617 w 6811035"/>
              <a:gd name="connsiteY9" fmla="*/ 4407324 h 6858000"/>
              <a:gd name="connsiteX10" fmla="*/ 1252987 w 6811035"/>
              <a:gd name="connsiteY10" fmla="*/ 6341005 h 6858000"/>
              <a:gd name="connsiteX11" fmla="*/ 2209084 w 6811035"/>
              <a:gd name="connsiteY11" fmla="*/ 6858000 h 6858000"/>
              <a:gd name="connsiteX12" fmla="*/ 2013437 w 6811035"/>
              <a:gd name="connsiteY12" fmla="*/ 6858000 h 6858000"/>
              <a:gd name="connsiteX13" fmla="*/ 649843 w 6811035"/>
              <a:gd name="connsiteY13" fmla="*/ 6052079 h 6858000"/>
              <a:gd name="connsiteX14" fmla="*/ 149356 w 6811035"/>
              <a:gd name="connsiteY14" fmla="*/ 4373034 h 6858000"/>
              <a:gd name="connsiteX15" fmla="*/ 2514096 w 6811035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11035" h="6858000">
                <a:moveTo>
                  <a:pt x="6359915" y="5569106"/>
                </a:moveTo>
                <a:cubicBezTo>
                  <a:pt x="6508068" y="5568820"/>
                  <a:pt x="6658411" y="5604444"/>
                  <a:pt x="6797912" y="5679863"/>
                </a:cubicBezTo>
                <a:lnTo>
                  <a:pt x="6811035" y="5687060"/>
                </a:lnTo>
                <a:lnTo>
                  <a:pt x="6811035" y="6858000"/>
                </a:lnTo>
                <a:lnTo>
                  <a:pt x="5116324" y="6858000"/>
                </a:lnTo>
                <a:lnTo>
                  <a:pt x="5552678" y="6051021"/>
                </a:lnTo>
                <a:cubicBezTo>
                  <a:pt x="5718643" y="5744169"/>
                  <a:pt x="6033978" y="5569736"/>
                  <a:pt x="6359915" y="5569106"/>
                </a:cubicBezTo>
                <a:close/>
                <a:moveTo>
                  <a:pt x="2514096" y="0"/>
                </a:moveTo>
                <a:lnTo>
                  <a:pt x="3059880" y="0"/>
                </a:lnTo>
                <a:lnTo>
                  <a:pt x="676617" y="4407324"/>
                </a:lnTo>
                <a:cubicBezTo>
                  <a:pt x="301862" y="5100458"/>
                  <a:pt x="559885" y="5966164"/>
                  <a:pt x="1252987" y="6341005"/>
                </a:cubicBezTo>
                <a:lnTo>
                  <a:pt x="2209084" y="6858000"/>
                </a:lnTo>
                <a:lnTo>
                  <a:pt x="2013437" y="6858000"/>
                </a:lnTo>
                <a:cubicBezTo>
                  <a:pt x="1127357" y="6363024"/>
                  <a:pt x="1318640" y="6465574"/>
                  <a:pt x="649843" y="6052079"/>
                </a:cubicBezTo>
                <a:cubicBezTo>
                  <a:pt x="47968" y="5726631"/>
                  <a:pt x="-176082" y="4974897"/>
                  <a:pt x="149356" y="4373034"/>
                </a:cubicBezTo>
                <a:lnTo>
                  <a:pt x="2514096" y="0"/>
                </a:lnTo>
                <a:close/>
              </a:path>
            </a:pathLst>
          </a:custGeom>
          <a:gradFill>
            <a:gsLst>
              <a:gs pos="0">
                <a:srgbClr val="4826DC"/>
              </a:gs>
              <a:gs pos="3000">
                <a:srgbClr val="4D26DC"/>
              </a:gs>
              <a:gs pos="32000">
                <a:srgbClr val="7226DE"/>
              </a:gs>
              <a:gs pos="58000">
                <a:srgbClr val="8D27E0"/>
              </a:gs>
              <a:gs pos="82000">
                <a:srgbClr val="9D27E1"/>
              </a:gs>
              <a:gs pos="100000">
                <a:srgbClr val="A327E1"/>
              </a:gs>
            </a:gsLst>
            <a:lin ang="0" scaled="1"/>
          </a:gradFill>
          <a:ln w="254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F300F92-5392-ABA8-91C9-0DA070A4C526}"/>
              </a:ext>
            </a:extLst>
          </p:cNvPr>
          <p:cNvGrpSpPr/>
          <p:nvPr/>
        </p:nvGrpSpPr>
        <p:grpSpPr>
          <a:xfrm>
            <a:off x="744364" y="376347"/>
            <a:ext cx="5303255" cy="5642258"/>
            <a:chOff x="6884702" y="249331"/>
            <a:chExt cx="5303255" cy="5642258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610559B-EEDA-AD25-DC93-F20487520D80}"/>
                </a:ext>
              </a:extLst>
            </p:cNvPr>
            <p:cNvSpPr txBox="1"/>
            <p:nvPr/>
          </p:nvSpPr>
          <p:spPr>
            <a:xfrm>
              <a:off x="7107957" y="249331"/>
              <a:ext cx="5080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4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Future Scope</a:t>
              </a:r>
              <a:endParaRPr lang="en-IN" sz="4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339EEA4-F954-16DB-44F8-39105035E29C}"/>
                </a:ext>
              </a:extLst>
            </p:cNvPr>
            <p:cNvSpPr txBox="1"/>
            <p:nvPr/>
          </p:nvSpPr>
          <p:spPr>
            <a:xfrm>
              <a:off x="6884702" y="1413440"/>
              <a:ext cx="4857525" cy="44781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i="0" dirty="0" smtClean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AI Implementation-</a:t>
              </a:r>
              <a:r>
                <a:rPr lang="en-US" b="0" i="0" dirty="0" smtClean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AI assistants 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enhance their capabilities, enabling natural language </a:t>
              </a:r>
              <a:r>
                <a:rPr lang="en-US" b="0" i="0" dirty="0" smtClean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interactions and seamless task automation.</a:t>
              </a:r>
            </a:p>
            <a:p>
              <a:pPr>
                <a:lnSpc>
                  <a:spcPct val="150000"/>
                </a:lnSpc>
              </a:pPr>
              <a:endParaRPr lang="en-IN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Multi-channel response- </a:t>
              </a:r>
              <a:r>
                <a:rPr 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Bots will expand beyond text-based to encompass voice-based , VR , AR and other emerging channel</a:t>
              </a:r>
              <a:endParaRPr lang="en-US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12292" name="Picture 4" descr="Manteio - Innovate-Solution-Support">
            <a:extLst>
              <a:ext uri="{FF2B5EF4-FFF2-40B4-BE49-F238E27FC236}">
                <a16:creationId xmlns="" xmlns:a16="http://schemas.microsoft.com/office/drawing/2014/main" id="{F37FA4EE-20D0-3A0F-3D4E-824EE1B2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388" y="1168400"/>
            <a:ext cx="5227426" cy="520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149371" y="-18534"/>
            <a:ext cx="2042629" cy="511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" y="0"/>
            <a:ext cx="593480" cy="6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3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C4F176E7-E621-D89F-9F45-A5483129586E}"/>
              </a:ext>
            </a:extLst>
          </p:cNvPr>
          <p:cNvSpPr/>
          <p:nvPr/>
        </p:nvSpPr>
        <p:spPr>
          <a:xfrm rot="18900000" flipH="1">
            <a:off x="-1187045" y="467690"/>
            <a:ext cx="4869308" cy="8435409"/>
          </a:xfrm>
          <a:custGeom>
            <a:avLst/>
            <a:gdLst>
              <a:gd name="connsiteX0" fmla="*/ 0 w 4258082"/>
              <a:gd name="connsiteY0" fmla="*/ 0 h 7376543"/>
              <a:gd name="connsiteX1" fmla="*/ 4258082 w 4258082"/>
              <a:gd name="connsiteY1" fmla="*/ 4258081 h 7376543"/>
              <a:gd name="connsiteX2" fmla="*/ 1139620 w 4258082"/>
              <a:gd name="connsiteY2" fmla="*/ 7376543 h 7376543"/>
              <a:gd name="connsiteX3" fmla="*/ 763494 w 4258082"/>
              <a:gd name="connsiteY3" fmla="*/ 7376543 h 7376543"/>
              <a:gd name="connsiteX4" fmla="*/ 0 w 4258082"/>
              <a:gd name="connsiteY4" fmla="*/ 6613049 h 7376543"/>
              <a:gd name="connsiteX5" fmla="*/ 0 w 4258082"/>
              <a:gd name="connsiteY5" fmla="*/ 0 h 737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8082" h="7376543">
                <a:moveTo>
                  <a:pt x="0" y="0"/>
                </a:moveTo>
                <a:lnTo>
                  <a:pt x="4258082" y="4258081"/>
                </a:lnTo>
                <a:lnTo>
                  <a:pt x="1139620" y="7376543"/>
                </a:lnTo>
                <a:lnTo>
                  <a:pt x="763494" y="7376543"/>
                </a:lnTo>
                <a:cubicBezTo>
                  <a:pt x="341828" y="7376543"/>
                  <a:pt x="0" y="7034715"/>
                  <a:pt x="0" y="66130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40000">
                <a:schemeClr val="accent4"/>
              </a:gs>
              <a:gs pos="100000">
                <a:schemeClr val="accent1"/>
              </a:gs>
            </a:gsLst>
            <a:lin ang="18900000" scaled="1"/>
          </a:gradFill>
          <a:ln w="2537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E547079-D527-0ABC-40D2-FEE6834A6D04}"/>
              </a:ext>
            </a:extLst>
          </p:cNvPr>
          <p:cNvSpPr txBox="1"/>
          <p:nvPr/>
        </p:nvSpPr>
        <p:spPr>
          <a:xfrm>
            <a:off x="6889654" y="2578253"/>
            <a:ext cx="345208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  <a:endParaRPr lang="en-IN" sz="6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Picture 7" descr="How Does AI Chatbot Enhance Customer Experiences and Legacy?">
            <a:extLst>
              <a:ext uri="{FF2B5EF4-FFF2-40B4-BE49-F238E27FC236}">
                <a16:creationId xmlns="" xmlns:a16="http://schemas.microsoft.com/office/drawing/2014/main" id="{125DF2C5-618F-2A37-2C51-133391B7D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039" y="838648"/>
            <a:ext cx="6282958" cy="571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149371" y="-18534"/>
            <a:ext cx="2042629" cy="511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" y="0"/>
            <a:ext cx="593480" cy="6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3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26DC"/>
      </a:accent1>
      <a:accent2>
        <a:srgbClr val="5826DD"/>
      </a:accent2>
      <a:accent3>
        <a:srgbClr val="7326DE"/>
      </a:accent3>
      <a:accent4>
        <a:srgbClr val="8827E0"/>
      </a:accent4>
      <a:accent5>
        <a:srgbClr val="8827E0"/>
      </a:accent5>
      <a:accent6>
        <a:srgbClr val="A027E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218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SlideEgg</dc:creator>
  <cp:lastModifiedBy>Pooja</cp:lastModifiedBy>
  <cp:revision>158</cp:revision>
  <dcterms:created xsi:type="dcterms:W3CDTF">2023-06-27T03:48:36Z</dcterms:created>
  <dcterms:modified xsi:type="dcterms:W3CDTF">2024-04-06T02:19:35Z</dcterms:modified>
</cp:coreProperties>
</file>