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8"/>
  </p:notesMasterIdLst>
  <p:sldIdLst>
    <p:sldId id="256" r:id="rId2"/>
    <p:sldId id="258" r:id="rId3"/>
    <p:sldId id="262" r:id="rId4"/>
    <p:sldId id="257" r:id="rId5"/>
    <p:sldId id="261" r:id="rId6"/>
    <p:sldId id="312" r:id="rId7"/>
  </p:sldIdLst>
  <p:sldSz cx="9144000" cy="5143500" type="screen16x9"/>
  <p:notesSz cx="6858000" cy="9144000"/>
  <p:embeddedFontLst>
    <p:embeddedFont>
      <p:font typeface="DM Sans" panose="020B0604020202020204" charset="0"/>
      <p:regular r:id="rId9"/>
      <p:bold r:id="rId10"/>
      <p:italic r:id="rId11"/>
      <p:boldItalic r:id="rId12"/>
    </p:embeddedFont>
    <p:embeddedFont>
      <p:font typeface="Lexend ExtraBold" panose="020B0604020202020204" charset="0"/>
      <p:bold r:id="rId13"/>
    </p:embeddedFont>
    <p:embeddedFont>
      <p:font typeface="Lexend" panose="020B0604020202020204" charset="0"/>
      <p:regular r:id="rId14"/>
      <p:bold r:id="rId15"/>
    </p:embeddedFont>
    <p:embeddedFont>
      <p:font typeface="Asap" panose="020B0604020202020204" charset="0"/>
      <p:regular r:id="rId16"/>
      <p:bold r:id="rId17"/>
      <p:italic r:id="rId18"/>
      <p:boldItalic r:id="rId19"/>
    </p:embeddedFont>
    <p:embeddedFont>
      <p:font typeface="Montserra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66B2BD-EE8A-44A8-B79E-A46E9E53CB93}">
  <a:tblStyle styleId="{C866B2BD-EE8A-44A8-B79E-A46E9E53CB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42" y="6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48614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90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566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172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386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1d81ab5e0f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1d81ab5e0f6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230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1d81ab5e0f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1d81ab5e0f6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47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850" y="1245025"/>
            <a:ext cx="4629900" cy="21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46050" y="3608975"/>
            <a:ext cx="4194900" cy="4758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3"/>
          </p:nvPr>
        </p:nvSpPr>
        <p:spPr>
          <a:xfrm>
            <a:off x="2143775" y="4697325"/>
            <a:ext cx="1368600" cy="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15861" y="4513500"/>
            <a:ext cx="1368528" cy="300900"/>
            <a:chOff x="7055224" y="4513500"/>
            <a:chExt cx="1368528" cy="300900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3" name="Google Shape;33;p2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5" name="Google Shape;45;p2"/>
          <p:cNvCxnSpPr/>
          <p:nvPr/>
        </p:nvCxnSpPr>
        <p:spPr>
          <a:xfrm rot="10800000">
            <a:off x="7760759" y="46639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subTitle" idx="1"/>
          </p:nvPr>
        </p:nvSpPr>
        <p:spPr>
          <a:xfrm>
            <a:off x="720000" y="1151375"/>
            <a:ext cx="77040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8" name="Google Shape;88;p4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>
            <a:spLocks noGrp="1"/>
          </p:cNvSpPr>
          <p:nvPr>
            <p:ph type="subTitle" idx="1"/>
          </p:nvPr>
        </p:nvSpPr>
        <p:spPr>
          <a:xfrm>
            <a:off x="4217087" y="2364800"/>
            <a:ext cx="4143000" cy="13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142" name="Google Shape;142;p9"/>
          <p:cNvSpPr txBox="1">
            <a:spLocks noGrp="1"/>
          </p:cNvSpPr>
          <p:nvPr>
            <p:ph type="title"/>
          </p:nvPr>
        </p:nvSpPr>
        <p:spPr>
          <a:xfrm>
            <a:off x="4217110" y="1602225"/>
            <a:ext cx="41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subTitle" idx="2"/>
          </p:nvPr>
        </p:nvSpPr>
        <p:spPr>
          <a:xfrm>
            <a:off x="60879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4" name="Google Shape;144;p9"/>
          <p:cNvSpPr txBox="1">
            <a:spLocks noGrp="1"/>
          </p:cNvSpPr>
          <p:nvPr>
            <p:ph type="subTitle" idx="3"/>
          </p:nvPr>
        </p:nvSpPr>
        <p:spPr>
          <a:xfrm>
            <a:off x="5604300" y="4697325"/>
            <a:ext cx="1368600" cy="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grpSp>
        <p:nvGrpSpPr>
          <p:cNvPr id="145" name="Google Shape;145;p9"/>
          <p:cNvGrpSpPr/>
          <p:nvPr/>
        </p:nvGrpSpPr>
        <p:grpSpPr>
          <a:xfrm>
            <a:off x="7037461" y="4513500"/>
            <a:ext cx="1368528" cy="300900"/>
            <a:chOff x="7055224" y="4513500"/>
            <a:chExt cx="1368528" cy="300900"/>
          </a:xfrm>
        </p:grpSpPr>
        <p:grpSp>
          <p:nvGrpSpPr>
            <p:cNvPr id="146" name="Google Shape;146;p9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147" name="Google Shape;147;p9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" name="Google Shape;148;p9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9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9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9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" name="Google Shape;152;p9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9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9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9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9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9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9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9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9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9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9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9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9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65" name="Google Shape;165;p9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9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9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9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9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9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9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9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9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174;p9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9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9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77" name="Google Shape;177;p9"/>
          <p:cNvCxnSpPr/>
          <p:nvPr/>
        </p:nvCxnSpPr>
        <p:spPr>
          <a:xfrm rot="10800000">
            <a:off x="720009" y="46639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"/>
          <p:cNvSpPr txBox="1">
            <a:spLocks noGrp="1"/>
          </p:cNvSpPr>
          <p:nvPr>
            <p:ph type="subTitle" idx="1"/>
          </p:nvPr>
        </p:nvSpPr>
        <p:spPr>
          <a:xfrm>
            <a:off x="1966012" y="1967019"/>
            <a:ext cx="23907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2"/>
          </p:nvPr>
        </p:nvSpPr>
        <p:spPr>
          <a:xfrm>
            <a:off x="5677113" y="1967019"/>
            <a:ext cx="23907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3"/>
          </p:nvPr>
        </p:nvSpPr>
        <p:spPr>
          <a:xfrm>
            <a:off x="1966012" y="3446526"/>
            <a:ext cx="23907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4"/>
          </p:nvPr>
        </p:nvSpPr>
        <p:spPr>
          <a:xfrm>
            <a:off x="5677113" y="3446526"/>
            <a:ext cx="23907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hasCustomPrompt="1"/>
          </p:nvPr>
        </p:nvSpPr>
        <p:spPr>
          <a:xfrm>
            <a:off x="1076187" y="1679025"/>
            <a:ext cx="813900" cy="8139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 txBox="1">
            <a:spLocks noGrp="1"/>
          </p:cNvSpPr>
          <p:nvPr>
            <p:ph type="title" idx="5" hasCustomPrompt="1"/>
          </p:nvPr>
        </p:nvSpPr>
        <p:spPr>
          <a:xfrm>
            <a:off x="1076187" y="3158525"/>
            <a:ext cx="813900" cy="8139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0" name="Google Shape;260;p13"/>
          <p:cNvSpPr txBox="1">
            <a:spLocks noGrp="1"/>
          </p:cNvSpPr>
          <p:nvPr>
            <p:ph type="title" idx="6" hasCustomPrompt="1"/>
          </p:nvPr>
        </p:nvSpPr>
        <p:spPr>
          <a:xfrm>
            <a:off x="4783500" y="1679025"/>
            <a:ext cx="813900" cy="8139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7" hasCustomPrompt="1"/>
          </p:nvPr>
        </p:nvSpPr>
        <p:spPr>
          <a:xfrm>
            <a:off x="4783500" y="3158525"/>
            <a:ext cx="813900" cy="8139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9"/>
          </p:nvPr>
        </p:nvSpPr>
        <p:spPr>
          <a:xfrm>
            <a:off x="1966012" y="1679025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4" name="Google Shape;264;p13"/>
          <p:cNvSpPr txBox="1">
            <a:spLocks noGrp="1"/>
          </p:cNvSpPr>
          <p:nvPr>
            <p:ph type="subTitle" idx="13"/>
          </p:nvPr>
        </p:nvSpPr>
        <p:spPr>
          <a:xfrm>
            <a:off x="5677112" y="1679025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5" name="Google Shape;265;p13"/>
          <p:cNvSpPr txBox="1">
            <a:spLocks noGrp="1"/>
          </p:cNvSpPr>
          <p:nvPr>
            <p:ph type="subTitle" idx="14"/>
          </p:nvPr>
        </p:nvSpPr>
        <p:spPr>
          <a:xfrm>
            <a:off x="1966012" y="3158525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6" name="Google Shape;266;p13"/>
          <p:cNvSpPr txBox="1">
            <a:spLocks noGrp="1"/>
          </p:cNvSpPr>
          <p:nvPr>
            <p:ph type="subTitle" idx="15"/>
          </p:nvPr>
        </p:nvSpPr>
        <p:spPr>
          <a:xfrm>
            <a:off x="5677112" y="3158525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267" name="Google Shape;267;p13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_1_1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23"/>
          <p:cNvSpPr txBox="1">
            <a:spLocks noGrp="1"/>
          </p:cNvSpPr>
          <p:nvPr>
            <p:ph type="subTitle" idx="1"/>
          </p:nvPr>
        </p:nvSpPr>
        <p:spPr>
          <a:xfrm>
            <a:off x="4766982" y="1439025"/>
            <a:ext cx="3264300" cy="27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3"/>
          <p:cNvSpPr txBox="1">
            <a:spLocks noGrp="1"/>
          </p:cNvSpPr>
          <p:nvPr>
            <p:ph type="subTitle" idx="2"/>
          </p:nvPr>
        </p:nvSpPr>
        <p:spPr>
          <a:xfrm>
            <a:off x="1112712" y="1439025"/>
            <a:ext cx="3264300" cy="27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83" name="Google Shape;383;p23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2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2" name="Google Shape;542;p34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2_1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35"/>
          <p:cNvGrpSpPr/>
          <p:nvPr/>
        </p:nvGrpSpPr>
        <p:grpSpPr>
          <a:xfrm>
            <a:off x="7037461" y="4513500"/>
            <a:ext cx="1368528" cy="300900"/>
            <a:chOff x="7055224" y="4513500"/>
            <a:chExt cx="1368528" cy="300900"/>
          </a:xfrm>
        </p:grpSpPr>
        <p:grpSp>
          <p:nvGrpSpPr>
            <p:cNvPr id="545" name="Google Shape;545;p35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546" name="Google Shape;546;p35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35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8" name="Google Shape;548;p35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9" name="Google Shape;549;p35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0" name="Google Shape;550;p35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1" name="Google Shape;551;p35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2" name="Google Shape;552;p35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3" name="Google Shape;553;p35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" name="Google Shape;554;p35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5" name="Google Shape;555;p35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6" name="Google Shape;556;p35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7" name="Google Shape;557;p35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8" name="Google Shape;558;p35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9" name="Google Shape;559;p35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0" name="Google Shape;560;p35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1" name="Google Shape;561;p35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2" name="Google Shape;562;p35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3" name="Google Shape;563;p35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564" name="Google Shape;564;p35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35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35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35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35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35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35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35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35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35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35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35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76" name="Google Shape;576;p35"/>
          <p:cNvCxnSpPr/>
          <p:nvPr/>
        </p:nvCxnSpPr>
        <p:spPr>
          <a:xfrm rot="10800000">
            <a:off x="720009" y="46639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42975"/>
            <a:ext cx="7704000" cy="3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9" r:id="rId6"/>
    <p:sldLayoutId id="2147483680" r:id="rId7"/>
    <p:sldLayoutId id="214748368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9"/>
          <p:cNvSpPr txBox="1">
            <a:spLocks noGrp="1"/>
          </p:cNvSpPr>
          <p:nvPr>
            <p:ph type="subTitle" idx="3"/>
          </p:nvPr>
        </p:nvSpPr>
        <p:spPr>
          <a:xfrm>
            <a:off x="2143775" y="4697325"/>
            <a:ext cx="1368600" cy="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8" name="Google Shape;588;p39"/>
          <p:cNvSpPr txBox="1">
            <a:spLocks noGrp="1"/>
          </p:cNvSpPr>
          <p:nvPr>
            <p:ph type="subTitle" idx="2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SHOPPING </a:t>
            </a:r>
            <a:r>
              <a:rPr lang="en" dirty="0" smtClean="0"/>
              <a:t>CART</a:t>
            </a:r>
            <a:endParaRPr dirty="0"/>
          </a:p>
        </p:txBody>
      </p:sp>
      <p:sp>
        <p:nvSpPr>
          <p:cNvPr id="589" name="Google Shape;589;p39"/>
          <p:cNvSpPr txBox="1">
            <a:spLocks noGrp="1"/>
          </p:cNvSpPr>
          <p:nvPr>
            <p:ph type="ctrTitle"/>
          </p:nvPr>
        </p:nvSpPr>
        <p:spPr>
          <a:xfrm>
            <a:off x="715850" y="1245025"/>
            <a:ext cx="4629900" cy="21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Online Shopping Website</a:t>
            </a:r>
            <a:endParaRPr dirty="0"/>
          </a:p>
        </p:txBody>
      </p:sp>
      <p:sp>
        <p:nvSpPr>
          <p:cNvPr id="590" name="Google Shape;590;p39"/>
          <p:cNvSpPr txBox="1">
            <a:spLocks noGrp="1"/>
          </p:cNvSpPr>
          <p:nvPr>
            <p:ph type="subTitle" idx="1"/>
          </p:nvPr>
        </p:nvSpPr>
        <p:spPr>
          <a:xfrm>
            <a:off x="846050" y="3608975"/>
            <a:ext cx="4194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</a:t>
            </a:r>
            <a:r>
              <a:rPr lang="en" dirty="0" smtClean="0"/>
              <a:t>where our </a:t>
            </a:r>
            <a:r>
              <a:rPr lang="en" dirty="0"/>
              <a:t>presentation begins</a:t>
            </a:r>
            <a:endParaRPr dirty="0"/>
          </a:p>
        </p:txBody>
      </p:sp>
      <p:grpSp>
        <p:nvGrpSpPr>
          <p:cNvPr id="591" name="Google Shape;591;p39"/>
          <p:cNvGrpSpPr/>
          <p:nvPr/>
        </p:nvGrpSpPr>
        <p:grpSpPr>
          <a:xfrm>
            <a:off x="7889456" y="2235328"/>
            <a:ext cx="673157" cy="753988"/>
            <a:chOff x="1784625" y="2271900"/>
            <a:chExt cx="387875" cy="434450"/>
          </a:xfrm>
        </p:grpSpPr>
        <p:sp>
          <p:nvSpPr>
            <p:cNvPr id="592" name="Google Shape;592;p39"/>
            <p:cNvSpPr/>
            <p:nvPr/>
          </p:nvSpPr>
          <p:spPr>
            <a:xfrm>
              <a:off x="1787250" y="2271900"/>
              <a:ext cx="357775" cy="414950"/>
            </a:xfrm>
            <a:custGeom>
              <a:avLst/>
              <a:gdLst/>
              <a:ahLst/>
              <a:cxnLst/>
              <a:rect l="l" t="t" r="r" b="b"/>
              <a:pathLst>
                <a:path w="14311" h="16598" extrusionOk="0">
                  <a:moveTo>
                    <a:pt x="9769" y="1"/>
                  </a:moveTo>
                  <a:cubicBezTo>
                    <a:pt x="9670" y="1"/>
                    <a:pt x="9570" y="34"/>
                    <a:pt x="9492" y="100"/>
                  </a:cubicBezTo>
                  <a:lnTo>
                    <a:pt x="7908" y="1527"/>
                  </a:lnTo>
                  <a:cubicBezTo>
                    <a:pt x="6717" y="2600"/>
                    <a:pt x="5538" y="3687"/>
                    <a:pt x="4321" y="4734"/>
                  </a:cubicBezTo>
                  <a:cubicBezTo>
                    <a:pt x="3902" y="5101"/>
                    <a:pt x="3863" y="5311"/>
                    <a:pt x="3732" y="5873"/>
                  </a:cubicBezTo>
                  <a:cubicBezTo>
                    <a:pt x="3313" y="7733"/>
                    <a:pt x="2488" y="9487"/>
                    <a:pt x="1310" y="11006"/>
                  </a:cubicBezTo>
                  <a:cubicBezTo>
                    <a:pt x="603" y="11922"/>
                    <a:pt x="0" y="12708"/>
                    <a:pt x="92" y="13912"/>
                  </a:cubicBezTo>
                  <a:cubicBezTo>
                    <a:pt x="118" y="14436"/>
                    <a:pt x="249" y="14959"/>
                    <a:pt x="459" y="15431"/>
                  </a:cubicBezTo>
                  <a:cubicBezTo>
                    <a:pt x="510" y="15546"/>
                    <a:pt x="1135" y="16598"/>
                    <a:pt x="1225" y="16598"/>
                  </a:cubicBezTo>
                  <a:cubicBezTo>
                    <a:pt x="1228" y="16598"/>
                    <a:pt x="1229" y="16597"/>
                    <a:pt x="1231" y="16596"/>
                  </a:cubicBezTo>
                  <a:lnTo>
                    <a:pt x="14310" y="4813"/>
                  </a:lnTo>
                  <a:lnTo>
                    <a:pt x="10081" y="139"/>
                  </a:lnTo>
                  <a:cubicBezTo>
                    <a:pt x="10003" y="47"/>
                    <a:pt x="9887" y="1"/>
                    <a:pt x="9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1818350" y="2391550"/>
              <a:ext cx="354150" cy="314800"/>
            </a:xfrm>
            <a:custGeom>
              <a:avLst/>
              <a:gdLst/>
              <a:ahLst/>
              <a:cxnLst/>
              <a:rect l="l" t="t" r="r" b="b"/>
              <a:pathLst>
                <a:path w="14166" h="12592" extrusionOk="0">
                  <a:moveTo>
                    <a:pt x="13079" y="1"/>
                  </a:moveTo>
                  <a:lnTo>
                    <a:pt x="7777" y="4766"/>
                  </a:lnTo>
                  <a:cubicBezTo>
                    <a:pt x="6599" y="5840"/>
                    <a:pt x="5394" y="6940"/>
                    <a:pt x="4294" y="7908"/>
                  </a:cubicBezTo>
                  <a:lnTo>
                    <a:pt x="236" y="11574"/>
                  </a:lnTo>
                  <a:cubicBezTo>
                    <a:pt x="13" y="11771"/>
                    <a:pt x="0" y="12111"/>
                    <a:pt x="196" y="12334"/>
                  </a:cubicBezTo>
                  <a:lnTo>
                    <a:pt x="275" y="12412"/>
                  </a:lnTo>
                  <a:cubicBezTo>
                    <a:pt x="381" y="12532"/>
                    <a:pt x="525" y="12592"/>
                    <a:pt x="671" y="12592"/>
                  </a:cubicBezTo>
                  <a:cubicBezTo>
                    <a:pt x="795" y="12592"/>
                    <a:pt x="919" y="12549"/>
                    <a:pt x="1021" y="12465"/>
                  </a:cubicBezTo>
                  <a:cubicBezTo>
                    <a:pt x="1283" y="12242"/>
                    <a:pt x="1571" y="11993"/>
                    <a:pt x="1610" y="11954"/>
                  </a:cubicBezTo>
                  <a:cubicBezTo>
                    <a:pt x="4124" y="9715"/>
                    <a:pt x="11456" y="3208"/>
                    <a:pt x="13852" y="1074"/>
                  </a:cubicBezTo>
                  <a:cubicBezTo>
                    <a:pt x="14166" y="786"/>
                    <a:pt x="14048" y="263"/>
                    <a:pt x="13629" y="145"/>
                  </a:cubicBezTo>
                  <a:lnTo>
                    <a:pt x="13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1879550" y="2272050"/>
              <a:ext cx="166950" cy="139750"/>
            </a:xfrm>
            <a:custGeom>
              <a:avLst/>
              <a:gdLst/>
              <a:ahLst/>
              <a:cxnLst/>
              <a:rect l="l" t="t" r="r" b="b"/>
              <a:pathLst>
                <a:path w="6678" h="5590" extrusionOk="0">
                  <a:moveTo>
                    <a:pt x="6125" y="1"/>
                  </a:moveTo>
                  <a:cubicBezTo>
                    <a:pt x="5547" y="1"/>
                    <a:pt x="4167" y="866"/>
                    <a:pt x="2750" y="2149"/>
                  </a:cubicBezTo>
                  <a:cubicBezTo>
                    <a:pt x="1087" y="3642"/>
                    <a:pt x="0" y="5147"/>
                    <a:pt x="315" y="5514"/>
                  </a:cubicBezTo>
                  <a:cubicBezTo>
                    <a:pt x="361" y="5565"/>
                    <a:pt x="435" y="5589"/>
                    <a:pt x="531" y="5589"/>
                  </a:cubicBezTo>
                  <a:cubicBezTo>
                    <a:pt x="1105" y="5589"/>
                    <a:pt x="2491" y="4724"/>
                    <a:pt x="3915" y="3445"/>
                  </a:cubicBezTo>
                  <a:cubicBezTo>
                    <a:pt x="5591" y="1940"/>
                    <a:pt x="6677" y="434"/>
                    <a:pt x="6350" y="81"/>
                  </a:cubicBezTo>
                  <a:cubicBezTo>
                    <a:pt x="6302" y="27"/>
                    <a:pt x="6226" y="1"/>
                    <a:pt x="6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1784625" y="2592200"/>
              <a:ext cx="84475" cy="45525"/>
            </a:xfrm>
            <a:custGeom>
              <a:avLst/>
              <a:gdLst/>
              <a:ahLst/>
              <a:cxnLst/>
              <a:rect l="l" t="t" r="r" b="b"/>
              <a:pathLst>
                <a:path w="3379" h="1821" extrusionOk="0">
                  <a:moveTo>
                    <a:pt x="1" y="0"/>
                  </a:moveTo>
                  <a:lnTo>
                    <a:pt x="1" y="171"/>
                  </a:lnTo>
                  <a:cubicBezTo>
                    <a:pt x="1271" y="210"/>
                    <a:pt x="2462" y="812"/>
                    <a:pt x="3261" y="1820"/>
                  </a:cubicBezTo>
                  <a:lnTo>
                    <a:pt x="3378" y="1715"/>
                  </a:lnTo>
                  <a:cubicBezTo>
                    <a:pt x="2567" y="681"/>
                    <a:pt x="1323" y="5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1840925" y="2388125"/>
              <a:ext cx="62550" cy="132425"/>
            </a:xfrm>
            <a:custGeom>
              <a:avLst/>
              <a:gdLst/>
              <a:ahLst/>
              <a:cxnLst/>
              <a:rect l="l" t="t" r="r" b="b"/>
              <a:pathLst>
                <a:path w="2502" h="5297" extrusionOk="0">
                  <a:moveTo>
                    <a:pt x="1537" y="1"/>
                  </a:moveTo>
                  <a:cubicBezTo>
                    <a:pt x="1505" y="1"/>
                    <a:pt x="1473" y="3"/>
                    <a:pt x="1441" y="7"/>
                  </a:cubicBezTo>
                  <a:cubicBezTo>
                    <a:pt x="668" y="151"/>
                    <a:pt x="747" y="989"/>
                    <a:pt x="747" y="1604"/>
                  </a:cubicBezTo>
                  <a:cubicBezTo>
                    <a:pt x="747" y="2782"/>
                    <a:pt x="498" y="4223"/>
                    <a:pt x="0" y="5296"/>
                  </a:cubicBezTo>
                  <a:lnTo>
                    <a:pt x="2331" y="2599"/>
                  </a:lnTo>
                  <a:cubicBezTo>
                    <a:pt x="2449" y="2167"/>
                    <a:pt x="2501" y="1722"/>
                    <a:pt x="2475" y="1277"/>
                  </a:cubicBezTo>
                  <a:cubicBezTo>
                    <a:pt x="2475" y="963"/>
                    <a:pt x="2383" y="662"/>
                    <a:pt x="2226" y="387"/>
                  </a:cubicBezTo>
                  <a:cubicBezTo>
                    <a:pt x="2073" y="152"/>
                    <a:pt x="1815" y="1"/>
                    <a:pt x="1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1840600" y="2466175"/>
              <a:ext cx="62525" cy="20000"/>
            </a:xfrm>
            <a:custGeom>
              <a:avLst/>
              <a:gdLst/>
              <a:ahLst/>
              <a:cxnLst/>
              <a:rect l="l" t="t" r="r" b="b"/>
              <a:pathLst>
                <a:path w="2501" h="800" extrusionOk="0">
                  <a:moveTo>
                    <a:pt x="40" y="1"/>
                  </a:moveTo>
                  <a:lnTo>
                    <a:pt x="0" y="158"/>
                  </a:lnTo>
                  <a:lnTo>
                    <a:pt x="2462" y="799"/>
                  </a:lnTo>
                  <a:lnTo>
                    <a:pt x="2501" y="642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841900" y="2444900"/>
              <a:ext cx="62550" cy="20000"/>
            </a:xfrm>
            <a:custGeom>
              <a:avLst/>
              <a:gdLst/>
              <a:ahLst/>
              <a:cxnLst/>
              <a:rect l="l" t="t" r="r" b="b"/>
              <a:pathLst>
                <a:path w="2502" h="800" extrusionOk="0">
                  <a:moveTo>
                    <a:pt x="40" y="1"/>
                  </a:moveTo>
                  <a:lnTo>
                    <a:pt x="1" y="158"/>
                  </a:lnTo>
                  <a:lnTo>
                    <a:pt x="2462" y="799"/>
                  </a:lnTo>
                  <a:lnTo>
                    <a:pt x="2501" y="655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1832425" y="2487775"/>
              <a:ext cx="61550" cy="20000"/>
            </a:xfrm>
            <a:custGeom>
              <a:avLst/>
              <a:gdLst/>
              <a:ahLst/>
              <a:cxnLst/>
              <a:rect l="l" t="t" r="r" b="b"/>
              <a:pathLst>
                <a:path w="2462" h="800" extrusionOk="0">
                  <a:moveTo>
                    <a:pt x="26" y="1"/>
                  </a:moveTo>
                  <a:lnTo>
                    <a:pt x="0" y="158"/>
                  </a:lnTo>
                  <a:cubicBezTo>
                    <a:pt x="812" y="315"/>
                    <a:pt x="1623" y="525"/>
                    <a:pt x="2409" y="800"/>
                  </a:cubicBezTo>
                  <a:lnTo>
                    <a:pt x="2461" y="642"/>
                  </a:lnTo>
                  <a:cubicBezTo>
                    <a:pt x="1663" y="368"/>
                    <a:pt x="851" y="145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39"/>
          <p:cNvGrpSpPr/>
          <p:nvPr/>
        </p:nvGrpSpPr>
        <p:grpSpPr>
          <a:xfrm>
            <a:off x="7755690" y="3399036"/>
            <a:ext cx="683353" cy="694764"/>
            <a:chOff x="2247775" y="1520925"/>
            <a:chExt cx="393750" cy="400325"/>
          </a:xfrm>
        </p:grpSpPr>
        <p:sp>
          <p:nvSpPr>
            <p:cNvPr id="601" name="Google Shape;601;p39"/>
            <p:cNvSpPr/>
            <p:nvPr/>
          </p:nvSpPr>
          <p:spPr>
            <a:xfrm>
              <a:off x="2248425" y="1521250"/>
              <a:ext cx="393100" cy="400000"/>
            </a:xfrm>
            <a:custGeom>
              <a:avLst/>
              <a:gdLst/>
              <a:ahLst/>
              <a:cxnLst/>
              <a:rect l="l" t="t" r="r" b="b"/>
              <a:pathLst>
                <a:path w="15724" h="16000" extrusionOk="0">
                  <a:moveTo>
                    <a:pt x="9361" y="1"/>
                  </a:moveTo>
                  <a:lnTo>
                    <a:pt x="0" y="10108"/>
                  </a:lnTo>
                  <a:lnTo>
                    <a:pt x="6363" y="15999"/>
                  </a:lnTo>
                  <a:lnTo>
                    <a:pt x="15724" y="5905"/>
                  </a:lnTo>
                  <a:lnTo>
                    <a:pt x="9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2247775" y="1520925"/>
              <a:ext cx="236650" cy="255000"/>
            </a:xfrm>
            <a:custGeom>
              <a:avLst/>
              <a:gdLst/>
              <a:ahLst/>
              <a:cxnLst/>
              <a:rect l="l" t="t" r="r" b="b"/>
              <a:pathLst>
                <a:path w="9466" h="10200" extrusionOk="0">
                  <a:moveTo>
                    <a:pt x="9309" y="1"/>
                  </a:moveTo>
                  <a:cubicBezTo>
                    <a:pt x="9243" y="289"/>
                    <a:pt x="7908" y="7031"/>
                    <a:pt x="7803" y="7948"/>
                  </a:cubicBezTo>
                  <a:lnTo>
                    <a:pt x="0" y="10042"/>
                  </a:lnTo>
                  <a:lnTo>
                    <a:pt x="39" y="10200"/>
                  </a:lnTo>
                  <a:lnTo>
                    <a:pt x="7973" y="8079"/>
                  </a:lnTo>
                  <a:lnTo>
                    <a:pt x="7973" y="8013"/>
                  </a:lnTo>
                  <a:cubicBezTo>
                    <a:pt x="8012" y="7385"/>
                    <a:pt x="9453" y="105"/>
                    <a:pt x="9466" y="27"/>
                  </a:cubicBezTo>
                  <a:lnTo>
                    <a:pt x="9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39"/>
          <p:cNvGrpSpPr/>
          <p:nvPr/>
        </p:nvGrpSpPr>
        <p:grpSpPr>
          <a:xfrm>
            <a:off x="3889043" y="1705798"/>
            <a:ext cx="673180" cy="673180"/>
            <a:chOff x="2429425" y="1984725"/>
            <a:chExt cx="239600" cy="239600"/>
          </a:xfrm>
        </p:grpSpPr>
        <p:sp>
          <p:nvSpPr>
            <p:cNvPr id="604" name="Google Shape;604;p39"/>
            <p:cNvSpPr/>
            <p:nvPr/>
          </p:nvSpPr>
          <p:spPr>
            <a:xfrm>
              <a:off x="2429425" y="1984725"/>
              <a:ext cx="239600" cy="239600"/>
            </a:xfrm>
            <a:custGeom>
              <a:avLst/>
              <a:gdLst/>
              <a:ahLst/>
              <a:cxnLst/>
              <a:rect l="l" t="t" r="r" b="b"/>
              <a:pathLst>
                <a:path w="9584" h="9584" extrusionOk="0">
                  <a:moveTo>
                    <a:pt x="3771" y="0"/>
                  </a:moveTo>
                  <a:lnTo>
                    <a:pt x="3679" y="2606"/>
                  </a:lnTo>
                  <a:lnTo>
                    <a:pt x="1519" y="1152"/>
                  </a:lnTo>
                  <a:lnTo>
                    <a:pt x="2736" y="3457"/>
                  </a:lnTo>
                  <a:lnTo>
                    <a:pt x="131" y="3273"/>
                  </a:lnTo>
                  <a:lnTo>
                    <a:pt x="2344" y="4661"/>
                  </a:lnTo>
                  <a:lnTo>
                    <a:pt x="0" y="5813"/>
                  </a:lnTo>
                  <a:lnTo>
                    <a:pt x="2606" y="5905"/>
                  </a:lnTo>
                  <a:lnTo>
                    <a:pt x="1152" y="8065"/>
                  </a:lnTo>
                  <a:lnTo>
                    <a:pt x="1152" y="8065"/>
                  </a:lnTo>
                  <a:lnTo>
                    <a:pt x="3457" y="6847"/>
                  </a:lnTo>
                  <a:lnTo>
                    <a:pt x="3273" y="9453"/>
                  </a:lnTo>
                  <a:lnTo>
                    <a:pt x="4661" y="7240"/>
                  </a:lnTo>
                  <a:lnTo>
                    <a:pt x="5813" y="9584"/>
                  </a:lnTo>
                  <a:lnTo>
                    <a:pt x="5905" y="6978"/>
                  </a:lnTo>
                  <a:lnTo>
                    <a:pt x="8065" y="8432"/>
                  </a:lnTo>
                  <a:lnTo>
                    <a:pt x="6847" y="6127"/>
                  </a:lnTo>
                  <a:lnTo>
                    <a:pt x="9453" y="6311"/>
                  </a:lnTo>
                  <a:lnTo>
                    <a:pt x="7240" y="4923"/>
                  </a:lnTo>
                  <a:lnTo>
                    <a:pt x="9584" y="3771"/>
                  </a:lnTo>
                  <a:lnTo>
                    <a:pt x="6978" y="3679"/>
                  </a:lnTo>
                  <a:lnTo>
                    <a:pt x="8432" y="1519"/>
                  </a:lnTo>
                  <a:lnTo>
                    <a:pt x="6127" y="2737"/>
                  </a:lnTo>
                  <a:lnTo>
                    <a:pt x="6127" y="2737"/>
                  </a:lnTo>
                  <a:lnTo>
                    <a:pt x="6311" y="131"/>
                  </a:lnTo>
                  <a:lnTo>
                    <a:pt x="4923" y="2344"/>
                  </a:lnTo>
                  <a:lnTo>
                    <a:pt x="3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2543993" y="2064079"/>
              <a:ext cx="17050" cy="80875"/>
            </a:xfrm>
            <a:custGeom>
              <a:avLst/>
              <a:gdLst/>
              <a:ahLst/>
              <a:cxnLst/>
              <a:rect l="l" t="t" r="r" b="b"/>
              <a:pathLst>
                <a:path w="682" h="3235" extrusionOk="0">
                  <a:moveTo>
                    <a:pt x="66" y="1"/>
                  </a:moveTo>
                  <a:lnTo>
                    <a:pt x="131" y="2266"/>
                  </a:lnTo>
                  <a:lnTo>
                    <a:pt x="459" y="2266"/>
                  </a:lnTo>
                  <a:lnTo>
                    <a:pt x="524" y="1"/>
                  </a:lnTo>
                  <a:close/>
                  <a:moveTo>
                    <a:pt x="288" y="2645"/>
                  </a:moveTo>
                  <a:cubicBezTo>
                    <a:pt x="131" y="2645"/>
                    <a:pt x="0" y="2789"/>
                    <a:pt x="13" y="2946"/>
                  </a:cubicBezTo>
                  <a:cubicBezTo>
                    <a:pt x="0" y="3103"/>
                    <a:pt x="131" y="3234"/>
                    <a:pt x="288" y="3234"/>
                  </a:cubicBezTo>
                  <a:cubicBezTo>
                    <a:pt x="681" y="3234"/>
                    <a:pt x="681" y="2645"/>
                    <a:pt x="288" y="2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39"/>
          <p:cNvGrpSpPr/>
          <p:nvPr/>
        </p:nvGrpSpPr>
        <p:grpSpPr>
          <a:xfrm rot="407946">
            <a:off x="7564726" y="654693"/>
            <a:ext cx="907452" cy="839065"/>
            <a:chOff x="1774150" y="1280375"/>
            <a:chExt cx="443200" cy="409800"/>
          </a:xfrm>
        </p:grpSpPr>
        <p:sp>
          <p:nvSpPr>
            <p:cNvPr id="607" name="Google Shape;607;p39"/>
            <p:cNvSpPr/>
            <p:nvPr/>
          </p:nvSpPr>
          <p:spPr>
            <a:xfrm>
              <a:off x="1774150" y="1280375"/>
              <a:ext cx="443200" cy="409800"/>
            </a:xfrm>
            <a:custGeom>
              <a:avLst/>
              <a:gdLst/>
              <a:ahLst/>
              <a:cxnLst/>
              <a:rect l="l" t="t" r="r" b="b"/>
              <a:pathLst>
                <a:path w="17728" h="16392" extrusionOk="0">
                  <a:moveTo>
                    <a:pt x="6625" y="0"/>
                  </a:moveTo>
                  <a:lnTo>
                    <a:pt x="6625" y="0"/>
                  </a:lnTo>
                  <a:cubicBezTo>
                    <a:pt x="4661" y="26"/>
                    <a:pt x="2986" y="406"/>
                    <a:pt x="1716" y="2566"/>
                  </a:cubicBezTo>
                  <a:cubicBezTo>
                    <a:pt x="956" y="3823"/>
                    <a:pt x="485" y="5237"/>
                    <a:pt x="1" y="6625"/>
                  </a:cubicBezTo>
                  <a:cubicBezTo>
                    <a:pt x="1166" y="6913"/>
                    <a:pt x="2370" y="7057"/>
                    <a:pt x="3562" y="7096"/>
                  </a:cubicBezTo>
                  <a:cubicBezTo>
                    <a:pt x="3405" y="7096"/>
                    <a:pt x="3444" y="15802"/>
                    <a:pt x="3444" y="16391"/>
                  </a:cubicBezTo>
                  <a:lnTo>
                    <a:pt x="14297" y="16391"/>
                  </a:lnTo>
                  <a:cubicBezTo>
                    <a:pt x="14297" y="15789"/>
                    <a:pt x="14337" y="7096"/>
                    <a:pt x="14179" y="7096"/>
                  </a:cubicBezTo>
                  <a:cubicBezTo>
                    <a:pt x="15371" y="7057"/>
                    <a:pt x="16562" y="6913"/>
                    <a:pt x="17727" y="6625"/>
                  </a:cubicBezTo>
                  <a:cubicBezTo>
                    <a:pt x="17256" y="5237"/>
                    <a:pt x="16772" y="3823"/>
                    <a:pt x="16012" y="2566"/>
                  </a:cubicBezTo>
                  <a:cubicBezTo>
                    <a:pt x="14742" y="406"/>
                    <a:pt x="13067" y="26"/>
                    <a:pt x="11103" y="0"/>
                  </a:cubicBezTo>
                  <a:lnTo>
                    <a:pt x="11103" y="0"/>
                  </a:lnTo>
                  <a:cubicBezTo>
                    <a:pt x="11142" y="157"/>
                    <a:pt x="11155" y="314"/>
                    <a:pt x="11155" y="471"/>
                  </a:cubicBezTo>
                  <a:cubicBezTo>
                    <a:pt x="11155" y="1741"/>
                    <a:pt x="10134" y="2762"/>
                    <a:pt x="8864" y="2762"/>
                  </a:cubicBezTo>
                  <a:cubicBezTo>
                    <a:pt x="7594" y="2762"/>
                    <a:pt x="6573" y="1741"/>
                    <a:pt x="6573" y="471"/>
                  </a:cubicBezTo>
                  <a:cubicBezTo>
                    <a:pt x="6573" y="314"/>
                    <a:pt x="6586" y="157"/>
                    <a:pt x="6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1859900" y="1386975"/>
              <a:ext cx="22300" cy="73425"/>
            </a:xfrm>
            <a:custGeom>
              <a:avLst/>
              <a:gdLst/>
              <a:ahLst/>
              <a:cxnLst/>
              <a:rect l="l" t="t" r="r" b="b"/>
              <a:pathLst>
                <a:path w="892" h="2937" extrusionOk="0">
                  <a:moveTo>
                    <a:pt x="804" y="1"/>
                  </a:moveTo>
                  <a:cubicBezTo>
                    <a:pt x="769" y="1"/>
                    <a:pt x="734" y="24"/>
                    <a:pt x="734" y="56"/>
                  </a:cubicBezTo>
                  <a:lnTo>
                    <a:pt x="1" y="2845"/>
                  </a:lnTo>
                  <a:cubicBezTo>
                    <a:pt x="1" y="2884"/>
                    <a:pt x="14" y="2924"/>
                    <a:pt x="66" y="2937"/>
                  </a:cubicBezTo>
                  <a:lnTo>
                    <a:pt x="79" y="2937"/>
                  </a:lnTo>
                  <a:cubicBezTo>
                    <a:pt x="119" y="2937"/>
                    <a:pt x="158" y="2910"/>
                    <a:pt x="158" y="2884"/>
                  </a:cubicBezTo>
                  <a:lnTo>
                    <a:pt x="891" y="96"/>
                  </a:lnTo>
                  <a:cubicBezTo>
                    <a:pt x="891" y="56"/>
                    <a:pt x="865" y="4"/>
                    <a:pt x="826" y="4"/>
                  </a:cubicBezTo>
                  <a:cubicBezTo>
                    <a:pt x="819" y="2"/>
                    <a:pt x="811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2101125" y="1392925"/>
              <a:ext cx="31125" cy="66175"/>
            </a:xfrm>
            <a:custGeom>
              <a:avLst/>
              <a:gdLst/>
              <a:ahLst/>
              <a:cxnLst/>
              <a:rect l="l" t="t" r="r" b="b"/>
              <a:pathLst>
                <a:path w="1245" h="2647" extrusionOk="0">
                  <a:moveTo>
                    <a:pt x="101" y="1"/>
                  </a:moveTo>
                  <a:cubicBezTo>
                    <a:pt x="85" y="1"/>
                    <a:pt x="68" y="5"/>
                    <a:pt x="53" y="15"/>
                  </a:cubicBezTo>
                  <a:cubicBezTo>
                    <a:pt x="14" y="41"/>
                    <a:pt x="1" y="93"/>
                    <a:pt x="27" y="120"/>
                  </a:cubicBezTo>
                  <a:cubicBezTo>
                    <a:pt x="551" y="866"/>
                    <a:pt x="904" y="1704"/>
                    <a:pt x="1074" y="2581"/>
                  </a:cubicBezTo>
                  <a:cubicBezTo>
                    <a:pt x="1087" y="2620"/>
                    <a:pt x="1127" y="2646"/>
                    <a:pt x="1153" y="2646"/>
                  </a:cubicBezTo>
                  <a:lnTo>
                    <a:pt x="1179" y="2646"/>
                  </a:lnTo>
                  <a:cubicBezTo>
                    <a:pt x="1218" y="2633"/>
                    <a:pt x="1244" y="2594"/>
                    <a:pt x="1231" y="2555"/>
                  </a:cubicBezTo>
                  <a:cubicBezTo>
                    <a:pt x="1048" y="1651"/>
                    <a:pt x="695" y="787"/>
                    <a:pt x="158" y="28"/>
                  </a:cubicBezTo>
                  <a:cubicBezTo>
                    <a:pt x="150" y="12"/>
                    <a:pt x="127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9"/>
          <p:cNvGrpSpPr/>
          <p:nvPr/>
        </p:nvGrpSpPr>
        <p:grpSpPr>
          <a:xfrm>
            <a:off x="6393794" y="1058716"/>
            <a:ext cx="802712" cy="723877"/>
            <a:chOff x="1078950" y="1619675"/>
            <a:chExt cx="462525" cy="417100"/>
          </a:xfrm>
        </p:grpSpPr>
        <p:sp>
          <p:nvSpPr>
            <p:cNvPr id="611" name="Google Shape;611;p39"/>
            <p:cNvSpPr/>
            <p:nvPr/>
          </p:nvSpPr>
          <p:spPr>
            <a:xfrm>
              <a:off x="1078950" y="1619675"/>
              <a:ext cx="462525" cy="417100"/>
            </a:xfrm>
            <a:custGeom>
              <a:avLst/>
              <a:gdLst/>
              <a:ahLst/>
              <a:cxnLst/>
              <a:rect l="l" t="t" r="r" b="b"/>
              <a:pathLst>
                <a:path w="18501" h="16684" extrusionOk="0">
                  <a:moveTo>
                    <a:pt x="8236" y="0"/>
                  </a:moveTo>
                  <a:cubicBezTo>
                    <a:pt x="7952" y="0"/>
                    <a:pt x="7668" y="10"/>
                    <a:pt x="7385" y="31"/>
                  </a:cubicBezTo>
                  <a:cubicBezTo>
                    <a:pt x="5002" y="214"/>
                    <a:pt x="3968" y="1484"/>
                    <a:pt x="3104" y="3147"/>
                  </a:cubicBezTo>
                  <a:cubicBezTo>
                    <a:pt x="4361" y="3474"/>
                    <a:pt x="5054" y="4822"/>
                    <a:pt x="4609" y="6040"/>
                  </a:cubicBezTo>
                  <a:cubicBezTo>
                    <a:pt x="4275" y="6928"/>
                    <a:pt x="3440" y="7461"/>
                    <a:pt x="2560" y="7461"/>
                  </a:cubicBezTo>
                  <a:cubicBezTo>
                    <a:pt x="2233" y="7461"/>
                    <a:pt x="1900" y="7387"/>
                    <a:pt x="1585" y="7231"/>
                  </a:cubicBezTo>
                  <a:cubicBezTo>
                    <a:pt x="1454" y="7166"/>
                    <a:pt x="1323" y="7087"/>
                    <a:pt x="1205" y="6996"/>
                  </a:cubicBezTo>
                  <a:lnTo>
                    <a:pt x="1205" y="6996"/>
                  </a:lnTo>
                  <a:cubicBezTo>
                    <a:pt x="394" y="8685"/>
                    <a:pt x="1" y="10282"/>
                    <a:pt x="1310" y="12285"/>
                  </a:cubicBezTo>
                  <a:cubicBezTo>
                    <a:pt x="2069" y="13476"/>
                    <a:pt x="3077" y="14471"/>
                    <a:pt x="4072" y="15479"/>
                  </a:cubicBezTo>
                  <a:cubicBezTo>
                    <a:pt x="4806" y="14602"/>
                    <a:pt x="5447" y="13633"/>
                    <a:pt x="5971" y="12625"/>
                  </a:cubicBezTo>
                  <a:lnTo>
                    <a:pt x="5971" y="12625"/>
                  </a:lnTo>
                  <a:cubicBezTo>
                    <a:pt x="5905" y="12769"/>
                    <a:pt x="13381" y="16422"/>
                    <a:pt x="13892" y="16684"/>
                  </a:cubicBezTo>
                  <a:lnTo>
                    <a:pt x="18500" y="7389"/>
                  </a:lnTo>
                  <a:cubicBezTo>
                    <a:pt x="17985" y="7131"/>
                    <a:pt x="10795" y="3536"/>
                    <a:pt x="10485" y="3536"/>
                  </a:cubicBezTo>
                  <a:cubicBezTo>
                    <a:pt x="10479" y="3536"/>
                    <a:pt x="10476" y="3537"/>
                    <a:pt x="10475" y="3539"/>
                  </a:cubicBezTo>
                  <a:cubicBezTo>
                    <a:pt x="10959" y="2505"/>
                    <a:pt x="11339" y="1419"/>
                    <a:pt x="11600" y="293"/>
                  </a:cubicBezTo>
                  <a:cubicBezTo>
                    <a:pt x="10483" y="146"/>
                    <a:pt x="9357" y="0"/>
                    <a:pt x="8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1173625" y="1889650"/>
              <a:ext cx="56900" cy="48950"/>
            </a:xfrm>
            <a:custGeom>
              <a:avLst/>
              <a:gdLst/>
              <a:ahLst/>
              <a:cxnLst/>
              <a:rect l="l" t="t" r="r" b="b"/>
              <a:pathLst>
                <a:path w="2276" h="1958" extrusionOk="0">
                  <a:moveTo>
                    <a:pt x="118" y="0"/>
                  </a:moveTo>
                  <a:cubicBezTo>
                    <a:pt x="54" y="0"/>
                    <a:pt x="1" y="86"/>
                    <a:pt x="63" y="137"/>
                  </a:cubicBezTo>
                  <a:lnTo>
                    <a:pt x="2145" y="1944"/>
                  </a:lnTo>
                  <a:cubicBezTo>
                    <a:pt x="2158" y="1957"/>
                    <a:pt x="2171" y="1957"/>
                    <a:pt x="2197" y="1957"/>
                  </a:cubicBezTo>
                  <a:cubicBezTo>
                    <a:pt x="2210" y="1957"/>
                    <a:pt x="2236" y="1957"/>
                    <a:pt x="2249" y="1931"/>
                  </a:cubicBezTo>
                  <a:cubicBezTo>
                    <a:pt x="2276" y="1905"/>
                    <a:pt x="2276" y="1853"/>
                    <a:pt x="2249" y="1813"/>
                  </a:cubicBezTo>
                  <a:lnTo>
                    <a:pt x="168" y="20"/>
                  </a:lnTo>
                  <a:cubicBezTo>
                    <a:pt x="151" y="6"/>
                    <a:pt x="134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1274350" y="1699100"/>
              <a:ext cx="69100" cy="9400"/>
            </a:xfrm>
            <a:custGeom>
              <a:avLst/>
              <a:gdLst/>
              <a:ahLst/>
              <a:cxnLst/>
              <a:rect l="l" t="t" r="r" b="b"/>
              <a:pathLst>
                <a:path w="2764" h="376" extrusionOk="0">
                  <a:moveTo>
                    <a:pt x="1063" y="0"/>
                  </a:moveTo>
                  <a:cubicBezTo>
                    <a:pt x="735" y="0"/>
                    <a:pt x="407" y="25"/>
                    <a:pt x="79" y="74"/>
                  </a:cubicBezTo>
                  <a:cubicBezTo>
                    <a:pt x="40" y="74"/>
                    <a:pt x="1" y="114"/>
                    <a:pt x="14" y="153"/>
                  </a:cubicBezTo>
                  <a:cubicBezTo>
                    <a:pt x="27" y="205"/>
                    <a:pt x="66" y="232"/>
                    <a:pt x="106" y="232"/>
                  </a:cubicBezTo>
                  <a:cubicBezTo>
                    <a:pt x="413" y="184"/>
                    <a:pt x="723" y="161"/>
                    <a:pt x="1032" y="161"/>
                  </a:cubicBezTo>
                  <a:cubicBezTo>
                    <a:pt x="1577" y="161"/>
                    <a:pt x="2119" y="233"/>
                    <a:pt x="2645" y="376"/>
                  </a:cubicBezTo>
                  <a:lnTo>
                    <a:pt x="2672" y="376"/>
                  </a:lnTo>
                  <a:cubicBezTo>
                    <a:pt x="2711" y="376"/>
                    <a:pt x="2737" y="349"/>
                    <a:pt x="2750" y="310"/>
                  </a:cubicBezTo>
                  <a:cubicBezTo>
                    <a:pt x="2763" y="271"/>
                    <a:pt x="2737" y="232"/>
                    <a:pt x="2698" y="218"/>
                  </a:cubicBezTo>
                  <a:cubicBezTo>
                    <a:pt x="2157" y="71"/>
                    <a:pt x="1611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39"/>
          <p:cNvGrpSpPr/>
          <p:nvPr/>
        </p:nvGrpSpPr>
        <p:grpSpPr>
          <a:xfrm>
            <a:off x="6897639" y="1739844"/>
            <a:ext cx="714071" cy="538612"/>
            <a:chOff x="1056050" y="2184175"/>
            <a:chExt cx="411450" cy="310350"/>
          </a:xfrm>
        </p:grpSpPr>
        <p:sp>
          <p:nvSpPr>
            <p:cNvPr id="615" name="Google Shape;615;p39"/>
            <p:cNvSpPr/>
            <p:nvPr/>
          </p:nvSpPr>
          <p:spPr>
            <a:xfrm>
              <a:off x="1056050" y="2184175"/>
              <a:ext cx="411450" cy="310350"/>
            </a:xfrm>
            <a:custGeom>
              <a:avLst/>
              <a:gdLst/>
              <a:ahLst/>
              <a:cxnLst/>
              <a:rect l="l" t="t" r="r" b="b"/>
              <a:pathLst>
                <a:path w="16458" h="12414" extrusionOk="0">
                  <a:moveTo>
                    <a:pt x="13881" y="0"/>
                  </a:moveTo>
                  <a:cubicBezTo>
                    <a:pt x="13867" y="0"/>
                    <a:pt x="13852" y="3"/>
                    <a:pt x="13839" y="9"/>
                  </a:cubicBezTo>
                  <a:lnTo>
                    <a:pt x="118" y="4211"/>
                  </a:lnTo>
                  <a:cubicBezTo>
                    <a:pt x="40" y="4237"/>
                    <a:pt x="0" y="4316"/>
                    <a:pt x="27" y="4381"/>
                  </a:cubicBezTo>
                  <a:lnTo>
                    <a:pt x="2449" y="12315"/>
                  </a:lnTo>
                  <a:cubicBezTo>
                    <a:pt x="2470" y="12369"/>
                    <a:pt x="2527" y="12414"/>
                    <a:pt x="2590" y="12414"/>
                  </a:cubicBezTo>
                  <a:cubicBezTo>
                    <a:pt x="2604" y="12414"/>
                    <a:pt x="2618" y="12411"/>
                    <a:pt x="2632" y="12407"/>
                  </a:cubicBezTo>
                  <a:lnTo>
                    <a:pt x="16353" y="8191"/>
                  </a:lnTo>
                  <a:cubicBezTo>
                    <a:pt x="16418" y="8178"/>
                    <a:pt x="16457" y="8099"/>
                    <a:pt x="16444" y="8021"/>
                  </a:cubicBezTo>
                  <a:lnTo>
                    <a:pt x="14009" y="100"/>
                  </a:lnTo>
                  <a:cubicBezTo>
                    <a:pt x="13988" y="38"/>
                    <a:pt x="13935" y="0"/>
                    <a:pt x="13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1102525" y="2336900"/>
              <a:ext cx="357125" cy="131275"/>
            </a:xfrm>
            <a:custGeom>
              <a:avLst/>
              <a:gdLst/>
              <a:ahLst/>
              <a:cxnLst/>
              <a:rect l="l" t="t" r="r" b="b"/>
              <a:pathLst>
                <a:path w="14285" h="5251" extrusionOk="0">
                  <a:moveTo>
                    <a:pt x="13996" y="0"/>
                  </a:moveTo>
                  <a:lnTo>
                    <a:pt x="0" y="4282"/>
                  </a:lnTo>
                  <a:lnTo>
                    <a:pt x="302" y="5250"/>
                  </a:lnTo>
                  <a:lnTo>
                    <a:pt x="14284" y="956"/>
                  </a:lnTo>
                  <a:lnTo>
                    <a:pt x="139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1085175" y="2281175"/>
              <a:ext cx="92975" cy="67950"/>
            </a:xfrm>
            <a:custGeom>
              <a:avLst/>
              <a:gdLst/>
              <a:ahLst/>
              <a:cxnLst/>
              <a:rect l="l" t="t" r="r" b="b"/>
              <a:pathLst>
                <a:path w="3719" h="2718" extrusionOk="0">
                  <a:moveTo>
                    <a:pt x="3117" y="0"/>
                  </a:moveTo>
                  <a:cubicBezTo>
                    <a:pt x="3108" y="0"/>
                    <a:pt x="3099" y="2"/>
                    <a:pt x="3090" y="4"/>
                  </a:cubicBezTo>
                  <a:lnTo>
                    <a:pt x="79" y="933"/>
                  </a:lnTo>
                  <a:cubicBezTo>
                    <a:pt x="27" y="946"/>
                    <a:pt x="1" y="999"/>
                    <a:pt x="14" y="1051"/>
                  </a:cubicBezTo>
                  <a:lnTo>
                    <a:pt x="498" y="2648"/>
                  </a:lnTo>
                  <a:cubicBezTo>
                    <a:pt x="509" y="2692"/>
                    <a:pt x="556" y="2717"/>
                    <a:pt x="601" y="2717"/>
                  </a:cubicBezTo>
                  <a:cubicBezTo>
                    <a:pt x="611" y="2717"/>
                    <a:pt x="620" y="2716"/>
                    <a:pt x="629" y="2714"/>
                  </a:cubicBezTo>
                  <a:lnTo>
                    <a:pt x="3640" y="1784"/>
                  </a:lnTo>
                  <a:cubicBezTo>
                    <a:pt x="3693" y="1771"/>
                    <a:pt x="3719" y="1719"/>
                    <a:pt x="3706" y="1666"/>
                  </a:cubicBezTo>
                  <a:lnTo>
                    <a:pt x="3208" y="69"/>
                  </a:lnTo>
                  <a:cubicBezTo>
                    <a:pt x="3197" y="26"/>
                    <a:pt x="3160" y="0"/>
                    <a:pt x="3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1115950" y="2370600"/>
              <a:ext cx="124400" cy="55025"/>
            </a:xfrm>
            <a:custGeom>
              <a:avLst/>
              <a:gdLst/>
              <a:ahLst/>
              <a:cxnLst/>
              <a:rect l="l" t="t" r="r" b="b"/>
              <a:pathLst>
                <a:path w="4976" h="2201" extrusionOk="0">
                  <a:moveTo>
                    <a:pt x="4753" y="1"/>
                  </a:moveTo>
                  <a:lnTo>
                    <a:pt x="0" y="1454"/>
                  </a:lnTo>
                  <a:lnTo>
                    <a:pt x="236" y="2200"/>
                  </a:lnTo>
                  <a:lnTo>
                    <a:pt x="4975" y="747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9" name="Google Shape;619;p39"/>
          <p:cNvSpPr/>
          <p:nvPr/>
        </p:nvSpPr>
        <p:spPr>
          <a:xfrm>
            <a:off x="5769822" y="515687"/>
            <a:ext cx="302237" cy="568376"/>
          </a:xfrm>
          <a:custGeom>
            <a:avLst/>
            <a:gdLst/>
            <a:ahLst/>
            <a:cxnLst/>
            <a:rect l="l" t="t" r="r" b="b"/>
            <a:pathLst>
              <a:path w="6966" h="13100" extrusionOk="0">
                <a:moveTo>
                  <a:pt x="5945" y="0"/>
                </a:moveTo>
                <a:cubicBezTo>
                  <a:pt x="5682" y="0"/>
                  <a:pt x="5397" y="64"/>
                  <a:pt x="5133" y="138"/>
                </a:cubicBezTo>
                <a:cubicBezTo>
                  <a:pt x="3313" y="623"/>
                  <a:pt x="1624" y="2181"/>
                  <a:pt x="1" y="3150"/>
                </a:cubicBezTo>
                <a:lnTo>
                  <a:pt x="407" y="3974"/>
                </a:lnTo>
                <a:cubicBezTo>
                  <a:pt x="564" y="3909"/>
                  <a:pt x="708" y="3830"/>
                  <a:pt x="839" y="3752"/>
                </a:cubicBezTo>
                <a:cubicBezTo>
                  <a:pt x="1559" y="3320"/>
                  <a:pt x="2331" y="3006"/>
                  <a:pt x="3156" y="2835"/>
                </a:cubicBezTo>
                <a:lnTo>
                  <a:pt x="3156" y="2835"/>
                </a:lnTo>
                <a:cubicBezTo>
                  <a:pt x="3392" y="3726"/>
                  <a:pt x="2842" y="4655"/>
                  <a:pt x="2527" y="5467"/>
                </a:cubicBezTo>
                <a:cubicBezTo>
                  <a:pt x="2357" y="5860"/>
                  <a:pt x="2108" y="6370"/>
                  <a:pt x="2082" y="6815"/>
                </a:cubicBezTo>
                <a:cubicBezTo>
                  <a:pt x="2056" y="7680"/>
                  <a:pt x="2593" y="8491"/>
                  <a:pt x="2999" y="9211"/>
                </a:cubicBezTo>
                <a:cubicBezTo>
                  <a:pt x="3405" y="9944"/>
                  <a:pt x="3797" y="10665"/>
                  <a:pt x="4203" y="11385"/>
                </a:cubicBezTo>
                <a:cubicBezTo>
                  <a:pt x="4531" y="11974"/>
                  <a:pt x="4884" y="12615"/>
                  <a:pt x="5447" y="12995"/>
                </a:cubicBezTo>
                <a:cubicBezTo>
                  <a:pt x="5539" y="13073"/>
                  <a:pt x="5643" y="13100"/>
                  <a:pt x="5761" y="13100"/>
                </a:cubicBezTo>
                <a:cubicBezTo>
                  <a:pt x="5879" y="13073"/>
                  <a:pt x="5971" y="12982"/>
                  <a:pt x="6010" y="12864"/>
                </a:cubicBezTo>
                <a:cubicBezTo>
                  <a:pt x="6036" y="12746"/>
                  <a:pt x="6049" y="12628"/>
                  <a:pt x="6036" y="12511"/>
                </a:cubicBezTo>
                <a:cubicBezTo>
                  <a:pt x="6023" y="11817"/>
                  <a:pt x="6036" y="11136"/>
                  <a:pt x="6036" y="10442"/>
                </a:cubicBezTo>
                <a:cubicBezTo>
                  <a:pt x="6023" y="10102"/>
                  <a:pt x="5984" y="9761"/>
                  <a:pt x="5918" y="9421"/>
                </a:cubicBezTo>
                <a:lnTo>
                  <a:pt x="5866" y="9421"/>
                </a:lnTo>
                <a:lnTo>
                  <a:pt x="5054" y="9355"/>
                </a:lnTo>
                <a:cubicBezTo>
                  <a:pt x="5044" y="9359"/>
                  <a:pt x="5033" y="9360"/>
                  <a:pt x="5023" y="9360"/>
                </a:cubicBezTo>
                <a:cubicBezTo>
                  <a:pt x="4994" y="9360"/>
                  <a:pt x="4965" y="9348"/>
                  <a:pt x="4936" y="9329"/>
                </a:cubicBezTo>
                <a:cubicBezTo>
                  <a:pt x="4910" y="9290"/>
                  <a:pt x="4897" y="9251"/>
                  <a:pt x="4897" y="9211"/>
                </a:cubicBezTo>
                <a:cubicBezTo>
                  <a:pt x="4701" y="7837"/>
                  <a:pt x="4714" y="6331"/>
                  <a:pt x="5133" y="4996"/>
                </a:cubicBezTo>
                <a:cubicBezTo>
                  <a:pt x="5460" y="3935"/>
                  <a:pt x="6311" y="3150"/>
                  <a:pt x="6717" y="2128"/>
                </a:cubicBezTo>
                <a:cubicBezTo>
                  <a:pt x="6913" y="1696"/>
                  <a:pt x="6966" y="1199"/>
                  <a:pt x="6874" y="728"/>
                </a:cubicBezTo>
                <a:cubicBezTo>
                  <a:pt x="6744" y="168"/>
                  <a:pt x="6374" y="0"/>
                  <a:pt x="59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0" name="Google Shape;620;p39"/>
          <p:cNvGrpSpPr/>
          <p:nvPr/>
        </p:nvGrpSpPr>
        <p:grpSpPr>
          <a:xfrm>
            <a:off x="5510875" y="1320666"/>
            <a:ext cx="673174" cy="862229"/>
            <a:chOff x="423050" y="2039550"/>
            <a:chExt cx="318150" cy="407500"/>
          </a:xfrm>
        </p:grpSpPr>
        <p:sp>
          <p:nvSpPr>
            <p:cNvPr id="621" name="Google Shape;621;p39"/>
            <p:cNvSpPr/>
            <p:nvPr/>
          </p:nvSpPr>
          <p:spPr>
            <a:xfrm>
              <a:off x="423050" y="2039550"/>
              <a:ext cx="318150" cy="407500"/>
            </a:xfrm>
            <a:custGeom>
              <a:avLst/>
              <a:gdLst/>
              <a:ahLst/>
              <a:cxnLst/>
              <a:rect l="l" t="t" r="r" b="b"/>
              <a:pathLst>
                <a:path w="12726" h="16300" extrusionOk="0">
                  <a:moveTo>
                    <a:pt x="11315" y="0"/>
                  </a:moveTo>
                  <a:cubicBezTo>
                    <a:pt x="11239" y="0"/>
                    <a:pt x="11163" y="35"/>
                    <a:pt x="11115" y="98"/>
                  </a:cubicBezTo>
                  <a:lnTo>
                    <a:pt x="79" y="15076"/>
                  </a:lnTo>
                  <a:cubicBezTo>
                    <a:pt x="0" y="15181"/>
                    <a:pt x="26" y="15338"/>
                    <a:pt x="131" y="15416"/>
                  </a:cubicBezTo>
                  <a:lnTo>
                    <a:pt x="1270" y="16254"/>
                  </a:lnTo>
                  <a:cubicBezTo>
                    <a:pt x="1311" y="16285"/>
                    <a:pt x="1361" y="16300"/>
                    <a:pt x="1410" y="16300"/>
                  </a:cubicBezTo>
                  <a:cubicBezTo>
                    <a:pt x="1486" y="16300"/>
                    <a:pt x="1563" y="16265"/>
                    <a:pt x="1610" y="16202"/>
                  </a:cubicBezTo>
                  <a:lnTo>
                    <a:pt x="12647" y="1224"/>
                  </a:lnTo>
                  <a:cubicBezTo>
                    <a:pt x="12726" y="1120"/>
                    <a:pt x="12700" y="963"/>
                    <a:pt x="12595" y="884"/>
                  </a:cubicBezTo>
                  <a:lnTo>
                    <a:pt x="11456" y="46"/>
                  </a:lnTo>
                  <a:cubicBezTo>
                    <a:pt x="11414" y="15"/>
                    <a:pt x="11365" y="0"/>
                    <a:pt x="11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529150" y="2194150"/>
              <a:ext cx="108300" cy="97850"/>
            </a:xfrm>
            <a:custGeom>
              <a:avLst/>
              <a:gdLst/>
              <a:ahLst/>
              <a:cxnLst/>
              <a:rect l="l" t="t" r="r" b="b"/>
              <a:pathLst>
                <a:path w="4332" h="3914" extrusionOk="0">
                  <a:moveTo>
                    <a:pt x="2136" y="0"/>
                  </a:moveTo>
                  <a:cubicBezTo>
                    <a:pt x="1023" y="0"/>
                    <a:pt x="0" y="972"/>
                    <a:pt x="194" y="2254"/>
                  </a:cubicBezTo>
                  <a:cubicBezTo>
                    <a:pt x="354" y="3301"/>
                    <a:pt x="1236" y="3914"/>
                    <a:pt x="2134" y="3914"/>
                  </a:cubicBezTo>
                  <a:cubicBezTo>
                    <a:pt x="2707" y="3914"/>
                    <a:pt x="3287" y="3664"/>
                    <a:pt x="3690" y="3118"/>
                  </a:cubicBezTo>
                  <a:cubicBezTo>
                    <a:pt x="4331" y="2254"/>
                    <a:pt x="4148" y="1023"/>
                    <a:pt x="3284" y="382"/>
                  </a:cubicBezTo>
                  <a:cubicBezTo>
                    <a:pt x="2922" y="118"/>
                    <a:pt x="2524" y="0"/>
                    <a:pt x="2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576875" y="2211900"/>
              <a:ext cx="34050" cy="52700"/>
            </a:xfrm>
            <a:custGeom>
              <a:avLst/>
              <a:gdLst/>
              <a:ahLst/>
              <a:cxnLst/>
              <a:rect l="l" t="t" r="r" b="b"/>
              <a:pathLst>
                <a:path w="1362" h="2108" extrusionOk="0">
                  <a:moveTo>
                    <a:pt x="1076" y="1"/>
                  </a:moveTo>
                  <a:cubicBezTo>
                    <a:pt x="1052" y="1"/>
                    <a:pt x="1028" y="12"/>
                    <a:pt x="1009" y="39"/>
                  </a:cubicBezTo>
                  <a:lnTo>
                    <a:pt x="0" y="1400"/>
                  </a:lnTo>
                  <a:lnTo>
                    <a:pt x="1218" y="2094"/>
                  </a:lnTo>
                  <a:cubicBezTo>
                    <a:pt x="1231" y="2094"/>
                    <a:pt x="1244" y="2107"/>
                    <a:pt x="1257" y="2107"/>
                  </a:cubicBezTo>
                  <a:cubicBezTo>
                    <a:pt x="1336" y="2107"/>
                    <a:pt x="1362" y="1989"/>
                    <a:pt x="1297" y="1950"/>
                  </a:cubicBezTo>
                  <a:lnTo>
                    <a:pt x="236" y="1348"/>
                  </a:lnTo>
                  <a:lnTo>
                    <a:pt x="1139" y="130"/>
                  </a:lnTo>
                  <a:cubicBezTo>
                    <a:pt x="1186" y="65"/>
                    <a:pt x="1134" y="1"/>
                    <a:pt x="10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620100" y="2171075"/>
              <a:ext cx="19650" cy="17700"/>
            </a:xfrm>
            <a:custGeom>
              <a:avLst/>
              <a:gdLst/>
              <a:ahLst/>
              <a:cxnLst/>
              <a:rect l="l" t="t" r="r" b="b"/>
              <a:pathLst>
                <a:path w="786" h="708" extrusionOk="0">
                  <a:moveTo>
                    <a:pt x="386" y="0"/>
                  </a:moveTo>
                  <a:cubicBezTo>
                    <a:pt x="182" y="0"/>
                    <a:pt x="0" y="179"/>
                    <a:pt x="39" y="402"/>
                  </a:cubicBezTo>
                  <a:cubicBezTo>
                    <a:pt x="63" y="593"/>
                    <a:pt x="223" y="707"/>
                    <a:pt x="386" y="707"/>
                  </a:cubicBezTo>
                  <a:cubicBezTo>
                    <a:pt x="491" y="707"/>
                    <a:pt x="596" y="661"/>
                    <a:pt x="667" y="559"/>
                  </a:cubicBezTo>
                  <a:cubicBezTo>
                    <a:pt x="785" y="402"/>
                    <a:pt x="746" y="192"/>
                    <a:pt x="602" y="74"/>
                  </a:cubicBezTo>
                  <a:cubicBezTo>
                    <a:pt x="533" y="23"/>
                    <a:pt x="458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641050" y="2142550"/>
              <a:ext cx="19650" cy="17750"/>
            </a:xfrm>
            <a:custGeom>
              <a:avLst/>
              <a:gdLst/>
              <a:ahLst/>
              <a:cxnLst/>
              <a:rect l="l" t="t" r="r" b="b"/>
              <a:pathLst>
                <a:path w="786" h="710" extrusionOk="0">
                  <a:moveTo>
                    <a:pt x="386" y="0"/>
                  </a:moveTo>
                  <a:cubicBezTo>
                    <a:pt x="186" y="0"/>
                    <a:pt x="0" y="174"/>
                    <a:pt x="39" y="404"/>
                  </a:cubicBezTo>
                  <a:cubicBezTo>
                    <a:pt x="71" y="595"/>
                    <a:pt x="229" y="709"/>
                    <a:pt x="393" y="709"/>
                  </a:cubicBezTo>
                  <a:cubicBezTo>
                    <a:pt x="497" y="709"/>
                    <a:pt x="604" y="663"/>
                    <a:pt x="680" y="561"/>
                  </a:cubicBezTo>
                  <a:cubicBezTo>
                    <a:pt x="785" y="404"/>
                    <a:pt x="759" y="194"/>
                    <a:pt x="602" y="76"/>
                  </a:cubicBezTo>
                  <a:cubicBezTo>
                    <a:pt x="535" y="23"/>
                    <a:pt x="460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662225" y="2113925"/>
              <a:ext cx="19750" cy="17750"/>
            </a:xfrm>
            <a:custGeom>
              <a:avLst/>
              <a:gdLst/>
              <a:ahLst/>
              <a:cxnLst/>
              <a:rect l="l" t="t" r="r" b="b"/>
              <a:pathLst>
                <a:path w="790" h="710" extrusionOk="0">
                  <a:moveTo>
                    <a:pt x="388" y="1"/>
                  </a:moveTo>
                  <a:cubicBezTo>
                    <a:pt x="188" y="1"/>
                    <a:pt x="0" y="176"/>
                    <a:pt x="30" y="410"/>
                  </a:cubicBezTo>
                  <a:cubicBezTo>
                    <a:pt x="61" y="601"/>
                    <a:pt x="224" y="709"/>
                    <a:pt x="388" y="709"/>
                  </a:cubicBezTo>
                  <a:cubicBezTo>
                    <a:pt x="493" y="709"/>
                    <a:pt x="599" y="664"/>
                    <a:pt x="671" y="567"/>
                  </a:cubicBezTo>
                  <a:cubicBezTo>
                    <a:pt x="789" y="410"/>
                    <a:pt x="750" y="187"/>
                    <a:pt x="593" y="69"/>
                  </a:cubicBezTo>
                  <a:cubicBezTo>
                    <a:pt x="529" y="22"/>
                    <a:pt x="457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7" name="Google Shape;627;p39"/>
          <p:cNvSpPr/>
          <p:nvPr/>
        </p:nvSpPr>
        <p:spPr>
          <a:xfrm>
            <a:off x="8439262" y="2579253"/>
            <a:ext cx="171034" cy="294297"/>
          </a:xfrm>
          <a:custGeom>
            <a:avLst/>
            <a:gdLst/>
            <a:ahLst/>
            <a:cxnLst/>
            <a:rect l="l" t="t" r="r" b="b"/>
            <a:pathLst>
              <a:path w="3942" h="6783" extrusionOk="0">
                <a:moveTo>
                  <a:pt x="2161" y="1"/>
                </a:moveTo>
                <a:lnTo>
                  <a:pt x="2082" y="577"/>
                </a:lnTo>
                <a:cubicBezTo>
                  <a:pt x="2059" y="576"/>
                  <a:pt x="2035" y="576"/>
                  <a:pt x="2012" y="576"/>
                </a:cubicBezTo>
                <a:cubicBezTo>
                  <a:pt x="1198" y="576"/>
                  <a:pt x="626" y="1017"/>
                  <a:pt x="511" y="1755"/>
                </a:cubicBezTo>
                <a:cubicBezTo>
                  <a:pt x="407" y="2554"/>
                  <a:pt x="865" y="3038"/>
                  <a:pt x="1952" y="3523"/>
                </a:cubicBezTo>
                <a:cubicBezTo>
                  <a:pt x="2829" y="3916"/>
                  <a:pt x="3038" y="4295"/>
                  <a:pt x="2973" y="4793"/>
                </a:cubicBezTo>
                <a:cubicBezTo>
                  <a:pt x="2906" y="5274"/>
                  <a:pt x="2570" y="5535"/>
                  <a:pt x="2040" y="5535"/>
                </a:cubicBezTo>
                <a:cubicBezTo>
                  <a:pt x="1951" y="5535"/>
                  <a:pt x="1856" y="5528"/>
                  <a:pt x="1755" y="5513"/>
                </a:cubicBezTo>
                <a:cubicBezTo>
                  <a:pt x="1127" y="5434"/>
                  <a:pt x="760" y="5068"/>
                  <a:pt x="708" y="4426"/>
                </a:cubicBezTo>
                <a:lnTo>
                  <a:pt x="14" y="4334"/>
                </a:lnTo>
                <a:lnTo>
                  <a:pt x="14" y="4334"/>
                </a:lnTo>
                <a:cubicBezTo>
                  <a:pt x="1" y="5120"/>
                  <a:pt x="420" y="5748"/>
                  <a:pt x="1336" y="5997"/>
                </a:cubicBezTo>
                <a:lnTo>
                  <a:pt x="1231" y="6691"/>
                </a:lnTo>
                <a:lnTo>
                  <a:pt x="1847" y="6783"/>
                </a:lnTo>
                <a:lnTo>
                  <a:pt x="1952" y="6089"/>
                </a:lnTo>
                <a:cubicBezTo>
                  <a:pt x="2000" y="6091"/>
                  <a:pt x="2047" y="6093"/>
                  <a:pt x="2094" y="6093"/>
                </a:cubicBezTo>
                <a:cubicBezTo>
                  <a:pt x="2973" y="6093"/>
                  <a:pt x="3581" y="5628"/>
                  <a:pt x="3693" y="4832"/>
                </a:cubicBezTo>
                <a:cubicBezTo>
                  <a:pt x="3798" y="4073"/>
                  <a:pt x="3510" y="3470"/>
                  <a:pt x="2253" y="2907"/>
                </a:cubicBezTo>
                <a:cubicBezTo>
                  <a:pt x="1428" y="2528"/>
                  <a:pt x="1166" y="2305"/>
                  <a:pt x="1231" y="1795"/>
                </a:cubicBezTo>
                <a:cubicBezTo>
                  <a:pt x="1290" y="1444"/>
                  <a:pt x="1525" y="1125"/>
                  <a:pt x="2067" y="1125"/>
                </a:cubicBezTo>
                <a:cubicBezTo>
                  <a:pt x="2133" y="1125"/>
                  <a:pt x="2204" y="1130"/>
                  <a:pt x="2279" y="1140"/>
                </a:cubicBezTo>
                <a:cubicBezTo>
                  <a:pt x="3038" y="1258"/>
                  <a:pt x="3195" y="1677"/>
                  <a:pt x="3221" y="2030"/>
                </a:cubicBezTo>
                <a:lnTo>
                  <a:pt x="3942" y="2135"/>
                </a:lnTo>
                <a:cubicBezTo>
                  <a:pt x="3942" y="1611"/>
                  <a:pt x="3732" y="917"/>
                  <a:pt x="2698" y="656"/>
                </a:cubicBezTo>
                <a:lnTo>
                  <a:pt x="2776" y="93"/>
                </a:lnTo>
                <a:lnTo>
                  <a:pt x="21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9"/>
          <p:cNvSpPr/>
          <p:nvPr/>
        </p:nvSpPr>
        <p:spPr>
          <a:xfrm>
            <a:off x="8260898" y="2558253"/>
            <a:ext cx="171034" cy="294297"/>
          </a:xfrm>
          <a:custGeom>
            <a:avLst/>
            <a:gdLst/>
            <a:ahLst/>
            <a:cxnLst/>
            <a:rect l="l" t="t" r="r" b="b"/>
            <a:pathLst>
              <a:path w="3942" h="6783" extrusionOk="0">
                <a:moveTo>
                  <a:pt x="2174" y="1"/>
                </a:moveTo>
                <a:lnTo>
                  <a:pt x="2083" y="577"/>
                </a:lnTo>
                <a:cubicBezTo>
                  <a:pt x="2059" y="576"/>
                  <a:pt x="2036" y="576"/>
                  <a:pt x="2013" y="576"/>
                </a:cubicBezTo>
                <a:cubicBezTo>
                  <a:pt x="1211" y="576"/>
                  <a:pt x="626" y="1017"/>
                  <a:pt x="525" y="1755"/>
                </a:cubicBezTo>
                <a:cubicBezTo>
                  <a:pt x="407" y="2554"/>
                  <a:pt x="865" y="3038"/>
                  <a:pt x="1952" y="3522"/>
                </a:cubicBezTo>
                <a:cubicBezTo>
                  <a:pt x="2829" y="3902"/>
                  <a:pt x="3051" y="4295"/>
                  <a:pt x="2973" y="4792"/>
                </a:cubicBezTo>
                <a:cubicBezTo>
                  <a:pt x="2906" y="5274"/>
                  <a:pt x="2580" y="5535"/>
                  <a:pt x="2045" y="5535"/>
                </a:cubicBezTo>
                <a:cubicBezTo>
                  <a:pt x="1954" y="5535"/>
                  <a:pt x="1858" y="5527"/>
                  <a:pt x="1755" y="5512"/>
                </a:cubicBezTo>
                <a:cubicBezTo>
                  <a:pt x="1127" y="5421"/>
                  <a:pt x="760" y="5067"/>
                  <a:pt x="721" y="4426"/>
                </a:cubicBezTo>
                <a:lnTo>
                  <a:pt x="14" y="4321"/>
                </a:lnTo>
                <a:lnTo>
                  <a:pt x="14" y="4321"/>
                </a:lnTo>
                <a:cubicBezTo>
                  <a:pt x="1" y="5120"/>
                  <a:pt x="420" y="5748"/>
                  <a:pt x="1336" y="5984"/>
                </a:cubicBezTo>
                <a:lnTo>
                  <a:pt x="1232" y="6691"/>
                </a:lnTo>
                <a:lnTo>
                  <a:pt x="1847" y="6782"/>
                </a:lnTo>
                <a:lnTo>
                  <a:pt x="1952" y="6088"/>
                </a:lnTo>
                <a:cubicBezTo>
                  <a:pt x="1989" y="6090"/>
                  <a:pt x="2027" y="6091"/>
                  <a:pt x="2064" y="6091"/>
                </a:cubicBezTo>
                <a:cubicBezTo>
                  <a:pt x="2959" y="6091"/>
                  <a:pt x="3580" y="5636"/>
                  <a:pt x="3693" y="4832"/>
                </a:cubicBezTo>
                <a:cubicBezTo>
                  <a:pt x="3811" y="4072"/>
                  <a:pt x="3510" y="3470"/>
                  <a:pt x="2253" y="2894"/>
                </a:cubicBezTo>
                <a:cubicBezTo>
                  <a:pt x="1441" y="2514"/>
                  <a:pt x="1166" y="2292"/>
                  <a:pt x="1245" y="1794"/>
                </a:cubicBezTo>
                <a:cubicBezTo>
                  <a:pt x="1291" y="1444"/>
                  <a:pt x="1536" y="1125"/>
                  <a:pt x="2071" y="1125"/>
                </a:cubicBezTo>
                <a:cubicBezTo>
                  <a:pt x="2136" y="1125"/>
                  <a:pt x="2205" y="1130"/>
                  <a:pt x="2279" y="1140"/>
                </a:cubicBezTo>
                <a:cubicBezTo>
                  <a:pt x="3038" y="1257"/>
                  <a:pt x="3208" y="1676"/>
                  <a:pt x="3222" y="2030"/>
                </a:cubicBezTo>
                <a:lnTo>
                  <a:pt x="3942" y="2135"/>
                </a:lnTo>
                <a:cubicBezTo>
                  <a:pt x="3942" y="1598"/>
                  <a:pt x="3732" y="917"/>
                  <a:pt x="2698" y="655"/>
                </a:cubicBezTo>
                <a:lnTo>
                  <a:pt x="2789" y="79"/>
                </a:lnTo>
                <a:lnTo>
                  <a:pt x="217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39"/>
          <p:cNvGrpSpPr/>
          <p:nvPr/>
        </p:nvGrpSpPr>
        <p:grpSpPr>
          <a:xfrm>
            <a:off x="6936997" y="630007"/>
            <a:ext cx="456740" cy="497221"/>
            <a:chOff x="1340800" y="1348775"/>
            <a:chExt cx="263175" cy="286500"/>
          </a:xfrm>
        </p:grpSpPr>
        <p:sp>
          <p:nvSpPr>
            <p:cNvPr id="630" name="Google Shape;630;p39"/>
            <p:cNvSpPr/>
            <p:nvPr/>
          </p:nvSpPr>
          <p:spPr>
            <a:xfrm>
              <a:off x="1494950" y="1348775"/>
              <a:ext cx="109025" cy="185275"/>
            </a:xfrm>
            <a:custGeom>
              <a:avLst/>
              <a:gdLst/>
              <a:ahLst/>
              <a:cxnLst/>
              <a:rect l="l" t="t" r="r" b="b"/>
              <a:pathLst>
                <a:path w="4361" h="7411" extrusionOk="0">
                  <a:moveTo>
                    <a:pt x="66" y="0"/>
                  </a:moveTo>
                  <a:lnTo>
                    <a:pt x="1" y="144"/>
                  </a:lnTo>
                  <a:cubicBezTo>
                    <a:pt x="2816" y="1309"/>
                    <a:pt x="4164" y="4530"/>
                    <a:pt x="3025" y="7345"/>
                  </a:cubicBezTo>
                  <a:lnTo>
                    <a:pt x="3169" y="7410"/>
                  </a:lnTo>
                  <a:cubicBezTo>
                    <a:pt x="4361" y="4504"/>
                    <a:pt x="2960" y="1192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1479250" y="1387400"/>
              <a:ext cx="77275" cy="130925"/>
            </a:xfrm>
            <a:custGeom>
              <a:avLst/>
              <a:gdLst/>
              <a:ahLst/>
              <a:cxnLst/>
              <a:rect l="l" t="t" r="r" b="b"/>
              <a:pathLst>
                <a:path w="3091" h="5237" extrusionOk="0">
                  <a:moveTo>
                    <a:pt x="53" y="0"/>
                  </a:moveTo>
                  <a:lnTo>
                    <a:pt x="1" y="157"/>
                  </a:lnTo>
                  <a:cubicBezTo>
                    <a:pt x="1964" y="956"/>
                    <a:pt x="2907" y="3208"/>
                    <a:pt x="2095" y="5172"/>
                  </a:cubicBezTo>
                  <a:lnTo>
                    <a:pt x="2252" y="5237"/>
                  </a:lnTo>
                  <a:cubicBezTo>
                    <a:pt x="3090" y="3195"/>
                    <a:pt x="2108" y="851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1467150" y="1416525"/>
              <a:ext cx="53700" cy="90025"/>
            </a:xfrm>
            <a:custGeom>
              <a:avLst/>
              <a:gdLst/>
              <a:ahLst/>
              <a:cxnLst/>
              <a:rect l="l" t="t" r="r" b="b"/>
              <a:pathLst>
                <a:path w="2148" h="3601" extrusionOk="0">
                  <a:moveTo>
                    <a:pt x="66" y="0"/>
                  </a:moveTo>
                  <a:lnTo>
                    <a:pt x="0" y="144"/>
                  </a:lnTo>
                  <a:cubicBezTo>
                    <a:pt x="1336" y="694"/>
                    <a:pt x="1964" y="2213"/>
                    <a:pt x="1427" y="3535"/>
                  </a:cubicBezTo>
                  <a:lnTo>
                    <a:pt x="1571" y="3601"/>
                  </a:lnTo>
                  <a:cubicBezTo>
                    <a:pt x="2147" y="2200"/>
                    <a:pt x="1480" y="576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1453725" y="1449575"/>
              <a:ext cx="26850" cy="43550"/>
            </a:xfrm>
            <a:custGeom>
              <a:avLst/>
              <a:gdLst/>
              <a:ahLst/>
              <a:cxnLst/>
              <a:rect l="l" t="t" r="r" b="b"/>
              <a:pathLst>
                <a:path w="1074" h="1742" extrusionOk="0">
                  <a:moveTo>
                    <a:pt x="66" y="1"/>
                  </a:moveTo>
                  <a:lnTo>
                    <a:pt x="0" y="145"/>
                  </a:lnTo>
                  <a:cubicBezTo>
                    <a:pt x="603" y="393"/>
                    <a:pt x="891" y="1087"/>
                    <a:pt x="642" y="1676"/>
                  </a:cubicBezTo>
                  <a:lnTo>
                    <a:pt x="799" y="1742"/>
                  </a:lnTo>
                  <a:cubicBezTo>
                    <a:pt x="1074" y="1061"/>
                    <a:pt x="747" y="276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1340800" y="1392275"/>
              <a:ext cx="87100" cy="195450"/>
            </a:xfrm>
            <a:custGeom>
              <a:avLst/>
              <a:gdLst/>
              <a:ahLst/>
              <a:cxnLst/>
              <a:rect l="l" t="t" r="r" b="b"/>
              <a:pathLst>
                <a:path w="3484" h="7818" extrusionOk="0">
                  <a:moveTo>
                    <a:pt x="2159" y="1"/>
                  </a:moveTo>
                  <a:cubicBezTo>
                    <a:pt x="2151" y="1"/>
                    <a:pt x="2143" y="1"/>
                    <a:pt x="2135" y="2"/>
                  </a:cubicBezTo>
                  <a:cubicBezTo>
                    <a:pt x="1441" y="54"/>
                    <a:pt x="629" y="263"/>
                    <a:pt x="210" y="813"/>
                  </a:cubicBezTo>
                  <a:cubicBezTo>
                    <a:pt x="53" y="997"/>
                    <a:pt x="1" y="1232"/>
                    <a:pt x="66" y="1455"/>
                  </a:cubicBezTo>
                  <a:cubicBezTo>
                    <a:pt x="184" y="2005"/>
                    <a:pt x="341" y="2541"/>
                    <a:pt x="511" y="3078"/>
                  </a:cubicBezTo>
                  <a:cubicBezTo>
                    <a:pt x="721" y="3707"/>
                    <a:pt x="969" y="4322"/>
                    <a:pt x="1244" y="4924"/>
                  </a:cubicBezTo>
                  <a:cubicBezTo>
                    <a:pt x="1689" y="5958"/>
                    <a:pt x="2266" y="6927"/>
                    <a:pt x="2920" y="7818"/>
                  </a:cubicBezTo>
                  <a:lnTo>
                    <a:pt x="3483" y="7399"/>
                  </a:lnTo>
                  <a:cubicBezTo>
                    <a:pt x="2698" y="6338"/>
                    <a:pt x="2056" y="5160"/>
                    <a:pt x="1572" y="3929"/>
                  </a:cubicBezTo>
                  <a:cubicBezTo>
                    <a:pt x="1506" y="3772"/>
                    <a:pt x="1611" y="3602"/>
                    <a:pt x="1768" y="3576"/>
                  </a:cubicBezTo>
                  <a:cubicBezTo>
                    <a:pt x="2174" y="3510"/>
                    <a:pt x="2567" y="3379"/>
                    <a:pt x="2920" y="3183"/>
                  </a:cubicBezTo>
                  <a:cubicBezTo>
                    <a:pt x="3051" y="3117"/>
                    <a:pt x="3117" y="2973"/>
                    <a:pt x="3090" y="2843"/>
                  </a:cubicBezTo>
                  <a:cubicBezTo>
                    <a:pt x="3038" y="2607"/>
                    <a:pt x="2972" y="2371"/>
                    <a:pt x="2907" y="2136"/>
                  </a:cubicBezTo>
                  <a:cubicBezTo>
                    <a:pt x="2750" y="1520"/>
                    <a:pt x="2580" y="892"/>
                    <a:pt x="2462" y="250"/>
                  </a:cubicBezTo>
                  <a:cubicBezTo>
                    <a:pt x="2437" y="114"/>
                    <a:pt x="2306" y="1"/>
                    <a:pt x="21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1357175" y="1472825"/>
              <a:ext cx="149925" cy="162450"/>
            </a:xfrm>
            <a:custGeom>
              <a:avLst/>
              <a:gdLst/>
              <a:ahLst/>
              <a:cxnLst/>
              <a:rect l="l" t="t" r="r" b="b"/>
              <a:pathLst>
                <a:path w="5997" h="6498" extrusionOk="0">
                  <a:moveTo>
                    <a:pt x="668" y="0"/>
                  </a:moveTo>
                  <a:lnTo>
                    <a:pt x="0" y="210"/>
                  </a:lnTo>
                  <a:cubicBezTo>
                    <a:pt x="341" y="1270"/>
                    <a:pt x="812" y="2304"/>
                    <a:pt x="1375" y="3273"/>
                  </a:cubicBezTo>
                  <a:cubicBezTo>
                    <a:pt x="1702" y="3836"/>
                    <a:pt x="2056" y="4386"/>
                    <a:pt x="2448" y="4923"/>
                  </a:cubicBezTo>
                  <a:cubicBezTo>
                    <a:pt x="2776" y="5381"/>
                    <a:pt x="3129" y="5813"/>
                    <a:pt x="3496" y="6232"/>
                  </a:cubicBezTo>
                  <a:cubicBezTo>
                    <a:pt x="3625" y="6397"/>
                    <a:pt x="3818" y="6498"/>
                    <a:pt x="4026" y="6498"/>
                  </a:cubicBezTo>
                  <a:cubicBezTo>
                    <a:pt x="4050" y="6498"/>
                    <a:pt x="4074" y="6497"/>
                    <a:pt x="4098" y="6494"/>
                  </a:cubicBezTo>
                  <a:cubicBezTo>
                    <a:pt x="4805" y="6481"/>
                    <a:pt x="5460" y="5944"/>
                    <a:pt x="5905" y="5407"/>
                  </a:cubicBezTo>
                  <a:cubicBezTo>
                    <a:pt x="5996" y="5276"/>
                    <a:pt x="5996" y="5106"/>
                    <a:pt x="5892" y="4988"/>
                  </a:cubicBezTo>
                  <a:cubicBezTo>
                    <a:pt x="5447" y="4517"/>
                    <a:pt x="5028" y="4019"/>
                    <a:pt x="4609" y="3522"/>
                  </a:cubicBezTo>
                  <a:cubicBezTo>
                    <a:pt x="4465" y="3339"/>
                    <a:pt x="4308" y="3155"/>
                    <a:pt x="4150" y="2972"/>
                  </a:cubicBezTo>
                  <a:cubicBezTo>
                    <a:pt x="4089" y="2902"/>
                    <a:pt x="3999" y="2867"/>
                    <a:pt x="3907" y="2867"/>
                  </a:cubicBezTo>
                  <a:cubicBezTo>
                    <a:pt x="3861" y="2867"/>
                    <a:pt x="3814" y="2876"/>
                    <a:pt x="3771" y="2894"/>
                  </a:cubicBezTo>
                  <a:cubicBezTo>
                    <a:pt x="3404" y="3077"/>
                    <a:pt x="3077" y="3326"/>
                    <a:pt x="2789" y="3614"/>
                  </a:cubicBezTo>
                  <a:cubicBezTo>
                    <a:pt x="2736" y="3667"/>
                    <a:pt x="2667" y="3693"/>
                    <a:pt x="2599" y="3693"/>
                  </a:cubicBezTo>
                  <a:cubicBezTo>
                    <a:pt x="2515" y="3693"/>
                    <a:pt x="2433" y="3654"/>
                    <a:pt x="2383" y="3574"/>
                  </a:cubicBezTo>
                  <a:cubicBezTo>
                    <a:pt x="1663" y="2462"/>
                    <a:pt x="1087" y="1257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9"/>
          <p:cNvGrpSpPr/>
          <p:nvPr/>
        </p:nvGrpSpPr>
        <p:grpSpPr>
          <a:xfrm>
            <a:off x="5459836" y="2378978"/>
            <a:ext cx="2158642" cy="1865532"/>
            <a:chOff x="452825" y="2798300"/>
            <a:chExt cx="1105975" cy="955850"/>
          </a:xfrm>
        </p:grpSpPr>
        <p:sp>
          <p:nvSpPr>
            <p:cNvPr id="637" name="Google Shape;637;p39"/>
            <p:cNvSpPr/>
            <p:nvPr/>
          </p:nvSpPr>
          <p:spPr>
            <a:xfrm>
              <a:off x="605350" y="2893325"/>
              <a:ext cx="237000" cy="187550"/>
            </a:xfrm>
            <a:custGeom>
              <a:avLst/>
              <a:gdLst/>
              <a:ahLst/>
              <a:cxnLst/>
              <a:rect l="l" t="t" r="r" b="b"/>
              <a:pathLst>
                <a:path w="9480" h="7502" extrusionOk="0">
                  <a:moveTo>
                    <a:pt x="5093" y="0"/>
                  </a:moveTo>
                  <a:lnTo>
                    <a:pt x="0" y="26"/>
                  </a:lnTo>
                  <a:lnTo>
                    <a:pt x="0" y="262"/>
                  </a:lnTo>
                  <a:lnTo>
                    <a:pt x="5093" y="236"/>
                  </a:lnTo>
                  <a:lnTo>
                    <a:pt x="5119" y="236"/>
                  </a:lnTo>
                  <a:cubicBezTo>
                    <a:pt x="6874" y="236"/>
                    <a:pt x="8275" y="1453"/>
                    <a:pt x="8484" y="3155"/>
                  </a:cubicBezTo>
                  <a:lnTo>
                    <a:pt x="9244" y="7502"/>
                  </a:lnTo>
                  <a:lnTo>
                    <a:pt x="9479" y="7463"/>
                  </a:lnTo>
                  <a:lnTo>
                    <a:pt x="8720" y="3116"/>
                  </a:lnTo>
                  <a:cubicBezTo>
                    <a:pt x="8510" y="1309"/>
                    <a:pt x="6992" y="0"/>
                    <a:pt x="5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1285150" y="2817050"/>
              <a:ext cx="273650" cy="273650"/>
            </a:xfrm>
            <a:custGeom>
              <a:avLst/>
              <a:gdLst/>
              <a:ahLst/>
              <a:cxnLst/>
              <a:rect l="l" t="t" r="r" b="b"/>
              <a:pathLst>
                <a:path w="10946" h="10946" extrusionOk="0">
                  <a:moveTo>
                    <a:pt x="4308" y="1"/>
                  </a:moveTo>
                  <a:lnTo>
                    <a:pt x="4203" y="2973"/>
                  </a:lnTo>
                  <a:lnTo>
                    <a:pt x="1729" y="1310"/>
                  </a:lnTo>
                  <a:lnTo>
                    <a:pt x="3130" y="3941"/>
                  </a:lnTo>
                  <a:lnTo>
                    <a:pt x="3130" y="3941"/>
                  </a:lnTo>
                  <a:lnTo>
                    <a:pt x="158" y="3732"/>
                  </a:lnTo>
                  <a:lnTo>
                    <a:pt x="158" y="3732"/>
                  </a:lnTo>
                  <a:lnTo>
                    <a:pt x="2685" y="5316"/>
                  </a:lnTo>
                  <a:lnTo>
                    <a:pt x="1" y="6625"/>
                  </a:lnTo>
                  <a:lnTo>
                    <a:pt x="2986" y="6743"/>
                  </a:lnTo>
                  <a:lnTo>
                    <a:pt x="1323" y="9217"/>
                  </a:lnTo>
                  <a:lnTo>
                    <a:pt x="3955" y="7817"/>
                  </a:lnTo>
                  <a:lnTo>
                    <a:pt x="3745" y="10789"/>
                  </a:lnTo>
                  <a:lnTo>
                    <a:pt x="5329" y="8262"/>
                  </a:lnTo>
                  <a:lnTo>
                    <a:pt x="6639" y="10946"/>
                  </a:lnTo>
                  <a:lnTo>
                    <a:pt x="6743" y="7961"/>
                  </a:lnTo>
                  <a:lnTo>
                    <a:pt x="9218" y="9623"/>
                  </a:lnTo>
                  <a:lnTo>
                    <a:pt x="9218" y="9623"/>
                  </a:lnTo>
                  <a:lnTo>
                    <a:pt x="7817" y="6992"/>
                  </a:lnTo>
                  <a:lnTo>
                    <a:pt x="10802" y="7201"/>
                  </a:lnTo>
                  <a:lnTo>
                    <a:pt x="8275" y="5617"/>
                  </a:lnTo>
                  <a:lnTo>
                    <a:pt x="10946" y="4308"/>
                  </a:lnTo>
                  <a:lnTo>
                    <a:pt x="7974" y="4203"/>
                  </a:lnTo>
                  <a:lnTo>
                    <a:pt x="9637" y="1729"/>
                  </a:lnTo>
                  <a:lnTo>
                    <a:pt x="9637" y="1729"/>
                  </a:lnTo>
                  <a:lnTo>
                    <a:pt x="7005" y="3117"/>
                  </a:lnTo>
                  <a:lnTo>
                    <a:pt x="7005" y="3117"/>
                  </a:lnTo>
                  <a:lnTo>
                    <a:pt x="7202" y="145"/>
                  </a:lnTo>
                  <a:lnTo>
                    <a:pt x="5617" y="2671"/>
                  </a:lnTo>
                  <a:lnTo>
                    <a:pt x="4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1390824" y="2910151"/>
              <a:ext cx="73325" cy="83425"/>
            </a:xfrm>
            <a:custGeom>
              <a:avLst/>
              <a:gdLst/>
              <a:ahLst/>
              <a:cxnLst/>
              <a:rect l="l" t="t" r="r" b="b"/>
              <a:pathLst>
                <a:path w="2933" h="3337" extrusionOk="0">
                  <a:moveTo>
                    <a:pt x="1682" y="1"/>
                  </a:moveTo>
                  <a:cubicBezTo>
                    <a:pt x="1511" y="1"/>
                    <a:pt x="1337" y="33"/>
                    <a:pt x="1178" y="102"/>
                  </a:cubicBezTo>
                  <a:cubicBezTo>
                    <a:pt x="825" y="220"/>
                    <a:pt x="537" y="482"/>
                    <a:pt x="393" y="835"/>
                  </a:cubicBezTo>
                  <a:cubicBezTo>
                    <a:pt x="275" y="1123"/>
                    <a:pt x="249" y="1451"/>
                    <a:pt x="314" y="1765"/>
                  </a:cubicBezTo>
                  <a:lnTo>
                    <a:pt x="0" y="1883"/>
                  </a:lnTo>
                  <a:lnTo>
                    <a:pt x="92" y="2105"/>
                  </a:lnTo>
                  <a:lnTo>
                    <a:pt x="367" y="2000"/>
                  </a:lnTo>
                  <a:cubicBezTo>
                    <a:pt x="380" y="2079"/>
                    <a:pt x="406" y="2144"/>
                    <a:pt x="432" y="2223"/>
                  </a:cubicBezTo>
                  <a:cubicBezTo>
                    <a:pt x="445" y="2236"/>
                    <a:pt x="458" y="2262"/>
                    <a:pt x="458" y="2288"/>
                  </a:cubicBezTo>
                  <a:lnTo>
                    <a:pt x="197" y="2393"/>
                  </a:lnTo>
                  <a:lnTo>
                    <a:pt x="288" y="2616"/>
                  </a:lnTo>
                  <a:lnTo>
                    <a:pt x="576" y="2511"/>
                  </a:lnTo>
                  <a:cubicBezTo>
                    <a:pt x="707" y="2799"/>
                    <a:pt x="930" y="3035"/>
                    <a:pt x="1205" y="3179"/>
                  </a:cubicBezTo>
                  <a:cubicBezTo>
                    <a:pt x="1399" y="3283"/>
                    <a:pt x="1614" y="3337"/>
                    <a:pt x="1829" y="3337"/>
                  </a:cubicBezTo>
                  <a:cubicBezTo>
                    <a:pt x="1991" y="3337"/>
                    <a:pt x="2152" y="3306"/>
                    <a:pt x="2304" y="3244"/>
                  </a:cubicBezTo>
                  <a:cubicBezTo>
                    <a:pt x="2553" y="3152"/>
                    <a:pt x="2776" y="2995"/>
                    <a:pt x="2933" y="2786"/>
                  </a:cubicBezTo>
                  <a:lnTo>
                    <a:pt x="2750" y="2524"/>
                  </a:lnTo>
                  <a:cubicBezTo>
                    <a:pt x="2606" y="2681"/>
                    <a:pt x="2435" y="2812"/>
                    <a:pt x="2239" y="2891"/>
                  </a:cubicBezTo>
                  <a:cubicBezTo>
                    <a:pt x="2122" y="2934"/>
                    <a:pt x="2000" y="2956"/>
                    <a:pt x="1879" y="2956"/>
                  </a:cubicBezTo>
                  <a:cubicBezTo>
                    <a:pt x="1741" y="2956"/>
                    <a:pt x="1605" y="2927"/>
                    <a:pt x="1480" y="2864"/>
                  </a:cubicBezTo>
                  <a:cubicBezTo>
                    <a:pt x="1270" y="2747"/>
                    <a:pt x="1100" y="2563"/>
                    <a:pt x="982" y="2354"/>
                  </a:cubicBezTo>
                  <a:lnTo>
                    <a:pt x="2304" y="1856"/>
                  </a:lnTo>
                  <a:lnTo>
                    <a:pt x="2213" y="1634"/>
                  </a:lnTo>
                  <a:lnTo>
                    <a:pt x="864" y="2144"/>
                  </a:lnTo>
                  <a:lnTo>
                    <a:pt x="838" y="2053"/>
                  </a:lnTo>
                  <a:cubicBezTo>
                    <a:pt x="812" y="1987"/>
                    <a:pt x="786" y="1922"/>
                    <a:pt x="773" y="1856"/>
                  </a:cubicBezTo>
                  <a:lnTo>
                    <a:pt x="2108" y="1346"/>
                  </a:lnTo>
                  <a:lnTo>
                    <a:pt x="2029" y="1123"/>
                  </a:lnTo>
                  <a:lnTo>
                    <a:pt x="720" y="1608"/>
                  </a:lnTo>
                  <a:cubicBezTo>
                    <a:pt x="681" y="1372"/>
                    <a:pt x="694" y="1136"/>
                    <a:pt x="786" y="914"/>
                  </a:cubicBezTo>
                  <a:cubicBezTo>
                    <a:pt x="877" y="678"/>
                    <a:pt x="1074" y="508"/>
                    <a:pt x="1309" y="416"/>
                  </a:cubicBezTo>
                  <a:cubicBezTo>
                    <a:pt x="1434" y="372"/>
                    <a:pt x="1565" y="345"/>
                    <a:pt x="1693" y="345"/>
                  </a:cubicBezTo>
                  <a:cubicBezTo>
                    <a:pt x="1754" y="345"/>
                    <a:pt x="1814" y="351"/>
                    <a:pt x="1872" y="364"/>
                  </a:cubicBezTo>
                  <a:lnTo>
                    <a:pt x="1846" y="10"/>
                  </a:lnTo>
                  <a:cubicBezTo>
                    <a:pt x="1792" y="4"/>
                    <a:pt x="1737" y="1"/>
                    <a:pt x="1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761475" y="3154175"/>
              <a:ext cx="539750" cy="271700"/>
            </a:xfrm>
            <a:custGeom>
              <a:avLst/>
              <a:gdLst/>
              <a:ahLst/>
              <a:cxnLst/>
              <a:rect l="l" t="t" r="r" b="b"/>
              <a:pathLst>
                <a:path w="21590" h="10868" extrusionOk="0">
                  <a:moveTo>
                    <a:pt x="0" y="1"/>
                  </a:moveTo>
                  <a:lnTo>
                    <a:pt x="1074" y="10867"/>
                  </a:lnTo>
                  <a:lnTo>
                    <a:pt x="21472" y="9558"/>
                  </a:lnTo>
                  <a:lnTo>
                    <a:pt x="21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849525" y="2817050"/>
              <a:ext cx="420275" cy="450075"/>
            </a:xfrm>
            <a:custGeom>
              <a:avLst/>
              <a:gdLst/>
              <a:ahLst/>
              <a:cxnLst/>
              <a:rect l="l" t="t" r="r" b="b"/>
              <a:pathLst>
                <a:path w="16811" h="18003" extrusionOk="0">
                  <a:moveTo>
                    <a:pt x="8864" y="1"/>
                  </a:moveTo>
                  <a:lnTo>
                    <a:pt x="0" y="3850"/>
                  </a:lnTo>
                  <a:lnTo>
                    <a:pt x="5001" y="18002"/>
                  </a:lnTo>
                  <a:lnTo>
                    <a:pt x="14847" y="13721"/>
                  </a:lnTo>
                  <a:lnTo>
                    <a:pt x="16811" y="12857"/>
                  </a:lnTo>
                  <a:lnTo>
                    <a:pt x="88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800425" y="2820975"/>
              <a:ext cx="420275" cy="467750"/>
            </a:xfrm>
            <a:custGeom>
              <a:avLst/>
              <a:gdLst/>
              <a:ahLst/>
              <a:cxnLst/>
              <a:rect l="l" t="t" r="r" b="b"/>
              <a:pathLst>
                <a:path w="16811" h="18710" extrusionOk="0">
                  <a:moveTo>
                    <a:pt x="10461" y="1"/>
                  </a:moveTo>
                  <a:lnTo>
                    <a:pt x="0" y="4557"/>
                  </a:lnTo>
                  <a:lnTo>
                    <a:pt x="4988" y="18709"/>
                  </a:lnTo>
                  <a:lnTo>
                    <a:pt x="16811" y="13564"/>
                  </a:lnTo>
                  <a:lnTo>
                    <a:pt x="104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832825" y="2798300"/>
              <a:ext cx="200000" cy="133650"/>
            </a:xfrm>
            <a:custGeom>
              <a:avLst/>
              <a:gdLst/>
              <a:ahLst/>
              <a:cxnLst/>
              <a:rect l="l" t="t" r="r" b="b"/>
              <a:pathLst>
                <a:path w="8000" h="5346" extrusionOk="0">
                  <a:moveTo>
                    <a:pt x="4537" y="0"/>
                  </a:moveTo>
                  <a:cubicBezTo>
                    <a:pt x="3986" y="0"/>
                    <a:pt x="3435" y="116"/>
                    <a:pt x="2920" y="345"/>
                  </a:cubicBezTo>
                  <a:cubicBezTo>
                    <a:pt x="930" y="1209"/>
                    <a:pt x="0" y="3448"/>
                    <a:pt x="812" y="5346"/>
                  </a:cubicBezTo>
                  <a:lnTo>
                    <a:pt x="1113" y="5215"/>
                  </a:lnTo>
                  <a:cubicBezTo>
                    <a:pt x="367" y="3474"/>
                    <a:pt x="1231" y="1418"/>
                    <a:pt x="3051" y="633"/>
                  </a:cubicBezTo>
                  <a:cubicBezTo>
                    <a:pt x="3523" y="418"/>
                    <a:pt x="4030" y="313"/>
                    <a:pt x="4539" y="313"/>
                  </a:cubicBezTo>
                  <a:cubicBezTo>
                    <a:pt x="4961" y="313"/>
                    <a:pt x="5383" y="386"/>
                    <a:pt x="5787" y="528"/>
                  </a:cubicBezTo>
                  <a:cubicBezTo>
                    <a:pt x="6638" y="842"/>
                    <a:pt x="7345" y="1497"/>
                    <a:pt x="7712" y="2335"/>
                  </a:cubicBezTo>
                  <a:lnTo>
                    <a:pt x="8000" y="2204"/>
                  </a:lnTo>
                  <a:cubicBezTo>
                    <a:pt x="7607" y="1287"/>
                    <a:pt x="6835" y="580"/>
                    <a:pt x="5892" y="240"/>
                  </a:cubicBezTo>
                  <a:cubicBezTo>
                    <a:pt x="5453" y="80"/>
                    <a:pt x="4995" y="0"/>
                    <a:pt x="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1022650" y="2958050"/>
              <a:ext cx="393125" cy="430825"/>
            </a:xfrm>
            <a:custGeom>
              <a:avLst/>
              <a:gdLst/>
              <a:ahLst/>
              <a:cxnLst/>
              <a:rect l="l" t="t" r="r" b="b"/>
              <a:pathLst>
                <a:path w="15725" h="17233" extrusionOk="0">
                  <a:moveTo>
                    <a:pt x="7692" y="0"/>
                  </a:moveTo>
                  <a:cubicBezTo>
                    <a:pt x="7019" y="0"/>
                    <a:pt x="6339" y="91"/>
                    <a:pt x="5670" y="278"/>
                  </a:cubicBezTo>
                  <a:cubicBezTo>
                    <a:pt x="2724" y="1090"/>
                    <a:pt x="577" y="3617"/>
                    <a:pt x="224" y="6654"/>
                  </a:cubicBezTo>
                  <a:lnTo>
                    <a:pt x="224" y="6667"/>
                  </a:lnTo>
                  <a:cubicBezTo>
                    <a:pt x="80" y="7806"/>
                    <a:pt x="106" y="8985"/>
                    <a:pt x="66" y="10097"/>
                  </a:cubicBezTo>
                  <a:cubicBezTo>
                    <a:pt x="1" y="12480"/>
                    <a:pt x="53" y="14863"/>
                    <a:pt x="237" y="17233"/>
                  </a:cubicBezTo>
                  <a:cubicBezTo>
                    <a:pt x="1035" y="16146"/>
                    <a:pt x="2004" y="15190"/>
                    <a:pt x="3091" y="14392"/>
                  </a:cubicBezTo>
                  <a:cubicBezTo>
                    <a:pt x="3300" y="14208"/>
                    <a:pt x="3549" y="14090"/>
                    <a:pt x="3824" y="14064"/>
                  </a:cubicBezTo>
                  <a:cubicBezTo>
                    <a:pt x="3831" y="14064"/>
                    <a:pt x="3838" y="14064"/>
                    <a:pt x="3845" y="14064"/>
                  </a:cubicBezTo>
                  <a:cubicBezTo>
                    <a:pt x="4667" y="14064"/>
                    <a:pt x="5730" y="14825"/>
                    <a:pt x="6626" y="14941"/>
                  </a:cubicBezTo>
                  <a:cubicBezTo>
                    <a:pt x="6982" y="14992"/>
                    <a:pt x="7338" y="15017"/>
                    <a:pt x="7691" y="15017"/>
                  </a:cubicBezTo>
                  <a:cubicBezTo>
                    <a:pt x="10334" y="15017"/>
                    <a:pt x="12817" y="13622"/>
                    <a:pt x="14180" y="11289"/>
                  </a:cubicBezTo>
                  <a:cubicBezTo>
                    <a:pt x="15725" y="8657"/>
                    <a:pt x="15502" y="5345"/>
                    <a:pt x="13630" y="2923"/>
                  </a:cubicBezTo>
                  <a:cubicBezTo>
                    <a:pt x="12193" y="1051"/>
                    <a:pt x="9982" y="0"/>
                    <a:pt x="7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1132300" y="3095600"/>
              <a:ext cx="205575" cy="26200"/>
            </a:xfrm>
            <a:custGeom>
              <a:avLst/>
              <a:gdLst/>
              <a:ahLst/>
              <a:cxnLst/>
              <a:rect l="l" t="t" r="r" b="b"/>
              <a:pathLst>
                <a:path w="8223" h="1048" extrusionOk="0">
                  <a:moveTo>
                    <a:pt x="8223" y="1047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1132975" y="3106050"/>
              <a:ext cx="205900" cy="30800"/>
            </a:xfrm>
            <a:custGeom>
              <a:avLst/>
              <a:gdLst/>
              <a:ahLst/>
              <a:cxnLst/>
              <a:rect l="l" t="t" r="r" b="b"/>
              <a:pathLst>
                <a:path w="8236" h="1232" extrusionOk="0">
                  <a:moveTo>
                    <a:pt x="13" y="1"/>
                  </a:moveTo>
                  <a:lnTo>
                    <a:pt x="0" y="158"/>
                  </a:lnTo>
                  <a:lnTo>
                    <a:pt x="8209" y="1232"/>
                  </a:lnTo>
                  <a:lnTo>
                    <a:pt x="8235" y="107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1125775" y="3146000"/>
              <a:ext cx="205875" cy="26200"/>
            </a:xfrm>
            <a:custGeom>
              <a:avLst/>
              <a:gdLst/>
              <a:ahLst/>
              <a:cxnLst/>
              <a:rect l="l" t="t" r="r" b="b"/>
              <a:pathLst>
                <a:path w="8235" h="1048" extrusionOk="0">
                  <a:moveTo>
                    <a:pt x="8235" y="1048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1125775" y="3144350"/>
              <a:ext cx="206225" cy="30150"/>
            </a:xfrm>
            <a:custGeom>
              <a:avLst/>
              <a:gdLst/>
              <a:ahLst/>
              <a:cxnLst/>
              <a:rect l="l" t="t" r="r" b="b"/>
              <a:pathLst>
                <a:path w="8249" h="1206" extrusionOk="0">
                  <a:moveTo>
                    <a:pt x="13" y="1"/>
                  </a:moveTo>
                  <a:lnTo>
                    <a:pt x="0" y="158"/>
                  </a:lnTo>
                  <a:lnTo>
                    <a:pt x="8222" y="1205"/>
                  </a:lnTo>
                  <a:lnTo>
                    <a:pt x="8248" y="103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1260950" y="3078250"/>
              <a:ext cx="71050" cy="317825"/>
            </a:xfrm>
            <a:custGeom>
              <a:avLst/>
              <a:gdLst/>
              <a:ahLst/>
              <a:cxnLst/>
              <a:rect l="l" t="t" r="r" b="b"/>
              <a:pathLst>
                <a:path w="2842" h="12713" extrusionOk="0">
                  <a:moveTo>
                    <a:pt x="2684" y="0"/>
                  </a:moveTo>
                  <a:lnTo>
                    <a:pt x="0" y="12673"/>
                  </a:lnTo>
                  <a:lnTo>
                    <a:pt x="157" y="12713"/>
                  </a:lnTo>
                  <a:lnTo>
                    <a:pt x="2841" y="26"/>
                  </a:lnTo>
                  <a:lnTo>
                    <a:pt x="26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481300" y="2933575"/>
              <a:ext cx="1013350" cy="500800"/>
            </a:xfrm>
            <a:custGeom>
              <a:avLst/>
              <a:gdLst/>
              <a:ahLst/>
              <a:cxnLst/>
              <a:rect l="l" t="t" r="r" b="b"/>
              <a:pathLst>
                <a:path w="40534" h="20032" extrusionOk="0">
                  <a:moveTo>
                    <a:pt x="5106" y="0"/>
                  </a:moveTo>
                  <a:lnTo>
                    <a:pt x="0" y="27"/>
                  </a:lnTo>
                  <a:lnTo>
                    <a:pt x="0" y="275"/>
                  </a:lnTo>
                  <a:lnTo>
                    <a:pt x="5106" y="236"/>
                  </a:lnTo>
                  <a:lnTo>
                    <a:pt x="5120" y="236"/>
                  </a:lnTo>
                  <a:cubicBezTo>
                    <a:pt x="6874" y="236"/>
                    <a:pt x="8288" y="1467"/>
                    <a:pt x="8484" y="3156"/>
                  </a:cubicBezTo>
                  <a:lnTo>
                    <a:pt x="8825" y="6062"/>
                  </a:lnTo>
                  <a:lnTo>
                    <a:pt x="38793" y="5879"/>
                  </a:lnTo>
                  <a:cubicBezTo>
                    <a:pt x="38806" y="5878"/>
                    <a:pt x="38819" y="5878"/>
                    <a:pt x="38832" y="5878"/>
                  </a:cubicBezTo>
                  <a:cubicBezTo>
                    <a:pt x="39288" y="5878"/>
                    <a:pt x="39703" y="6099"/>
                    <a:pt x="39958" y="6468"/>
                  </a:cubicBezTo>
                  <a:cubicBezTo>
                    <a:pt x="40233" y="6874"/>
                    <a:pt x="40285" y="7384"/>
                    <a:pt x="40102" y="7830"/>
                  </a:cubicBezTo>
                  <a:lnTo>
                    <a:pt x="36528" y="16994"/>
                  </a:lnTo>
                  <a:cubicBezTo>
                    <a:pt x="36266" y="17649"/>
                    <a:pt x="35637" y="18081"/>
                    <a:pt x="34930" y="18094"/>
                  </a:cubicBezTo>
                  <a:lnTo>
                    <a:pt x="10658" y="19770"/>
                  </a:lnTo>
                  <a:lnTo>
                    <a:pt x="9152" y="6808"/>
                  </a:lnTo>
                  <a:lnTo>
                    <a:pt x="8916" y="6835"/>
                  </a:lnTo>
                  <a:lnTo>
                    <a:pt x="10448" y="20031"/>
                  </a:lnTo>
                  <a:lnTo>
                    <a:pt x="34930" y="18343"/>
                  </a:lnTo>
                  <a:cubicBezTo>
                    <a:pt x="35742" y="18329"/>
                    <a:pt x="36462" y="17832"/>
                    <a:pt x="36750" y="17073"/>
                  </a:cubicBezTo>
                  <a:lnTo>
                    <a:pt x="40324" y="7908"/>
                  </a:lnTo>
                  <a:cubicBezTo>
                    <a:pt x="40534" y="7397"/>
                    <a:pt x="40482" y="6795"/>
                    <a:pt x="40167" y="6337"/>
                  </a:cubicBezTo>
                  <a:cubicBezTo>
                    <a:pt x="39853" y="5892"/>
                    <a:pt x="39343" y="5630"/>
                    <a:pt x="38793" y="5630"/>
                  </a:cubicBezTo>
                  <a:lnTo>
                    <a:pt x="38780" y="5630"/>
                  </a:lnTo>
                  <a:lnTo>
                    <a:pt x="9034" y="5813"/>
                  </a:lnTo>
                  <a:lnTo>
                    <a:pt x="8720" y="3116"/>
                  </a:lnTo>
                  <a:cubicBezTo>
                    <a:pt x="8510" y="1310"/>
                    <a:pt x="6992" y="0"/>
                    <a:pt x="5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745425" y="3440900"/>
              <a:ext cx="574125" cy="235025"/>
            </a:xfrm>
            <a:custGeom>
              <a:avLst/>
              <a:gdLst/>
              <a:ahLst/>
              <a:cxnLst/>
              <a:rect l="l" t="t" r="r" b="b"/>
              <a:pathLst>
                <a:path w="22965" h="9401" extrusionOk="0">
                  <a:moveTo>
                    <a:pt x="237" y="0"/>
                  </a:moveTo>
                  <a:lnTo>
                    <a:pt x="1" y="40"/>
                  </a:lnTo>
                  <a:lnTo>
                    <a:pt x="1114" y="7397"/>
                  </a:lnTo>
                  <a:cubicBezTo>
                    <a:pt x="1296" y="8554"/>
                    <a:pt x="2277" y="9401"/>
                    <a:pt x="3431" y="9401"/>
                  </a:cubicBezTo>
                  <a:cubicBezTo>
                    <a:pt x="3440" y="9401"/>
                    <a:pt x="3448" y="9401"/>
                    <a:pt x="3457" y="9400"/>
                  </a:cubicBezTo>
                  <a:lnTo>
                    <a:pt x="3536" y="9400"/>
                  </a:lnTo>
                  <a:cubicBezTo>
                    <a:pt x="6794" y="9295"/>
                    <a:pt x="13408" y="9275"/>
                    <a:pt x="18009" y="9275"/>
                  </a:cubicBezTo>
                  <a:cubicBezTo>
                    <a:pt x="20841" y="9275"/>
                    <a:pt x="22910" y="9283"/>
                    <a:pt x="22965" y="9283"/>
                  </a:cubicBezTo>
                  <a:lnTo>
                    <a:pt x="22965" y="9047"/>
                  </a:lnTo>
                  <a:cubicBezTo>
                    <a:pt x="22910" y="9047"/>
                    <a:pt x="20841" y="9039"/>
                    <a:pt x="18009" y="9039"/>
                  </a:cubicBezTo>
                  <a:cubicBezTo>
                    <a:pt x="13408" y="9039"/>
                    <a:pt x="6794" y="9059"/>
                    <a:pt x="3536" y="9165"/>
                  </a:cubicBezTo>
                  <a:cubicBezTo>
                    <a:pt x="3509" y="9166"/>
                    <a:pt x="3483" y="9166"/>
                    <a:pt x="3457" y="9166"/>
                  </a:cubicBezTo>
                  <a:cubicBezTo>
                    <a:pt x="2404" y="9166"/>
                    <a:pt x="1516" y="8406"/>
                    <a:pt x="1362" y="7371"/>
                  </a:cubicBezTo>
                  <a:lnTo>
                    <a:pt x="2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845925" y="3624825"/>
              <a:ext cx="125375" cy="129325"/>
            </a:xfrm>
            <a:custGeom>
              <a:avLst/>
              <a:gdLst/>
              <a:ahLst/>
              <a:cxnLst/>
              <a:rect l="l" t="t" r="r" b="b"/>
              <a:pathLst>
                <a:path w="5015" h="5173" extrusionOk="0">
                  <a:moveTo>
                    <a:pt x="2440" y="1"/>
                  </a:moveTo>
                  <a:cubicBezTo>
                    <a:pt x="2426" y="1"/>
                    <a:pt x="2411" y="1"/>
                    <a:pt x="2396" y="1"/>
                  </a:cubicBezTo>
                  <a:cubicBezTo>
                    <a:pt x="1048" y="27"/>
                    <a:pt x="0" y="1192"/>
                    <a:pt x="66" y="2619"/>
                  </a:cubicBezTo>
                  <a:cubicBezTo>
                    <a:pt x="130" y="4031"/>
                    <a:pt x="1258" y="5173"/>
                    <a:pt x="2587" y="5173"/>
                  </a:cubicBezTo>
                  <a:cubicBezTo>
                    <a:pt x="2602" y="5173"/>
                    <a:pt x="2617" y="5173"/>
                    <a:pt x="2632" y="5172"/>
                  </a:cubicBezTo>
                  <a:cubicBezTo>
                    <a:pt x="3967" y="5146"/>
                    <a:pt x="5014" y="3981"/>
                    <a:pt x="4949" y="2554"/>
                  </a:cubicBezTo>
                  <a:cubicBezTo>
                    <a:pt x="4884" y="1156"/>
                    <a:pt x="3757" y="1"/>
                    <a:pt x="2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891750" y="3672300"/>
              <a:ext cx="34050" cy="34400"/>
            </a:xfrm>
            <a:custGeom>
              <a:avLst/>
              <a:gdLst/>
              <a:ahLst/>
              <a:cxnLst/>
              <a:rect l="l" t="t" r="r" b="b"/>
              <a:pathLst>
                <a:path w="1362" h="1376" extrusionOk="0">
                  <a:moveTo>
                    <a:pt x="655" y="0"/>
                  </a:moveTo>
                  <a:cubicBezTo>
                    <a:pt x="288" y="13"/>
                    <a:pt x="0" y="328"/>
                    <a:pt x="26" y="694"/>
                  </a:cubicBezTo>
                  <a:cubicBezTo>
                    <a:pt x="39" y="1061"/>
                    <a:pt x="340" y="1362"/>
                    <a:pt x="720" y="1375"/>
                  </a:cubicBezTo>
                  <a:cubicBezTo>
                    <a:pt x="1087" y="1362"/>
                    <a:pt x="1362" y="1048"/>
                    <a:pt x="1335" y="681"/>
                  </a:cubicBezTo>
                  <a:cubicBezTo>
                    <a:pt x="1322" y="302"/>
                    <a:pt x="1021" y="0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1131000" y="3621550"/>
              <a:ext cx="125375" cy="129325"/>
            </a:xfrm>
            <a:custGeom>
              <a:avLst/>
              <a:gdLst/>
              <a:ahLst/>
              <a:cxnLst/>
              <a:rect l="l" t="t" r="r" b="b"/>
              <a:pathLst>
                <a:path w="5015" h="5173" extrusionOk="0">
                  <a:moveTo>
                    <a:pt x="2428" y="1"/>
                  </a:moveTo>
                  <a:cubicBezTo>
                    <a:pt x="2413" y="1"/>
                    <a:pt x="2398" y="1"/>
                    <a:pt x="2383" y="1"/>
                  </a:cubicBezTo>
                  <a:cubicBezTo>
                    <a:pt x="1048" y="27"/>
                    <a:pt x="0" y="1193"/>
                    <a:pt x="66" y="2620"/>
                  </a:cubicBezTo>
                  <a:cubicBezTo>
                    <a:pt x="131" y="4038"/>
                    <a:pt x="1270" y="5173"/>
                    <a:pt x="2609" y="5173"/>
                  </a:cubicBezTo>
                  <a:cubicBezTo>
                    <a:pt x="2617" y="5173"/>
                    <a:pt x="2624" y="5173"/>
                    <a:pt x="2632" y="5173"/>
                  </a:cubicBezTo>
                  <a:cubicBezTo>
                    <a:pt x="3967" y="5159"/>
                    <a:pt x="5015" y="3981"/>
                    <a:pt x="4949" y="2554"/>
                  </a:cubicBezTo>
                  <a:cubicBezTo>
                    <a:pt x="4885" y="1156"/>
                    <a:pt x="3757" y="1"/>
                    <a:pt x="2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1176500" y="3669025"/>
              <a:ext cx="34375" cy="34400"/>
            </a:xfrm>
            <a:custGeom>
              <a:avLst/>
              <a:gdLst/>
              <a:ahLst/>
              <a:cxnLst/>
              <a:rect l="l" t="t" r="r" b="b"/>
              <a:pathLst>
                <a:path w="1375" h="1376" extrusionOk="0">
                  <a:moveTo>
                    <a:pt x="655" y="0"/>
                  </a:moveTo>
                  <a:cubicBezTo>
                    <a:pt x="288" y="14"/>
                    <a:pt x="0" y="328"/>
                    <a:pt x="40" y="694"/>
                  </a:cubicBezTo>
                  <a:cubicBezTo>
                    <a:pt x="40" y="1074"/>
                    <a:pt x="341" y="1375"/>
                    <a:pt x="720" y="1375"/>
                  </a:cubicBezTo>
                  <a:cubicBezTo>
                    <a:pt x="1087" y="1362"/>
                    <a:pt x="1375" y="1048"/>
                    <a:pt x="1336" y="681"/>
                  </a:cubicBezTo>
                  <a:cubicBezTo>
                    <a:pt x="1323" y="315"/>
                    <a:pt x="1021" y="14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1115950" y="3078900"/>
              <a:ext cx="34725" cy="326350"/>
            </a:xfrm>
            <a:custGeom>
              <a:avLst/>
              <a:gdLst/>
              <a:ahLst/>
              <a:cxnLst/>
              <a:rect l="l" t="t" r="r" b="b"/>
              <a:pathLst>
                <a:path w="1389" h="13054" extrusionOk="0">
                  <a:moveTo>
                    <a:pt x="1218" y="0"/>
                  </a:moveTo>
                  <a:lnTo>
                    <a:pt x="0" y="13040"/>
                  </a:lnTo>
                  <a:lnTo>
                    <a:pt x="157" y="13053"/>
                  </a:lnTo>
                  <a:lnTo>
                    <a:pt x="1388" y="13"/>
                  </a:lnTo>
                  <a:lnTo>
                    <a:pt x="12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973900" y="3080525"/>
              <a:ext cx="3950" cy="334875"/>
            </a:xfrm>
            <a:custGeom>
              <a:avLst/>
              <a:gdLst/>
              <a:ahLst/>
              <a:cxnLst/>
              <a:rect l="l" t="t" r="r" b="b"/>
              <a:pathLst>
                <a:path w="158" h="13395" extrusionOk="0">
                  <a:moveTo>
                    <a:pt x="0" y="1"/>
                  </a:moveTo>
                  <a:lnTo>
                    <a:pt x="0" y="13394"/>
                  </a:lnTo>
                  <a:lnTo>
                    <a:pt x="157" y="13394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802375" y="3081525"/>
              <a:ext cx="27850" cy="341400"/>
            </a:xfrm>
            <a:custGeom>
              <a:avLst/>
              <a:gdLst/>
              <a:ahLst/>
              <a:cxnLst/>
              <a:rect l="l" t="t" r="r" b="b"/>
              <a:pathLst>
                <a:path w="1114" h="13656" extrusionOk="0">
                  <a:moveTo>
                    <a:pt x="158" y="0"/>
                  </a:moveTo>
                  <a:lnTo>
                    <a:pt x="1" y="13"/>
                  </a:lnTo>
                  <a:lnTo>
                    <a:pt x="957" y="13655"/>
                  </a:lnTo>
                  <a:lnTo>
                    <a:pt x="1114" y="13642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732350" y="3320125"/>
              <a:ext cx="679500" cy="8200"/>
            </a:xfrm>
            <a:custGeom>
              <a:avLst/>
              <a:gdLst/>
              <a:ahLst/>
              <a:cxnLst/>
              <a:rect l="l" t="t" r="r" b="b"/>
              <a:pathLst>
                <a:path w="27180" h="328" extrusionOk="0">
                  <a:moveTo>
                    <a:pt x="27180" y="0"/>
                  </a:moveTo>
                  <a:lnTo>
                    <a:pt x="0" y="157"/>
                  </a:lnTo>
                  <a:lnTo>
                    <a:pt x="0" y="328"/>
                  </a:lnTo>
                  <a:lnTo>
                    <a:pt x="27180" y="157"/>
                  </a:lnTo>
                  <a:lnTo>
                    <a:pt x="27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716950" y="3198025"/>
              <a:ext cx="738750" cy="8550"/>
            </a:xfrm>
            <a:custGeom>
              <a:avLst/>
              <a:gdLst/>
              <a:ahLst/>
              <a:cxnLst/>
              <a:rect l="l" t="t" r="r" b="b"/>
              <a:pathLst>
                <a:path w="29550" h="342" extrusionOk="0">
                  <a:moveTo>
                    <a:pt x="29550" y="1"/>
                  </a:moveTo>
                  <a:lnTo>
                    <a:pt x="1" y="171"/>
                  </a:lnTo>
                  <a:lnTo>
                    <a:pt x="1" y="341"/>
                  </a:lnTo>
                  <a:lnTo>
                    <a:pt x="29550" y="158"/>
                  </a:lnTo>
                  <a:lnTo>
                    <a:pt x="295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452825" y="2930300"/>
              <a:ext cx="124725" cy="32100"/>
            </a:xfrm>
            <a:custGeom>
              <a:avLst/>
              <a:gdLst/>
              <a:ahLst/>
              <a:cxnLst/>
              <a:rect l="l" t="t" r="r" b="b"/>
              <a:pathLst>
                <a:path w="4989" h="1284" extrusionOk="0">
                  <a:moveTo>
                    <a:pt x="642" y="1"/>
                  </a:moveTo>
                  <a:cubicBezTo>
                    <a:pt x="289" y="1"/>
                    <a:pt x="0" y="289"/>
                    <a:pt x="0" y="642"/>
                  </a:cubicBezTo>
                  <a:cubicBezTo>
                    <a:pt x="0" y="996"/>
                    <a:pt x="289" y="1284"/>
                    <a:pt x="642" y="1284"/>
                  </a:cubicBezTo>
                  <a:lnTo>
                    <a:pt x="4347" y="1284"/>
                  </a:lnTo>
                  <a:cubicBezTo>
                    <a:pt x="4701" y="1284"/>
                    <a:pt x="4989" y="996"/>
                    <a:pt x="4989" y="642"/>
                  </a:cubicBezTo>
                  <a:cubicBezTo>
                    <a:pt x="4989" y="289"/>
                    <a:pt x="4701" y="1"/>
                    <a:pt x="4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552325" y="2888400"/>
              <a:ext cx="124725" cy="32100"/>
            </a:xfrm>
            <a:custGeom>
              <a:avLst/>
              <a:gdLst/>
              <a:ahLst/>
              <a:cxnLst/>
              <a:rect l="l" t="t" r="r" b="b"/>
              <a:pathLst>
                <a:path w="4989" h="1284" extrusionOk="0">
                  <a:moveTo>
                    <a:pt x="642" y="1"/>
                  </a:moveTo>
                  <a:cubicBezTo>
                    <a:pt x="289" y="1"/>
                    <a:pt x="0" y="289"/>
                    <a:pt x="0" y="655"/>
                  </a:cubicBezTo>
                  <a:cubicBezTo>
                    <a:pt x="0" y="996"/>
                    <a:pt x="289" y="1284"/>
                    <a:pt x="642" y="1284"/>
                  </a:cubicBezTo>
                  <a:lnTo>
                    <a:pt x="4347" y="1284"/>
                  </a:lnTo>
                  <a:cubicBezTo>
                    <a:pt x="4687" y="1284"/>
                    <a:pt x="4976" y="996"/>
                    <a:pt x="4989" y="655"/>
                  </a:cubicBezTo>
                  <a:cubicBezTo>
                    <a:pt x="4989" y="289"/>
                    <a:pt x="4701" y="1"/>
                    <a:pt x="4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1"/>
          <p:cNvSpPr txBox="1">
            <a:spLocks noGrp="1"/>
          </p:cNvSpPr>
          <p:nvPr>
            <p:ph type="subTitle" idx="9"/>
          </p:nvPr>
        </p:nvSpPr>
        <p:spPr>
          <a:xfrm>
            <a:off x="1966012" y="1679025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Introduction</a:t>
            </a:r>
            <a:endParaRPr dirty="0"/>
          </a:p>
        </p:txBody>
      </p:sp>
      <p:sp>
        <p:nvSpPr>
          <p:cNvPr id="689" name="Google Shape;689;p41"/>
          <p:cNvSpPr txBox="1">
            <a:spLocks noGrp="1"/>
          </p:cNvSpPr>
          <p:nvPr>
            <p:ph type="subTitle" idx="13"/>
          </p:nvPr>
        </p:nvSpPr>
        <p:spPr>
          <a:xfrm>
            <a:off x="5677112" y="1679025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Functions</a:t>
            </a:r>
            <a:endParaRPr dirty="0"/>
          </a:p>
        </p:txBody>
      </p:sp>
      <p:sp>
        <p:nvSpPr>
          <p:cNvPr id="690" name="Google Shape;690;p41"/>
          <p:cNvSpPr txBox="1">
            <a:spLocks noGrp="1"/>
          </p:cNvSpPr>
          <p:nvPr>
            <p:ph type="subTitle" idx="14"/>
          </p:nvPr>
        </p:nvSpPr>
        <p:spPr>
          <a:xfrm>
            <a:off x="1966012" y="3158525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Pros and Cons</a:t>
            </a:r>
            <a:endParaRPr dirty="0"/>
          </a:p>
        </p:txBody>
      </p:sp>
      <p:sp>
        <p:nvSpPr>
          <p:cNvPr id="691" name="Google Shape;691;p41"/>
          <p:cNvSpPr txBox="1">
            <a:spLocks noGrp="1"/>
          </p:cNvSpPr>
          <p:nvPr>
            <p:ph type="subTitle" idx="15"/>
          </p:nvPr>
        </p:nvSpPr>
        <p:spPr>
          <a:xfrm>
            <a:off x="5677112" y="3158525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Future scope</a:t>
            </a:r>
            <a:endParaRPr dirty="0"/>
          </a:p>
        </p:txBody>
      </p:sp>
      <p:sp>
        <p:nvSpPr>
          <p:cNvPr id="692" name="Google Shape;692;p41"/>
          <p:cNvSpPr txBox="1">
            <a:spLocks noGrp="1"/>
          </p:cNvSpPr>
          <p:nvPr>
            <p:ph type="title" idx="5"/>
          </p:nvPr>
        </p:nvSpPr>
        <p:spPr>
          <a:xfrm>
            <a:off x="1076187" y="3158525"/>
            <a:ext cx="813900" cy="8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93" name="Google Shape;693;p41"/>
          <p:cNvSpPr txBox="1">
            <a:spLocks noGrp="1"/>
          </p:cNvSpPr>
          <p:nvPr>
            <p:ph type="title"/>
          </p:nvPr>
        </p:nvSpPr>
        <p:spPr>
          <a:xfrm>
            <a:off x="1076187" y="1679025"/>
            <a:ext cx="813900" cy="8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94" name="Google Shape;694;p41"/>
          <p:cNvSpPr txBox="1">
            <a:spLocks noGrp="1"/>
          </p:cNvSpPr>
          <p:nvPr>
            <p:ph type="title" idx="6"/>
          </p:nvPr>
        </p:nvSpPr>
        <p:spPr>
          <a:xfrm>
            <a:off x="4783500" y="1679025"/>
            <a:ext cx="813900" cy="8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95" name="Google Shape;695;p41"/>
          <p:cNvSpPr txBox="1">
            <a:spLocks noGrp="1"/>
          </p:cNvSpPr>
          <p:nvPr>
            <p:ph type="title" idx="7"/>
          </p:nvPr>
        </p:nvSpPr>
        <p:spPr>
          <a:xfrm>
            <a:off x="4783500" y="3158525"/>
            <a:ext cx="813900" cy="8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96" name="Google Shape;696;p41"/>
          <p:cNvSpPr txBox="1">
            <a:spLocks noGrp="1"/>
          </p:cNvSpPr>
          <p:nvPr>
            <p:ph type="title" idx="8"/>
          </p:nvPr>
        </p:nvSpPr>
        <p:spPr>
          <a:xfrm>
            <a:off x="1181182" y="3769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97" name="Google Shape;697;p41"/>
          <p:cNvSpPr txBox="1">
            <a:spLocks noGrp="1"/>
          </p:cNvSpPr>
          <p:nvPr>
            <p:ph type="subTitle" idx="1"/>
          </p:nvPr>
        </p:nvSpPr>
        <p:spPr>
          <a:xfrm>
            <a:off x="1966012" y="1967019"/>
            <a:ext cx="23907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Brief note of online shopping cart</a:t>
            </a:r>
            <a:endParaRPr dirty="0"/>
          </a:p>
        </p:txBody>
      </p:sp>
      <p:sp>
        <p:nvSpPr>
          <p:cNvPr id="698" name="Google Shape;698;p41"/>
          <p:cNvSpPr txBox="1">
            <a:spLocks noGrp="1"/>
          </p:cNvSpPr>
          <p:nvPr>
            <p:ph type="subTitle" idx="2"/>
          </p:nvPr>
        </p:nvSpPr>
        <p:spPr>
          <a:xfrm>
            <a:off x="5677113" y="1967019"/>
            <a:ext cx="23907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Functions that are used to add touch to project</a:t>
            </a:r>
            <a:endParaRPr dirty="0"/>
          </a:p>
        </p:txBody>
      </p:sp>
      <p:sp>
        <p:nvSpPr>
          <p:cNvPr id="699" name="Google Shape;699;p41"/>
          <p:cNvSpPr txBox="1">
            <a:spLocks noGrp="1"/>
          </p:cNvSpPr>
          <p:nvPr>
            <p:ph type="subTitle" idx="3"/>
          </p:nvPr>
        </p:nvSpPr>
        <p:spPr>
          <a:xfrm>
            <a:off x="1966012" y="3446526"/>
            <a:ext cx="23907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Description of advantages and disadvantage</a:t>
            </a:r>
            <a:endParaRPr dirty="0"/>
          </a:p>
        </p:txBody>
      </p:sp>
      <p:sp>
        <p:nvSpPr>
          <p:cNvPr id="700" name="Google Shape;700;p41"/>
          <p:cNvSpPr txBox="1">
            <a:spLocks noGrp="1"/>
          </p:cNvSpPr>
          <p:nvPr>
            <p:ph type="subTitle" idx="4"/>
          </p:nvPr>
        </p:nvSpPr>
        <p:spPr>
          <a:xfrm>
            <a:off x="5677113" y="3446526"/>
            <a:ext cx="23907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Topic to be covered in future to make it efficient</a:t>
            </a:r>
            <a:endParaRPr dirty="0"/>
          </a:p>
        </p:txBody>
      </p:sp>
      <p:grpSp>
        <p:nvGrpSpPr>
          <p:cNvPr id="701" name="Google Shape;701;p41"/>
          <p:cNvGrpSpPr/>
          <p:nvPr/>
        </p:nvGrpSpPr>
        <p:grpSpPr>
          <a:xfrm flipH="1">
            <a:off x="1060460" y="445026"/>
            <a:ext cx="695328" cy="624346"/>
            <a:chOff x="2094250" y="1993550"/>
            <a:chExt cx="400650" cy="359750"/>
          </a:xfrm>
        </p:grpSpPr>
        <p:sp>
          <p:nvSpPr>
            <p:cNvPr id="702" name="Google Shape;702;p41"/>
            <p:cNvSpPr/>
            <p:nvPr/>
          </p:nvSpPr>
          <p:spPr>
            <a:xfrm>
              <a:off x="2094250" y="1993550"/>
              <a:ext cx="400650" cy="359750"/>
            </a:xfrm>
            <a:custGeom>
              <a:avLst/>
              <a:gdLst/>
              <a:ahLst/>
              <a:cxnLst/>
              <a:rect l="l" t="t" r="r" b="b"/>
              <a:pathLst>
                <a:path w="16026" h="14390" extrusionOk="0">
                  <a:moveTo>
                    <a:pt x="3365" y="1"/>
                  </a:moveTo>
                  <a:lnTo>
                    <a:pt x="1" y="10226"/>
                  </a:lnTo>
                  <a:lnTo>
                    <a:pt x="12661" y="14389"/>
                  </a:lnTo>
                  <a:lnTo>
                    <a:pt x="16026" y="4164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2114550" y="2165075"/>
              <a:ext cx="326025" cy="107050"/>
            </a:xfrm>
            <a:custGeom>
              <a:avLst/>
              <a:gdLst/>
              <a:ahLst/>
              <a:cxnLst/>
              <a:rect l="l" t="t" r="r" b="b"/>
              <a:pathLst>
                <a:path w="13041" h="4282" extrusionOk="0">
                  <a:moveTo>
                    <a:pt x="13040" y="4281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2113900" y="2163100"/>
              <a:ext cx="327000" cy="110975"/>
            </a:xfrm>
            <a:custGeom>
              <a:avLst/>
              <a:gdLst/>
              <a:ahLst/>
              <a:cxnLst/>
              <a:rect l="l" t="t" r="r" b="b"/>
              <a:pathLst>
                <a:path w="13080" h="4439" extrusionOk="0">
                  <a:moveTo>
                    <a:pt x="53" y="1"/>
                  </a:moveTo>
                  <a:lnTo>
                    <a:pt x="0" y="145"/>
                  </a:lnTo>
                  <a:lnTo>
                    <a:pt x="13027" y="4439"/>
                  </a:lnTo>
                  <a:lnTo>
                    <a:pt x="13079" y="4282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1"/>
            <p:cNvSpPr/>
            <p:nvPr/>
          </p:nvSpPr>
          <p:spPr>
            <a:xfrm>
              <a:off x="2205225" y="2024325"/>
              <a:ext cx="88725" cy="268750"/>
            </a:xfrm>
            <a:custGeom>
              <a:avLst/>
              <a:gdLst/>
              <a:ahLst/>
              <a:cxnLst/>
              <a:rect l="l" t="t" r="r" b="b"/>
              <a:pathLst>
                <a:path w="3549" h="10750" extrusionOk="0">
                  <a:moveTo>
                    <a:pt x="3548" y="0"/>
                  </a:moveTo>
                  <a:lnTo>
                    <a:pt x="0" y="1074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1"/>
            <p:cNvSpPr/>
            <p:nvPr/>
          </p:nvSpPr>
          <p:spPr>
            <a:xfrm>
              <a:off x="2203575" y="2023675"/>
              <a:ext cx="92000" cy="270050"/>
            </a:xfrm>
            <a:custGeom>
              <a:avLst/>
              <a:gdLst/>
              <a:ahLst/>
              <a:cxnLst/>
              <a:rect l="l" t="t" r="r" b="b"/>
              <a:pathLst>
                <a:path w="3680" h="10802" extrusionOk="0">
                  <a:moveTo>
                    <a:pt x="3522" y="0"/>
                  </a:moveTo>
                  <a:lnTo>
                    <a:pt x="1" y="10749"/>
                  </a:lnTo>
                  <a:lnTo>
                    <a:pt x="145" y="10801"/>
                  </a:lnTo>
                  <a:lnTo>
                    <a:pt x="3679" y="53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2203250" y="2175875"/>
              <a:ext cx="63525" cy="63500"/>
            </a:xfrm>
            <a:custGeom>
              <a:avLst/>
              <a:gdLst/>
              <a:ahLst/>
              <a:cxnLst/>
              <a:rect l="l" t="t" r="r" b="b"/>
              <a:pathLst>
                <a:path w="2541" h="2540" extrusionOk="0">
                  <a:moveTo>
                    <a:pt x="1270" y="0"/>
                  </a:moveTo>
                  <a:cubicBezTo>
                    <a:pt x="563" y="0"/>
                    <a:pt x="0" y="576"/>
                    <a:pt x="0" y="1270"/>
                  </a:cubicBezTo>
                  <a:cubicBezTo>
                    <a:pt x="0" y="1977"/>
                    <a:pt x="563" y="2540"/>
                    <a:pt x="1270" y="2540"/>
                  </a:cubicBezTo>
                  <a:cubicBezTo>
                    <a:pt x="1977" y="2540"/>
                    <a:pt x="2540" y="1977"/>
                    <a:pt x="2540" y="1270"/>
                  </a:cubicBezTo>
                  <a:cubicBezTo>
                    <a:pt x="2540" y="576"/>
                    <a:pt x="1977" y="0"/>
                    <a:pt x="12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1"/>
            <p:cNvSpPr/>
            <p:nvPr/>
          </p:nvSpPr>
          <p:spPr>
            <a:xfrm>
              <a:off x="2188850" y="2199750"/>
              <a:ext cx="48125" cy="23275"/>
            </a:xfrm>
            <a:custGeom>
              <a:avLst/>
              <a:gdLst/>
              <a:ahLst/>
              <a:cxnLst/>
              <a:rect l="l" t="t" r="r" b="b"/>
              <a:pathLst>
                <a:path w="1925" h="931" extrusionOk="0">
                  <a:moveTo>
                    <a:pt x="1873" y="1"/>
                  </a:moveTo>
                  <a:cubicBezTo>
                    <a:pt x="1244" y="236"/>
                    <a:pt x="616" y="511"/>
                    <a:pt x="0" y="786"/>
                  </a:cubicBezTo>
                  <a:lnTo>
                    <a:pt x="66" y="930"/>
                  </a:lnTo>
                  <a:cubicBezTo>
                    <a:pt x="668" y="655"/>
                    <a:pt x="1310" y="394"/>
                    <a:pt x="1925" y="158"/>
                  </a:cubicBezTo>
                  <a:lnTo>
                    <a:pt x="18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1"/>
            <p:cNvSpPr/>
            <p:nvPr/>
          </p:nvSpPr>
          <p:spPr>
            <a:xfrm>
              <a:off x="2193100" y="2209575"/>
              <a:ext cx="48475" cy="23275"/>
            </a:xfrm>
            <a:custGeom>
              <a:avLst/>
              <a:gdLst/>
              <a:ahLst/>
              <a:cxnLst/>
              <a:rect l="l" t="t" r="r" b="b"/>
              <a:pathLst>
                <a:path w="1939" h="931" extrusionOk="0">
                  <a:moveTo>
                    <a:pt x="1873" y="1"/>
                  </a:moveTo>
                  <a:cubicBezTo>
                    <a:pt x="1244" y="236"/>
                    <a:pt x="616" y="498"/>
                    <a:pt x="1" y="786"/>
                  </a:cubicBezTo>
                  <a:lnTo>
                    <a:pt x="66" y="930"/>
                  </a:lnTo>
                  <a:cubicBezTo>
                    <a:pt x="681" y="655"/>
                    <a:pt x="1310" y="393"/>
                    <a:pt x="1938" y="158"/>
                  </a:cubicBezTo>
                  <a:lnTo>
                    <a:pt x="18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2406500" y="2096625"/>
              <a:ext cx="33750" cy="62250"/>
            </a:xfrm>
            <a:custGeom>
              <a:avLst/>
              <a:gdLst/>
              <a:ahLst/>
              <a:cxnLst/>
              <a:rect l="l" t="t" r="r" b="b"/>
              <a:pathLst>
                <a:path w="1350" h="2490" extrusionOk="0">
                  <a:moveTo>
                    <a:pt x="1168" y="0"/>
                  </a:moveTo>
                  <a:cubicBezTo>
                    <a:pt x="1014" y="0"/>
                    <a:pt x="863" y="59"/>
                    <a:pt x="760" y="172"/>
                  </a:cubicBezTo>
                  <a:cubicBezTo>
                    <a:pt x="603" y="355"/>
                    <a:pt x="564" y="591"/>
                    <a:pt x="668" y="800"/>
                  </a:cubicBezTo>
                  <a:cubicBezTo>
                    <a:pt x="682" y="840"/>
                    <a:pt x="695" y="892"/>
                    <a:pt x="721" y="931"/>
                  </a:cubicBezTo>
                  <a:cubicBezTo>
                    <a:pt x="773" y="1010"/>
                    <a:pt x="799" y="1102"/>
                    <a:pt x="786" y="1193"/>
                  </a:cubicBezTo>
                  <a:cubicBezTo>
                    <a:pt x="760" y="1285"/>
                    <a:pt x="642" y="1337"/>
                    <a:pt x="551" y="1363"/>
                  </a:cubicBezTo>
                  <a:lnTo>
                    <a:pt x="485" y="1376"/>
                  </a:lnTo>
                  <a:cubicBezTo>
                    <a:pt x="367" y="1403"/>
                    <a:pt x="249" y="1468"/>
                    <a:pt x="158" y="1547"/>
                  </a:cubicBezTo>
                  <a:cubicBezTo>
                    <a:pt x="40" y="1678"/>
                    <a:pt x="1" y="1861"/>
                    <a:pt x="53" y="2031"/>
                  </a:cubicBezTo>
                  <a:cubicBezTo>
                    <a:pt x="79" y="2227"/>
                    <a:pt x="210" y="2398"/>
                    <a:pt x="393" y="2489"/>
                  </a:cubicBezTo>
                  <a:lnTo>
                    <a:pt x="446" y="2319"/>
                  </a:lnTo>
                  <a:cubicBezTo>
                    <a:pt x="315" y="2254"/>
                    <a:pt x="223" y="2136"/>
                    <a:pt x="197" y="1992"/>
                  </a:cubicBezTo>
                  <a:cubicBezTo>
                    <a:pt x="158" y="1874"/>
                    <a:pt x="197" y="1743"/>
                    <a:pt x="276" y="1651"/>
                  </a:cubicBezTo>
                  <a:cubicBezTo>
                    <a:pt x="341" y="1586"/>
                    <a:pt x="433" y="1547"/>
                    <a:pt x="524" y="1534"/>
                  </a:cubicBezTo>
                  <a:lnTo>
                    <a:pt x="590" y="1521"/>
                  </a:lnTo>
                  <a:cubicBezTo>
                    <a:pt x="747" y="1494"/>
                    <a:pt x="891" y="1390"/>
                    <a:pt x="943" y="1232"/>
                  </a:cubicBezTo>
                  <a:cubicBezTo>
                    <a:pt x="970" y="1102"/>
                    <a:pt x="943" y="971"/>
                    <a:pt x="865" y="853"/>
                  </a:cubicBezTo>
                  <a:cubicBezTo>
                    <a:pt x="839" y="827"/>
                    <a:pt x="826" y="787"/>
                    <a:pt x="812" y="748"/>
                  </a:cubicBezTo>
                  <a:cubicBezTo>
                    <a:pt x="747" y="591"/>
                    <a:pt x="773" y="408"/>
                    <a:pt x="878" y="290"/>
                  </a:cubicBezTo>
                  <a:cubicBezTo>
                    <a:pt x="956" y="201"/>
                    <a:pt x="1072" y="157"/>
                    <a:pt x="1185" y="157"/>
                  </a:cubicBezTo>
                  <a:cubicBezTo>
                    <a:pt x="1223" y="157"/>
                    <a:pt x="1261" y="162"/>
                    <a:pt x="1297" y="172"/>
                  </a:cubicBezTo>
                  <a:lnTo>
                    <a:pt x="1349" y="28"/>
                  </a:lnTo>
                  <a:cubicBezTo>
                    <a:pt x="1290" y="10"/>
                    <a:pt x="1229" y="0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1"/>
            <p:cNvSpPr/>
            <p:nvPr/>
          </p:nvSpPr>
          <p:spPr>
            <a:xfrm>
              <a:off x="2420900" y="2102450"/>
              <a:ext cx="34725" cy="61650"/>
            </a:xfrm>
            <a:custGeom>
              <a:avLst/>
              <a:gdLst/>
              <a:ahLst/>
              <a:cxnLst/>
              <a:rect l="l" t="t" r="r" b="b"/>
              <a:pathLst>
                <a:path w="1389" h="2466" extrusionOk="0">
                  <a:moveTo>
                    <a:pt x="1251" y="1"/>
                  </a:moveTo>
                  <a:cubicBezTo>
                    <a:pt x="1061" y="1"/>
                    <a:pt x="816" y="81"/>
                    <a:pt x="734" y="266"/>
                  </a:cubicBezTo>
                  <a:cubicBezTo>
                    <a:pt x="655" y="463"/>
                    <a:pt x="747" y="646"/>
                    <a:pt x="826" y="803"/>
                  </a:cubicBezTo>
                  <a:cubicBezTo>
                    <a:pt x="865" y="869"/>
                    <a:pt x="891" y="934"/>
                    <a:pt x="917" y="999"/>
                  </a:cubicBezTo>
                  <a:cubicBezTo>
                    <a:pt x="943" y="1078"/>
                    <a:pt x="943" y="1170"/>
                    <a:pt x="917" y="1248"/>
                  </a:cubicBezTo>
                  <a:cubicBezTo>
                    <a:pt x="865" y="1327"/>
                    <a:pt x="734" y="1366"/>
                    <a:pt x="590" y="1392"/>
                  </a:cubicBezTo>
                  <a:cubicBezTo>
                    <a:pt x="394" y="1445"/>
                    <a:pt x="171" y="1497"/>
                    <a:pt x="92" y="1706"/>
                  </a:cubicBezTo>
                  <a:cubicBezTo>
                    <a:pt x="1" y="1994"/>
                    <a:pt x="145" y="2322"/>
                    <a:pt x="420" y="2466"/>
                  </a:cubicBezTo>
                  <a:lnTo>
                    <a:pt x="498" y="2309"/>
                  </a:lnTo>
                  <a:cubicBezTo>
                    <a:pt x="289" y="2204"/>
                    <a:pt x="197" y="1968"/>
                    <a:pt x="250" y="1759"/>
                  </a:cubicBezTo>
                  <a:cubicBezTo>
                    <a:pt x="302" y="1628"/>
                    <a:pt x="459" y="1589"/>
                    <a:pt x="629" y="1549"/>
                  </a:cubicBezTo>
                  <a:cubicBezTo>
                    <a:pt x="786" y="1536"/>
                    <a:pt x="943" y="1458"/>
                    <a:pt x="1048" y="1327"/>
                  </a:cubicBezTo>
                  <a:cubicBezTo>
                    <a:pt x="1101" y="1209"/>
                    <a:pt x="1114" y="1078"/>
                    <a:pt x="1061" y="960"/>
                  </a:cubicBezTo>
                  <a:cubicBezTo>
                    <a:pt x="1035" y="882"/>
                    <a:pt x="1009" y="803"/>
                    <a:pt x="970" y="738"/>
                  </a:cubicBezTo>
                  <a:cubicBezTo>
                    <a:pt x="891" y="594"/>
                    <a:pt x="826" y="463"/>
                    <a:pt x="878" y="332"/>
                  </a:cubicBezTo>
                  <a:cubicBezTo>
                    <a:pt x="929" y="229"/>
                    <a:pt x="1094" y="158"/>
                    <a:pt x="1239" y="158"/>
                  </a:cubicBezTo>
                  <a:cubicBezTo>
                    <a:pt x="1278" y="158"/>
                    <a:pt x="1316" y="163"/>
                    <a:pt x="1349" y="175"/>
                  </a:cubicBezTo>
                  <a:lnTo>
                    <a:pt x="1389" y="18"/>
                  </a:lnTo>
                  <a:cubicBezTo>
                    <a:pt x="1350" y="6"/>
                    <a:pt x="1302" y="1"/>
                    <a:pt x="1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41"/>
          <p:cNvGrpSpPr/>
          <p:nvPr/>
        </p:nvGrpSpPr>
        <p:grpSpPr>
          <a:xfrm flipH="1">
            <a:off x="7586800" y="632816"/>
            <a:ext cx="673174" cy="862229"/>
            <a:chOff x="423050" y="2039550"/>
            <a:chExt cx="318150" cy="407500"/>
          </a:xfrm>
        </p:grpSpPr>
        <p:sp>
          <p:nvSpPr>
            <p:cNvPr id="713" name="Google Shape;713;p41"/>
            <p:cNvSpPr/>
            <p:nvPr/>
          </p:nvSpPr>
          <p:spPr>
            <a:xfrm>
              <a:off x="423050" y="2039550"/>
              <a:ext cx="318150" cy="407500"/>
            </a:xfrm>
            <a:custGeom>
              <a:avLst/>
              <a:gdLst/>
              <a:ahLst/>
              <a:cxnLst/>
              <a:rect l="l" t="t" r="r" b="b"/>
              <a:pathLst>
                <a:path w="12726" h="16300" extrusionOk="0">
                  <a:moveTo>
                    <a:pt x="11315" y="0"/>
                  </a:moveTo>
                  <a:cubicBezTo>
                    <a:pt x="11239" y="0"/>
                    <a:pt x="11163" y="35"/>
                    <a:pt x="11115" y="98"/>
                  </a:cubicBezTo>
                  <a:lnTo>
                    <a:pt x="79" y="15076"/>
                  </a:lnTo>
                  <a:cubicBezTo>
                    <a:pt x="0" y="15181"/>
                    <a:pt x="26" y="15338"/>
                    <a:pt x="131" y="15416"/>
                  </a:cubicBezTo>
                  <a:lnTo>
                    <a:pt x="1270" y="16254"/>
                  </a:lnTo>
                  <a:cubicBezTo>
                    <a:pt x="1311" y="16285"/>
                    <a:pt x="1361" y="16300"/>
                    <a:pt x="1410" y="16300"/>
                  </a:cubicBezTo>
                  <a:cubicBezTo>
                    <a:pt x="1486" y="16300"/>
                    <a:pt x="1563" y="16265"/>
                    <a:pt x="1610" y="16202"/>
                  </a:cubicBezTo>
                  <a:lnTo>
                    <a:pt x="12647" y="1224"/>
                  </a:lnTo>
                  <a:cubicBezTo>
                    <a:pt x="12726" y="1120"/>
                    <a:pt x="12700" y="963"/>
                    <a:pt x="12595" y="884"/>
                  </a:cubicBezTo>
                  <a:lnTo>
                    <a:pt x="11456" y="46"/>
                  </a:lnTo>
                  <a:cubicBezTo>
                    <a:pt x="11414" y="15"/>
                    <a:pt x="11365" y="0"/>
                    <a:pt x="11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529150" y="2194150"/>
              <a:ext cx="108300" cy="97850"/>
            </a:xfrm>
            <a:custGeom>
              <a:avLst/>
              <a:gdLst/>
              <a:ahLst/>
              <a:cxnLst/>
              <a:rect l="l" t="t" r="r" b="b"/>
              <a:pathLst>
                <a:path w="4332" h="3914" extrusionOk="0">
                  <a:moveTo>
                    <a:pt x="2136" y="0"/>
                  </a:moveTo>
                  <a:cubicBezTo>
                    <a:pt x="1023" y="0"/>
                    <a:pt x="0" y="972"/>
                    <a:pt x="194" y="2254"/>
                  </a:cubicBezTo>
                  <a:cubicBezTo>
                    <a:pt x="354" y="3301"/>
                    <a:pt x="1236" y="3914"/>
                    <a:pt x="2134" y="3914"/>
                  </a:cubicBezTo>
                  <a:cubicBezTo>
                    <a:pt x="2707" y="3914"/>
                    <a:pt x="3287" y="3664"/>
                    <a:pt x="3690" y="3118"/>
                  </a:cubicBezTo>
                  <a:cubicBezTo>
                    <a:pt x="4331" y="2254"/>
                    <a:pt x="4148" y="1023"/>
                    <a:pt x="3284" y="382"/>
                  </a:cubicBezTo>
                  <a:cubicBezTo>
                    <a:pt x="2922" y="118"/>
                    <a:pt x="2524" y="0"/>
                    <a:pt x="2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576875" y="2211900"/>
              <a:ext cx="34050" cy="52700"/>
            </a:xfrm>
            <a:custGeom>
              <a:avLst/>
              <a:gdLst/>
              <a:ahLst/>
              <a:cxnLst/>
              <a:rect l="l" t="t" r="r" b="b"/>
              <a:pathLst>
                <a:path w="1362" h="2108" extrusionOk="0">
                  <a:moveTo>
                    <a:pt x="1076" y="1"/>
                  </a:moveTo>
                  <a:cubicBezTo>
                    <a:pt x="1052" y="1"/>
                    <a:pt x="1028" y="12"/>
                    <a:pt x="1009" y="39"/>
                  </a:cubicBezTo>
                  <a:lnTo>
                    <a:pt x="0" y="1400"/>
                  </a:lnTo>
                  <a:lnTo>
                    <a:pt x="1218" y="2094"/>
                  </a:lnTo>
                  <a:cubicBezTo>
                    <a:pt x="1231" y="2094"/>
                    <a:pt x="1244" y="2107"/>
                    <a:pt x="1257" y="2107"/>
                  </a:cubicBezTo>
                  <a:cubicBezTo>
                    <a:pt x="1336" y="2107"/>
                    <a:pt x="1362" y="1989"/>
                    <a:pt x="1297" y="1950"/>
                  </a:cubicBezTo>
                  <a:lnTo>
                    <a:pt x="236" y="1348"/>
                  </a:lnTo>
                  <a:lnTo>
                    <a:pt x="1139" y="130"/>
                  </a:lnTo>
                  <a:cubicBezTo>
                    <a:pt x="1186" y="65"/>
                    <a:pt x="1134" y="1"/>
                    <a:pt x="10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620100" y="2171075"/>
              <a:ext cx="19650" cy="17700"/>
            </a:xfrm>
            <a:custGeom>
              <a:avLst/>
              <a:gdLst/>
              <a:ahLst/>
              <a:cxnLst/>
              <a:rect l="l" t="t" r="r" b="b"/>
              <a:pathLst>
                <a:path w="786" h="708" extrusionOk="0">
                  <a:moveTo>
                    <a:pt x="386" y="0"/>
                  </a:moveTo>
                  <a:cubicBezTo>
                    <a:pt x="182" y="0"/>
                    <a:pt x="0" y="179"/>
                    <a:pt x="39" y="402"/>
                  </a:cubicBezTo>
                  <a:cubicBezTo>
                    <a:pt x="63" y="593"/>
                    <a:pt x="223" y="707"/>
                    <a:pt x="386" y="707"/>
                  </a:cubicBezTo>
                  <a:cubicBezTo>
                    <a:pt x="491" y="707"/>
                    <a:pt x="596" y="661"/>
                    <a:pt x="667" y="559"/>
                  </a:cubicBezTo>
                  <a:cubicBezTo>
                    <a:pt x="785" y="402"/>
                    <a:pt x="746" y="192"/>
                    <a:pt x="602" y="74"/>
                  </a:cubicBezTo>
                  <a:cubicBezTo>
                    <a:pt x="533" y="23"/>
                    <a:pt x="458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641050" y="2142550"/>
              <a:ext cx="19650" cy="17750"/>
            </a:xfrm>
            <a:custGeom>
              <a:avLst/>
              <a:gdLst/>
              <a:ahLst/>
              <a:cxnLst/>
              <a:rect l="l" t="t" r="r" b="b"/>
              <a:pathLst>
                <a:path w="786" h="710" extrusionOk="0">
                  <a:moveTo>
                    <a:pt x="386" y="0"/>
                  </a:moveTo>
                  <a:cubicBezTo>
                    <a:pt x="186" y="0"/>
                    <a:pt x="0" y="174"/>
                    <a:pt x="39" y="404"/>
                  </a:cubicBezTo>
                  <a:cubicBezTo>
                    <a:pt x="71" y="595"/>
                    <a:pt x="229" y="709"/>
                    <a:pt x="393" y="709"/>
                  </a:cubicBezTo>
                  <a:cubicBezTo>
                    <a:pt x="497" y="709"/>
                    <a:pt x="604" y="663"/>
                    <a:pt x="680" y="561"/>
                  </a:cubicBezTo>
                  <a:cubicBezTo>
                    <a:pt x="785" y="404"/>
                    <a:pt x="759" y="194"/>
                    <a:pt x="602" y="76"/>
                  </a:cubicBezTo>
                  <a:cubicBezTo>
                    <a:pt x="535" y="23"/>
                    <a:pt x="460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662225" y="2113925"/>
              <a:ext cx="19750" cy="17750"/>
            </a:xfrm>
            <a:custGeom>
              <a:avLst/>
              <a:gdLst/>
              <a:ahLst/>
              <a:cxnLst/>
              <a:rect l="l" t="t" r="r" b="b"/>
              <a:pathLst>
                <a:path w="790" h="710" extrusionOk="0">
                  <a:moveTo>
                    <a:pt x="388" y="1"/>
                  </a:moveTo>
                  <a:cubicBezTo>
                    <a:pt x="188" y="1"/>
                    <a:pt x="0" y="176"/>
                    <a:pt x="30" y="410"/>
                  </a:cubicBezTo>
                  <a:cubicBezTo>
                    <a:pt x="61" y="601"/>
                    <a:pt x="224" y="709"/>
                    <a:pt x="388" y="709"/>
                  </a:cubicBezTo>
                  <a:cubicBezTo>
                    <a:pt x="493" y="709"/>
                    <a:pt x="599" y="664"/>
                    <a:pt x="671" y="567"/>
                  </a:cubicBezTo>
                  <a:cubicBezTo>
                    <a:pt x="789" y="410"/>
                    <a:pt x="750" y="187"/>
                    <a:pt x="593" y="69"/>
                  </a:cubicBezTo>
                  <a:cubicBezTo>
                    <a:pt x="529" y="22"/>
                    <a:pt x="457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" name="Google Shape;901;p45"/>
          <p:cNvGrpSpPr/>
          <p:nvPr/>
        </p:nvGrpSpPr>
        <p:grpSpPr>
          <a:xfrm flipH="1">
            <a:off x="2240705" y="3196085"/>
            <a:ext cx="930136" cy="945644"/>
            <a:chOff x="1984600" y="3863775"/>
            <a:chExt cx="547300" cy="556425"/>
          </a:xfrm>
        </p:grpSpPr>
        <p:sp>
          <p:nvSpPr>
            <p:cNvPr id="902" name="Google Shape;902;p45"/>
            <p:cNvSpPr/>
            <p:nvPr/>
          </p:nvSpPr>
          <p:spPr>
            <a:xfrm>
              <a:off x="1984600" y="4209725"/>
              <a:ext cx="140450" cy="163025"/>
            </a:xfrm>
            <a:custGeom>
              <a:avLst/>
              <a:gdLst/>
              <a:ahLst/>
              <a:cxnLst/>
              <a:rect l="l" t="t" r="r" b="b"/>
              <a:pathLst>
                <a:path w="5618" h="6521" extrusionOk="0">
                  <a:moveTo>
                    <a:pt x="1" y="1"/>
                  </a:moveTo>
                  <a:lnTo>
                    <a:pt x="1" y="6521"/>
                  </a:lnTo>
                  <a:lnTo>
                    <a:pt x="5617" y="6521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5"/>
            <p:cNvSpPr/>
            <p:nvPr/>
          </p:nvSpPr>
          <p:spPr>
            <a:xfrm>
              <a:off x="2120125" y="4105325"/>
              <a:ext cx="140750" cy="267425"/>
            </a:xfrm>
            <a:custGeom>
              <a:avLst/>
              <a:gdLst/>
              <a:ahLst/>
              <a:cxnLst/>
              <a:rect l="l" t="t" r="r" b="b"/>
              <a:pathLst>
                <a:path w="5630" h="10697" extrusionOk="0">
                  <a:moveTo>
                    <a:pt x="0" y="0"/>
                  </a:moveTo>
                  <a:lnTo>
                    <a:pt x="0" y="10697"/>
                  </a:lnTo>
                  <a:lnTo>
                    <a:pt x="5630" y="10697"/>
                  </a:lnTo>
                  <a:lnTo>
                    <a:pt x="56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5"/>
            <p:cNvSpPr/>
            <p:nvPr/>
          </p:nvSpPr>
          <p:spPr>
            <a:xfrm>
              <a:off x="2255625" y="3968825"/>
              <a:ext cx="140750" cy="403925"/>
            </a:xfrm>
            <a:custGeom>
              <a:avLst/>
              <a:gdLst/>
              <a:ahLst/>
              <a:cxnLst/>
              <a:rect l="l" t="t" r="r" b="b"/>
              <a:pathLst>
                <a:path w="5630" h="16157" extrusionOk="0">
                  <a:moveTo>
                    <a:pt x="0" y="1"/>
                  </a:moveTo>
                  <a:lnTo>
                    <a:pt x="0" y="16157"/>
                  </a:lnTo>
                  <a:lnTo>
                    <a:pt x="5630" y="16157"/>
                  </a:lnTo>
                  <a:lnTo>
                    <a:pt x="56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5"/>
            <p:cNvSpPr/>
            <p:nvPr/>
          </p:nvSpPr>
          <p:spPr>
            <a:xfrm>
              <a:off x="2391450" y="3863775"/>
              <a:ext cx="140450" cy="508975"/>
            </a:xfrm>
            <a:custGeom>
              <a:avLst/>
              <a:gdLst/>
              <a:ahLst/>
              <a:cxnLst/>
              <a:rect l="l" t="t" r="r" b="b"/>
              <a:pathLst>
                <a:path w="5618" h="20359" extrusionOk="0">
                  <a:moveTo>
                    <a:pt x="0" y="0"/>
                  </a:moveTo>
                  <a:lnTo>
                    <a:pt x="0" y="20359"/>
                  </a:lnTo>
                  <a:lnTo>
                    <a:pt x="5617" y="20359"/>
                  </a:lnTo>
                  <a:lnTo>
                    <a:pt x="5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5"/>
            <p:cNvSpPr/>
            <p:nvPr/>
          </p:nvSpPr>
          <p:spPr>
            <a:xfrm>
              <a:off x="1984600" y="4256850"/>
              <a:ext cx="140450" cy="163350"/>
            </a:xfrm>
            <a:custGeom>
              <a:avLst/>
              <a:gdLst/>
              <a:ahLst/>
              <a:cxnLst/>
              <a:rect l="l" t="t" r="r" b="b"/>
              <a:pathLst>
                <a:path w="5618" h="6534" extrusionOk="0">
                  <a:moveTo>
                    <a:pt x="1" y="1"/>
                  </a:moveTo>
                  <a:lnTo>
                    <a:pt x="1" y="6534"/>
                  </a:lnTo>
                  <a:lnTo>
                    <a:pt x="5617" y="6534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5"/>
            <p:cNvSpPr/>
            <p:nvPr/>
          </p:nvSpPr>
          <p:spPr>
            <a:xfrm>
              <a:off x="2120125" y="4152775"/>
              <a:ext cx="140750" cy="267425"/>
            </a:xfrm>
            <a:custGeom>
              <a:avLst/>
              <a:gdLst/>
              <a:ahLst/>
              <a:cxnLst/>
              <a:rect l="l" t="t" r="r" b="b"/>
              <a:pathLst>
                <a:path w="5630" h="10697" extrusionOk="0">
                  <a:moveTo>
                    <a:pt x="0" y="1"/>
                  </a:moveTo>
                  <a:lnTo>
                    <a:pt x="0" y="10697"/>
                  </a:lnTo>
                  <a:lnTo>
                    <a:pt x="5630" y="10697"/>
                  </a:lnTo>
                  <a:lnTo>
                    <a:pt x="56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5"/>
            <p:cNvSpPr/>
            <p:nvPr/>
          </p:nvSpPr>
          <p:spPr>
            <a:xfrm>
              <a:off x="2255625" y="4016300"/>
              <a:ext cx="140750" cy="403900"/>
            </a:xfrm>
            <a:custGeom>
              <a:avLst/>
              <a:gdLst/>
              <a:ahLst/>
              <a:cxnLst/>
              <a:rect l="l" t="t" r="r" b="b"/>
              <a:pathLst>
                <a:path w="5630" h="16156" extrusionOk="0">
                  <a:moveTo>
                    <a:pt x="0" y="0"/>
                  </a:moveTo>
                  <a:lnTo>
                    <a:pt x="0" y="16156"/>
                  </a:lnTo>
                  <a:lnTo>
                    <a:pt x="5630" y="16156"/>
                  </a:lnTo>
                  <a:lnTo>
                    <a:pt x="56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5"/>
            <p:cNvSpPr/>
            <p:nvPr/>
          </p:nvSpPr>
          <p:spPr>
            <a:xfrm>
              <a:off x="2391450" y="3910900"/>
              <a:ext cx="140450" cy="509300"/>
            </a:xfrm>
            <a:custGeom>
              <a:avLst/>
              <a:gdLst/>
              <a:ahLst/>
              <a:cxnLst/>
              <a:rect l="l" t="t" r="r" b="b"/>
              <a:pathLst>
                <a:path w="5618" h="20372" extrusionOk="0">
                  <a:moveTo>
                    <a:pt x="0" y="1"/>
                  </a:moveTo>
                  <a:lnTo>
                    <a:pt x="0" y="20372"/>
                  </a:lnTo>
                  <a:lnTo>
                    <a:pt x="5617" y="20372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5"/>
            <p:cNvSpPr/>
            <p:nvPr/>
          </p:nvSpPr>
          <p:spPr>
            <a:xfrm>
              <a:off x="2253325" y="4153425"/>
              <a:ext cx="222925" cy="231425"/>
            </a:xfrm>
            <a:custGeom>
              <a:avLst/>
              <a:gdLst/>
              <a:ahLst/>
              <a:cxnLst/>
              <a:rect l="l" t="t" r="r" b="b"/>
              <a:pathLst>
                <a:path w="8917" h="9257" extrusionOk="0">
                  <a:moveTo>
                    <a:pt x="8759" y="1"/>
                  </a:moveTo>
                  <a:cubicBezTo>
                    <a:pt x="3863" y="132"/>
                    <a:pt x="1" y="4203"/>
                    <a:pt x="118" y="9100"/>
                  </a:cubicBezTo>
                  <a:cubicBezTo>
                    <a:pt x="118" y="9189"/>
                    <a:pt x="181" y="9254"/>
                    <a:pt x="269" y="9257"/>
                  </a:cubicBezTo>
                  <a:lnTo>
                    <a:pt x="269" y="9257"/>
                  </a:lnTo>
                  <a:cubicBezTo>
                    <a:pt x="358" y="9253"/>
                    <a:pt x="433" y="9177"/>
                    <a:pt x="433" y="9100"/>
                  </a:cubicBezTo>
                  <a:cubicBezTo>
                    <a:pt x="315" y="4374"/>
                    <a:pt x="4033" y="459"/>
                    <a:pt x="8759" y="328"/>
                  </a:cubicBezTo>
                  <a:cubicBezTo>
                    <a:pt x="8838" y="328"/>
                    <a:pt x="8916" y="263"/>
                    <a:pt x="8916" y="171"/>
                  </a:cubicBezTo>
                  <a:cubicBezTo>
                    <a:pt x="8916" y="79"/>
                    <a:pt x="8838" y="1"/>
                    <a:pt x="8759" y="1"/>
                  </a:cubicBezTo>
                  <a:close/>
                  <a:moveTo>
                    <a:pt x="269" y="9257"/>
                  </a:moveTo>
                  <a:cubicBezTo>
                    <a:pt x="267" y="9257"/>
                    <a:pt x="265" y="9257"/>
                    <a:pt x="262" y="9257"/>
                  </a:cubicBezTo>
                  <a:lnTo>
                    <a:pt x="276" y="9257"/>
                  </a:lnTo>
                  <a:cubicBezTo>
                    <a:pt x="273" y="9257"/>
                    <a:pt x="271" y="9257"/>
                    <a:pt x="269" y="92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5"/>
            <p:cNvSpPr/>
            <p:nvPr/>
          </p:nvSpPr>
          <p:spPr>
            <a:xfrm>
              <a:off x="2307975" y="4207100"/>
              <a:ext cx="180700" cy="187575"/>
            </a:xfrm>
            <a:custGeom>
              <a:avLst/>
              <a:gdLst/>
              <a:ahLst/>
              <a:cxnLst/>
              <a:rect l="l" t="t" r="r" b="b"/>
              <a:pathLst>
                <a:path w="7228" h="7503" extrusionOk="0">
                  <a:moveTo>
                    <a:pt x="7071" y="1"/>
                  </a:moveTo>
                  <a:cubicBezTo>
                    <a:pt x="3117" y="106"/>
                    <a:pt x="1" y="3392"/>
                    <a:pt x="93" y="7333"/>
                  </a:cubicBezTo>
                  <a:cubicBezTo>
                    <a:pt x="93" y="7421"/>
                    <a:pt x="165" y="7497"/>
                    <a:pt x="252" y="7502"/>
                  </a:cubicBezTo>
                  <a:lnTo>
                    <a:pt x="252" y="7502"/>
                  </a:lnTo>
                  <a:cubicBezTo>
                    <a:pt x="343" y="7489"/>
                    <a:pt x="407" y="7423"/>
                    <a:pt x="407" y="7333"/>
                  </a:cubicBezTo>
                  <a:cubicBezTo>
                    <a:pt x="315" y="3562"/>
                    <a:pt x="3287" y="433"/>
                    <a:pt x="7071" y="328"/>
                  </a:cubicBezTo>
                  <a:cubicBezTo>
                    <a:pt x="7149" y="328"/>
                    <a:pt x="7228" y="263"/>
                    <a:pt x="7228" y="171"/>
                  </a:cubicBezTo>
                  <a:cubicBezTo>
                    <a:pt x="7228" y="80"/>
                    <a:pt x="7149" y="1"/>
                    <a:pt x="7071" y="1"/>
                  </a:cubicBezTo>
                  <a:close/>
                  <a:moveTo>
                    <a:pt x="252" y="7502"/>
                  </a:moveTo>
                  <a:cubicBezTo>
                    <a:pt x="251" y="7503"/>
                    <a:pt x="251" y="7503"/>
                    <a:pt x="250" y="7503"/>
                  </a:cubicBezTo>
                  <a:lnTo>
                    <a:pt x="263" y="7503"/>
                  </a:lnTo>
                  <a:cubicBezTo>
                    <a:pt x="259" y="7503"/>
                    <a:pt x="256" y="7503"/>
                    <a:pt x="252" y="75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5"/>
            <p:cNvSpPr/>
            <p:nvPr/>
          </p:nvSpPr>
          <p:spPr>
            <a:xfrm>
              <a:off x="2368200" y="4267325"/>
              <a:ext cx="112300" cy="114925"/>
            </a:xfrm>
            <a:custGeom>
              <a:avLst/>
              <a:gdLst/>
              <a:ahLst/>
              <a:cxnLst/>
              <a:rect l="l" t="t" r="r" b="b"/>
              <a:pathLst>
                <a:path w="4492" h="4597" extrusionOk="0">
                  <a:moveTo>
                    <a:pt x="4282" y="1"/>
                  </a:moveTo>
                  <a:cubicBezTo>
                    <a:pt x="1886" y="53"/>
                    <a:pt x="1" y="2043"/>
                    <a:pt x="66" y="4426"/>
                  </a:cubicBezTo>
                  <a:cubicBezTo>
                    <a:pt x="66" y="4518"/>
                    <a:pt x="145" y="4596"/>
                    <a:pt x="237" y="4596"/>
                  </a:cubicBezTo>
                  <a:lnTo>
                    <a:pt x="224" y="4583"/>
                  </a:lnTo>
                  <a:cubicBezTo>
                    <a:pt x="302" y="4583"/>
                    <a:pt x="381" y="4518"/>
                    <a:pt x="381" y="4426"/>
                  </a:cubicBezTo>
                  <a:cubicBezTo>
                    <a:pt x="328" y="2213"/>
                    <a:pt x="2070" y="381"/>
                    <a:pt x="4282" y="328"/>
                  </a:cubicBezTo>
                  <a:cubicBezTo>
                    <a:pt x="4492" y="328"/>
                    <a:pt x="4492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5"/>
            <p:cNvSpPr/>
            <p:nvPr/>
          </p:nvSpPr>
          <p:spPr>
            <a:xfrm>
              <a:off x="2424175" y="4322650"/>
              <a:ext cx="56325" cy="57950"/>
            </a:xfrm>
            <a:custGeom>
              <a:avLst/>
              <a:gdLst/>
              <a:ahLst/>
              <a:cxnLst/>
              <a:rect l="l" t="t" r="r" b="b"/>
              <a:pathLst>
                <a:path w="2253" h="2318" extrusionOk="0">
                  <a:moveTo>
                    <a:pt x="2095" y="0"/>
                  </a:moveTo>
                  <a:cubicBezTo>
                    <a:pt x="930" y="27"/>
                    <a:pt x="1" y="995"/>
                    <a:pt x="40" y="2161"/>
                  </a:cubicBezTo>
                  <a:cubicBezTo>
                    <a:pt x="40" y="2250"/>
                    <a:pt x="102" y="2315"/>
                    <a:pt x="190" y="2318"/>
                  </a:cubicBezTo>
                  <a:lnTo>
                    <a:pt x="190" y="2318"/>
                  </a:lnTo>
                  <a:cubicBezTo>
                    <a:pt x="279" y="2314"/>
                    <a:pt x="354" y="2237"/>
                    <a:pt x="354" y="2148"/>
                  </a:cubicBezTo>
                  <a:cubicBezTo>
                    <a:pt x="328" y="1166"/>
                    <a:pt x="1114" y="354"/>
                    <a:pt x="2095" y="315"/>
                  </a:cubicBezTo>
                  <a:cubicBezTo>
                    <a:pt x="2187" y="315"/>
                    <a:pt x="2253" y="249"/>
                    <a:pt x="2253" y="158"/>
                  </a:cubicBezTo>
                  <a:cubicBezTo>
                    <a:pt x="2253" y="66"/>
                    <a:pt x="2187" y="0"/>
                    <a:pt x="2095" y="0"/>
                  </a:cubicBezTo>
                  <a:close/>
                  <a:moveTo>
                    <a:pt x="190" y="2318"/>
                  </a:moveTo>
                  <a:cubicBezTo>
                    <a:pt x="188" y="2318"/>
                    <a:pt x="186" y="2318"/>
                    <a:pt x="184" y="2318"/>
                  </a:cubicBezTo>
                  <a:lnTo>
                    <a:pt x="197" y="2318"/>
                  </a:lnTo>
                  <a:cubicBezTo>
                    <a:pt x="195" y="2318"/>
                    <a:pt x="193" y="2318"/>
                    <a:pt x="190" y="2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4" name="Google Shape;914;p45"/>
          <p:cNvSpPr txBox="1">
            <a:spLocks noGrp="1"/>
          </p:cNvSpPr>
          <p:nvPr>
            <p:ph type="title"/>
          </p:nvPr>
        </p:nvSpPr>
        <p:spPr>
          <a:xfrm>
            <a:off x="4217110" y="1602225"/>
            <a:ext cx="41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915" name="Google Shape;915;p45"/>
          <p:cNvSpPr txBox="1">
            <a:spLocks noGrp="1"/>
          </p:cNvSpPr>
          <p:nvPr>
            <p:ph type="subTitle" idx="1"/>
          </p:nvPr>
        </p:nvSpPr>
        <p:spPr>
          <a:xfrm>
            <a:off x="4217087" y="2364799"/>
            <a:ext cx="4143000" cy="2332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N" dirty="0" smtClean="0"/>
              <a:t>An online shopping cart is software that makes it possible for customers to select products and buy them online.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N" dirty="0" smtClean="0"/>
              <a:t>An online shopping cart allows them to select products on their computer or mobile device and store them in virtual cart.</a:t>
            </a:r>
            <a:endParaRPr lang="en-IN" dirty="0" smtClean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grpSp>
        <p:nvGrpSpPr>
          <p:cNvPr id="916" name="Google Shape;916;p45"/>
          <p:cNvGrpSpPr/>
          <p:nvPr/>
        </p:nvGrpSpPr>
        <p:grpSpPr>
          <a:xfrm flipH="1">
            <a:off x="1200526" y="1897242"/>
            <a:ext cx="1046934" cy="2251200"/>
            <a:chOff x="2527925" y="3099525"/>
            <a:chExt cx="616025" cy="1324625"/>
          </a:xfrm>
        </p:grpSpPr>
        <p:sp>
          <p:nvSpPr>
            <p:cNvPr id="917" name="Google Shape;917;p45"/>
            <p:cNvSpPr/>
            <p:nvPr/>
          </p:nvSpPr>
          <p:spPr>
            <a:xfrm>
              <a:off x="2527925" y="3099525"/>
              <a:ext cx="616025" cy="1324625"/>
            </a:xfrm>
            <a:custGeom>
              <a:avLst/>
              <a:gdLst/>
              <a:ahLst/>
              <a:cxnLst/>
              <a:rect l="l" t="t" r="r" b="b"/>
              <a:pathLst>
                <a:path w="24641" h="52985" extrusionOk="0">
                  <a:moveTo>
                    <a:pt x="23907" y="327"/>
                  </a:moveTo>
                  <a:cubicBezTo>
                    <a:pt x="24130" y="327"/>
                    <a:pt x="24326" y="511"/>
                    <a:pt x="24326" y="746"/>
                  </a:cubicBezTo>
                  <a:lnTo>
                    <a:pt x="24326" y="52251"/>
                  </a:lnTo>
                  <a:cubicBezTo>
                    <a:pt x="24326" y="52487"/>
                    <a:pt x="24130" y="52670"/>
                    <a:pt x="23907" y="52670"/>
                  </a:cubicBezTo>
                  <a:lnTo>
                    <a:pt x="734" y="52670"/>
                  </a:lnTo>
                  <a:cubicBezTo>
                    <a:pt x="498" y="52670"/>
                    <a:pt x="315" y="52487"/>
                    <a:pt x="315" y="52251"/>
                  </a:cubicBezTo>
                  <a:lnTo>
                    <a:pt x="315" y="746"/>
                  </a:lnTo>
                  <a:cubicBezTo>
                    <a:pt x="315" y="511"/>
                    <a:pt x="498" y="327"/>
                    <a:pt x="734" y="327"/>
                  </a:cubicBezTo>
                  <a:close/>
                  <a:moveTo>
                    <a:pt x="734" y="0"/>
                  </a:moveTo>
                  <a:cubicBezTo>
                    <a:pt x="328" y="0"/>
                    <a:pt x="1" y="341"/>
                    <a:pt x="1" y="746"/>
                  </a:cubicBezTo>
                  <a:lnTo>
                    <a:pt x="1" y="52251"/>
                  </a:lnTo>
                  <a:cubicBezTo>
                    <a:pt x="1" y="52657"/>
                    <a:pt x="328" y="52984"/>
                    <a:pt x="734" y="52984"/>
                  </a:cubicBezTo>
                  <a:lnTo>
                    <a:pt x="23907" y="52984"/>
                  </a:lnTo>
                  <a:cubicBezTo>
                    <a:pt x="24313" y="52984"/>
                    <a:pt x="24640" y="52657"/>
                    <a:pt x="24640" y="52251"/>
                  </a:cubicBezTo>
                  <a:lnTo>
                    <a:pt x="24640" y="746"/>
                  </a:lnTo>
                  <a:cubicBezTo>
                    <a:pt x="24640" y="341"/>
                    <a:pt x="24313" y="0"/>
                    <a:pt x="23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5"/>
            <p:cNvSpPr/>
            <p:nvPr/>
          </p:nvSpPr>
          <p:spPr>
            <a:xfrm>
              <a:off x="2527925" y="3185600"/>
              <a:ext cx="616025" cy="1152775"/>
            </a:xfrm>
            <a:custGeom>
              <a:avLst/>
              <a:gdLst/>
              <a:ahLst/>
              <a:cxnLst/>
              <a:rect l="l" t="t" r="r" b="b"/>
              <a:pathLst>
                <a:path w="24641" h="46111" extrusionOk="0">
                  <a:moveTo>
                    <a:pt x="24326" y="328"/>
                  </a:moveTo>
                  <a:lnTo>
                    <a:pt x="24326" y="45784"/>
                  </a:lnTo>
                  <a:lnTo>
                    <a:pt x="315" y="45784"/>
                  </a:lnTo>
                  <a:lnTo>
                    <a:pt x="315" y="328"/>
                  </a:lnTo>
                  <a:close/>
                  <a:moveTo>
                    <a:pt x="1" y="0"/>
                  </a:moveTo>
                  <a:lnTo>
                    <a:pt x="1" y="46111"/>
                  </a:lnTo>
                  <a:lnTo>
                    <a:pt x="24640" y="46111"/>
                  </a:lnTo>
                  <a:lnTo>
                    <a:pt x="24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5"/>
            <p:cNvSpPr/>
            <p:nvPr/>
          </p:nvSpPr>
          <p:spPr>
            <a:xfrm>
              <a:off x="2584550" y="3402275"/>
              <a:ext cx="250425" cy="210475"/>
            </a:xfrm>
            <a:custGeom>
              <a:avLst/>
              <a:gdLst/>
              <a:ahLst/>
              <a:cxnLst/>
              <a:rect l="l" t="t" r="r" b="b"/>
              <a:pathLst>
                <a:path w="10017" h="8419" extrusionOk="0">
                  <a:moveTo>
                    <a:pt x="1" y="0"/>
                  </a:moveTo>
                  <a:lnTo>
                    <a:pt x="1" y="8419"/>
                  </a:lnTo>
                  <a:lnTo>
                    <a:pt x="10016" y="8419"/>
                  </a:lnTo>
                  <a:lnTo>
                    <a:pt x="100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5"/>
            <p:cNvSpPr/>
            <p:nvPr/>
          </p:nvSpPr>
          <p:spPr>
            <a:xfrm>
              <a:off x="2584550" y="3324700"/>
              <a:ext cx="501125" cy="35700"/>
            </a:xfrm>
            <a:custGeom>
              <a:avLst/>
              <a:gdLst/>
              <a:ahLst/>
              <a:cxnLst/>
              <a:rect l="l" t="t" r="r" b="b"/>
              <a:pathLst>
                <a:path w="20045" h="1428" extrusionOk="0">
                  <a:moveTo>
                    <a:pt x="1" y="1"/>
                  </a:moveTo>
                  <a:lnTo>
                    <a:pt x="1" y="1428"/>
                  </a:lnTo>
                  <a:lnTo>
                    <a:pt x="20045" y="1428"/>
                  </a:lnTo>
                  <a:lnTo>
                    <a:pt x="20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5"/>
            <p:cNvSpPr/>
            <p:nvPr/>
          </p:nvSpPr>
          <p:spPr>
            <a:xfrm>
              <a:off x="2584550" y="3656575"/>
              <a:ext cx="250425" cy="210825"/>
            </a:xfrm>
            <a:custGeom>
              <a:avLst/>
              <a:gdLst/>
              <a:ahLst/>
              <a:cxnLst/>
              <a:rect l="l" t="t" r="r" b="b"/>
              <a:pathLst>
                <a:path w="10017" h="8433" extrusionOk="0">
                  <a:moveTo>
                    <a:pt x="1" y="1"/>
                  </a:moveTo>
                  <a:lnTo>
                    <a:pt x="1" y="8432"/>
                  </a:lnTo>
                  <a:lnTo>
                    <a:pt x="10016" y="8432"/>
                  </a:lnTo>
                  <a:lnTo>
                    <a:pt x="100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5"/>
            <p:cNvSpPr/>
            <p:nvPr/>
          </p:nvSpPr>
          <p:spPr>
            <a:xfrm>
              <a:off x="2584550" y="3910900"/>
              <a:ext cx="250425" cy="210475"/>
            </a:xfrm>
            <a:custGeom>
              <a:avLst/>
              <a:gdLst/>
              <a:ahLst/>
              <a:cxnLst/>
              <a:rect l="l" t="t" r="r" b="b"/>
              <a:pathLst>
                <a:path w="10017" h="8419" extrusionOk="0">
                  <a:moveTo>
                    <a:pt x="1" y="1"/>
                  </a:moveTo>
                  <a:lnTo>
                    <a:pt x="1" y="8419"/>
                  </a:lnTo>
                  <a:lnTo>
                    <a:pt x="10016" y="8419"/>
                  </a:lnTo>
                  <a:lnTo>
                    <a:pt x="100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5"/>
            <p:cNvSpPr/>
            <p:nvPr/>
          </p:nvSpPr>
          <p:spPr>
            <a:xfrm>
              <a:off x="2584550" y="4180600"/>
              <a:ext cx="475925" cy="20975"/>
            </a:xfrm>
            <a:custGeom>
              <a:avLst/>
              <a:gdLst/>
              <a:ahLst/>
              <a:cxnLst/>
              <a:rect l="l" t="t" r="r" b="b"/>
              <a:pathLst>
                <a:path w="19037" h="839" extrusionOk="0">
                  <a:moveTo>
                    <a:pt x="1" y="1"/>
                  </a:moveTo>
                  <a:lnTo>
                    <a:pt x="1" y="838"/>
                  </a:lnTo>
                  <a:lnTo>
                    <a:pt x="19037" y="838"/>
                  </a:lnTo>
                  <a:lnTo>
                    <a:pt x="190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5"/>
            <p:cNvSpPr/>
            <p:nvPr/>
          </p:nvSpPr>
          <p:spPr>
            <a:xfrm>
              <a:off x="2584550" y="4224125"/>
              <a:ext cx="292000" cy="20975"/>
            </a:xfrm>
            <a:custGeom>
              <a:avLst/>
              <a:gdLst/>
              <a:ahLst/>
              <a:cxnLst/>
              <a:rect l="l" t="t" r="r" b="b"/>
              <a:pathLst>
                <a:path w="11680" h="839" extrusionOk="0">
                  <a:moveTo>
                    <a:pt x="1" y="1"/>
                  </a:moveTo>
                  <a:lnTo>
                    <a:pt x="1" y="839"/>
                  </a:lnTo>
                  <a:lnTo>
                    <a:pt x="11679" y="839"/>
                  </a:lnTo>
                  <a:lnTo>
                    <a:pt x="11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5"/>
            <p:cNvSpPr/>
            <p:nvPr/>
          </p:nvSpPr>
          <p:spPr>
            <a:xfrm>
              <a:off x="2876525" y="3402275"/>
              <a:ext cx="209150" cy="210475"/>
            </a:xfrm>
            <a:custGeom>
              <a:avLst/>
              <a:gdLst/>
              <a:ahLst/>
              <a:cxnLst/>
              <a:rect l="l" t="t" r="r" b="b"/>
              <a:pathLst>
                <a:path w="8366" h="8419" extrusionOk="0">
                  <a:moveTo>
                    <a:pt x="0" y="0"/>
                  </a:moveTo>
                  <a:lnTo>
                    <a:pt x="0" y="8419"/>
                  </a:lnTo>
                  <a:lnTo>
                    <a:pt x="8366" y="8419"/>
                  </a:lnTo>
                  <a:lnTo>
                    <a:pt x="83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5"/>
            <p:cNvSpPr/>
            <p:nvPr/>
          </p:nvSpPr>
          <p:spPr>
            <a:xfrm>
              <a:off x="2876525" y="3656575"/>
              <a:ext cx="209150" cy="210825"/>
            </a:xfrm>
            <a:custGeom>
              <a:avLst/>
              <a:gdLst/>
              <a:ahLst/>
              <a:cxnLst/>
              <a:rect l="l" t="t" r="r" b="b"/>
              <a:pathLst>
                <a:path w="8366" h="8433" extrusionOk="0">
                  <a:moveTo>
                    <a:pt x="0" y="1"/>
                  </a:moveTo>
                  <a:lnTo>
                    <a:pt x="0" y="8432"/>
                  </a:lnTo>
                  <a:lnTo>
                    <a:pt x="8366" y="8432"/>
                  </a:lnTo>
                  <a:lnTo>
                    <a:pt x="83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5"/>
            <p:cNvSpPr/>
            <p:nvPr/>
          </p:nvSpPr>
          <p:spPr>
            <a:xfrm>
              <a:off x="2876525" y="3910900"/>
              <a:ext cx="209150" cy="210475"/>
            </a:xfrm>
            <a:custGeom>
              <a:avLst/>
              <a:gdLst/>
              <a:ahLst/>
              <a:cxnLst/>
              <a:rect l="l" t="t" r="r" b="b"/>
              <a:pathLst>
                <a:path w="8366" h="8419" extrusionOk="0">
                  <a:moveTo>
                    <a:pt x="0" y="1"/>
                  </a:moveTo>
                  <a:lnTo>
                    <a:pt x="0" y="8419"/>
                  </a:lnTo>
                  <a:lnTo>
                    <a:pt x="8366" y="8419"/>
                  </a:lnTo>
                  <a:lnTo>
                    <a:pt x="83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5"/>
            <p:cNvSpPr/>
            <p:nvPr/>
          </p:nvSpPr>
          <p:spPr>
            <a:xfrm>
              <a:off x="3022500" y="3228475"/>
              <a:ext cx="77600" cy="51125"/>
            </a:xfrm>
            <a:custGeom>
              <a:avLst/>
              <a:gdLst/>
              <a:ahLst/>
              <a:cxnLst/>
              <a:rect l="l" t="t" r="r" b="b"/>
              <a:pathLst>
                <a:path w="3104" h="2045" extrusionOk="0">
                  <a:moveTo>
                    <a:pt x="2841" y="969"/>
                  </a:moveTo>
                  <a:cubicBezTo>
                    <a:pt x="2867" y="969"/>
                    <a:pt x="2894" y="982"/>
                    <a:pt x="2920" y="1009"/>
                  </a:cubicBezTo>
                  <a:cubicBezTo>
                    <a:pt x="2933" y="1022"/>
                    <a:pt x="2946" y="1048"/>
                    <a:pt x="2946" y="1087"/>
                  </a:cubicBezTo>
                  <a:lnTo>
                    <a:pt x="2815" y="1807"/>
                  </a:lnTo>
                  <a:cubicBezTo>
                    <a:pt x="2815" y="1860"/>
                    <a:pt x="2763" y="1899"/>
                    <a:pt x="2723" y="1899"/>
                  </a:cubicBezTo>
                  <a:lnTo>
                    <a:pt x="1165" y="1899"/>
                  </a:lnTo>
                  <a:cubicBezTo>
                    <a:pt x="1126" y="1899"/>
                    <a:pt x="1087" y="1860"/>
                    <a:pt x="1074" y="1820"/>
                  </a:cubicBezTo>
                  <a:lnTo>
                    <a:pt x="904" y="969"/>
                  </a:lnTo>
                  <a:close/>
                  <a:moveTo>
                    <a:pt x="26" y="0"/>
                  </a:moveTo>
                  <a:lnTo>
                    <a:pt x="0" y="158"/>
                  </a:lnTo>
                  <a:lnTo>
                    <a:pt x="524" y="223"/>
                  </a:lnTo>
                  <a:cubicBezTo>
                    <a:pt x="563" y="236"/>
                    <a:pt x="602" y="262"/>
                    <a:pt x="616" y="302"/>
                  </a:cubicBezTo>
                  <a:lnTo>
                    <a:pt x="917" y="1846"/>
                  </a:lnTo>
                  <a:cubicBezTo>
                    <a:pt x="941" y="1957"/>
                    <a:pt x="1034" y="2044"/>
                    <a:pt x="1143" y="2044"/>
                  </a:cubicBezTo>
                  <a:cubicBezTo>
                    <a:pt x="1150" y="2044"/>
                    <a:pt x="1158" y="2044"/>
                    <a:pt x="1165" y="2043"/>
                  </a:cubicBezTo>
                  <a:lnTo>
                    <a:pt x="2723" y="2043"/>
                  </a:lnTo>
                  <a:cubicBezTo>
                    <a:pt x="2841" y="2043"/>
                    <a:pt x="2946" y="1964"/>
                    <a:pt x="2959" y="1833"/>
                  </a:cubicBezTo>
                  <a:lnTo>
                    <a:pt x="3090" y="1113"/>
                  </a:lnTo>
                  <a:cubicBezTo>
                    <a:pt x="3103" y="1035"/>
                    <a:pt x="3077" y="956"/>
                    <a:pt x="3038" y="904"/>
                  </a:cubicBezTo>
                  <a:cubicBezTo>
                    <a:pt x="2985" y="851"/>
                    <a:pt x="2907" y="812"/>
                    <a:pt x="2828" y="812"/>
                  </a:cubicBezTo>
                  <a:lnTo>
                    <a:pt x="864" y="812"/>
                  </a:lnTo>
                  <a:lnTo>
                    <a:pt x="760" y="275"/>
                  </a:lnTo>
                  <a:cubicBezTo>
                    <a:pt x="733" y="171"/>
                    <a:pt x="655" y="92"/>
                    <a:pt x="550" y="79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5"/>
            <p:cNvSpPr/>
            <p:nvPr/>
          </p:nvSpPr>
          <p:spPr>
            <a:xfrm>
              <a:off x="3048675" y="3279975"/>
              <a:ext cx="13450" cy="11375"/>
            </a:xfrm>
            <a:custGeom>
              <a:avLst/>
              <a:gdLst/>
              <a:ahLst/>
              <a:cxnLst/>
              <a:rect l="l" t="t" r="r" b="b"/>
              <a:pathLst>
                <a:path w="538" h="455" extrusionOk="0">
                  <a:moveTo>
                    <a:pt x="302" y="1"/>
                  </a:moveTo>
                  <a:cubicBezTo>
                    <a:pt x="247" y="1"/>
                    <a:pt x="190" y="20"/>
                    <a:pt x="145" y="61"/>
                  </a:cubicBezTo>
                  <a:cubicBezTo>
                    <a:pt x="1" y="205"/>
                    <a:pt x="105" y="454"/>
                    <a:pt x="302" y="454"/>
                  </a:cubicBezTo>
                  <a:cubicBezTo>
                    <a:pt x="433" y="454"/>
                    <a:pt x="537" y="349"/>
                    <a:pt x="537" y="232"/>
                  </a:cubicBezTo>
                  <a:cubicBezTo>
                    <a:pt x="537" y="89"/>
                    <a:pt x="422" y="1"/>
                    <a:pt x="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5"/>
            <p:cNvSpPr/>
            <p:nvPr/>
          </p:nvSpPr>
          <p:spPr>
            <a:xfrm>
              <a:off x="3071925" y="3279975"/>
              <a:ext cx="13100" cy="11375"/>
            </a:xfrm>
            <a:custGeom>
              <a:avLst/>
              <a:gdLst/>
              <a:ahLst/>
              <a:cxnLst/>
              <a:rect l="l" t="t" r="r" b="b"/>
              <a:pathLst>
                <a:path w="524" h="455" extrusionOk="0">
                  <a:moveTo>
                    <a:pt x="299" y="1"/>
                  </a:moveTo>
                  <a:cubicBezTo>
                    <a:pt x="245" y="1"/>
                    <a:pt x="190" y="20"/>
                    <a:pt x="144" y="61"/>
                  </a:cubicBezTo>
                  <a:cubicBezTo>
                    <a:pt x="0" y="205"/>
                    <a:pt x="92" y="454"/>
                    <a:pt x="288" y="454"/>
                  </a:cubicBezTo>
                  <a:cubicBezTo>
                    <a:pt x="419" y="454"/>
                    <a:pt x="524" y="349"/>
                    <a:pt x="524" y="232"/>
                  </a:cubicBezTo>
                  <a:cubicBezTo>
                    <a:pt x="524" y="89"/>
                    <a:pt x="414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5"/>
            <p:cNvSpPr/>
            <p:nvPr/>
          </p:nvSpPr>
          <p:spPr>
            <a:xfrm>
              <a:off x="2928225" y="3231225"/>
              <a:ext cx="51100" cy="44075"/>
            </a:xfrm>
            <a:custGeom>
              <a:avLst/>
              <a:gdLst/>
              <a:ahLst/>
              <a:cxnLst/>
              <a:rect l="l" t="t" r="r" b="b"/>
              <a:pathLst>
                <a:path w="2044" h="1763" extrusionOk="0">
                  <a:moveTo>
                    <a:pt x="1189" y="165"/>
                  </a:moveTo>
                  <a:cubicBezTo>
                    <a:pt x="1584" y="165"/>
                    <a:pt x="1899" y="487"/>
                    <a:pt x="1899" y="885"/>
                  </a:cubicBezTo>
                  <a:cubicBezTo>
                    <a:pt x="1899" y="1320"/>
                    <a:pt x="1539" y="1610"/>
                    <a:pt x="1164" y="1610"/>
                  </a:cubicBezTo>
                  <a:cubicBezTo>
                    <a:pt x="985" y="1610"/>
                    <a:pt x="803" y="1544"/>
                    <a:pt x="655" y="1396"/>
                  </a:cubicBezTo>
                  <a:cubicBezTo>
                    <a:pt x="197" y="938"/>
                    <a:pt x="524" y="165"/>
                    <a:pt x="1166" y="165"/>
                  </a:cubicBezTo>
                  <a:cubicBezTo>
                    <a:pt x="1174" y="165"/>
                    <a:pt x="1182" y="165"/>
                    <a:pt x="1189" y="165"/>
                  </a:cubicBezTo>
                  <a:close/>
                  <a:moveTo>
                    <a:pt x="1159" y="1"/>
                  </a:moveTo>
                  <a:cubicBezTo>
                    <a:pt x="945" y="1"/>
                    <a:pt x="728" y="80"/>
                    <a:pt x="551" y="257"/>
                  </a:cubicBezTo>
                  <a:cubicBezTo>
                    <a:pt x="1" y="820"/>
                    <a:pt x="380" y="1763"/>
                    <a:pt x="1166" y="1763"/>
                  </a:cubicBezTo>
                  <a:cubicBezTo>
                    <a:pt x="1650" y="1763"/>
                    <a:pt x="2043" y="1370"/>
                    <a:pt x="2043" y="885"/>
                  </a:cubicBezTo>
                  <a:cubicBezTo>
                    <a:pt x="2043" y="353"/>
                    <a:pt x="1610" y="1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5"/>
            <p:cNvSpPr/>
            <p:nvPr/>
          </p:nvSpPr>
          <p:spPr>
            <a:xfrm>
              <a:off x="2967175" y="3269050"/>
              <a:ext cx="19000" cy="20975"/>
            </a:xfrm>
            <a:custGeom>
              <a:avLst/>
              <a:gdLst/>
              <a:ahLst/>
              <a:cxnLst/>
              <a:rect l="l" t="t" r="r" b="b"/>
              <a:pathLst>
                <a:path w="760" h="839" extrusionOk="0">
                  <a:moveTo>
                    <a:pt x="118" y="1"/>
                  </a:moveTo>
                  <a:lnTo>
                    <a:pt x="1" y="106"/>
                  </a:lnTo>
                  <a:lnTo>
                    <a:pt x="642" y="839"/>
                  </a:lnTo>
                  <a:lnTo>
                    <a:pt x="760" y="734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5"/>
            <p:cNvSpPr/>
            <p:nvPr/>
          </p:nvSpPr>
          <p:spPr>
            <a:xfrm>
              <a:off x="2577025" y="3257600"/>
              <a:ext cx="51425" cy="4950"/>
            </a:xfrm>
            <a:custGeom>
              <a:avLst/>
              <a:gdLst/>
              <a:ahLst/>
              <a:cxnLst/>
              <a:rect l="l" t="t" r="r" b="b"/>
              <a:pathLst>
                <a:path w="2057" h="198" extrusionOk="0">
                  <a:moveTo>
                    <a:pt x="1" y="1"/>
                  </a:moveTo>
                  <a:lnTo>
                    <a:pt x="1" y="197"/>
                  </a:lnTo>
                  <a:lnTo>
                    <a:pt x="2056" y="197"/>
                  </a:lnTo>
                  <a:lnTo>
                    <a:pt x="20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5"/>
            <p:cNvSpPr/>
            <p:nvPr/>
          </p:nvSpPr>
          <p:spPr>
            <a:xfrm>
              <a:off x="2577025" y="3241250"/>
              <a:ext cx="51425" cy="4925"/>
            </a:xfrm>
            <a:custGeom>
              <a:avLst/>
              <a:gdLst/>
              <a:ahLst/>
              <a:cxnLst/>
              <a:rect l="l" t="t" r="r" b="b"/>
              <a:pathLst>
                <a:path w="2057" h="197" extrusionOk="0">
                  <a:moveTo>
                    <a:pt x="1" y="0"/>
                  </a:moveTo>
                  <a:lnTo>
                    <a:pt x="1" y="196"/>
                  </a:lnTo>
                  <a:lnTo>
                    <a:pt x="2056" y="196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5"/>
            <p:cNvSpPr/>
            <p:nvPr/>
          </p:nvSpPr>
          <p:spPr>
            <a:xfrm>
              <a:off x="2577025" y="3273975"/>
              <a:ext cx="51425" cy="4925"/>
            </a:xfrm>
            <a:custGeom>
              <a:avLst/>
              <a:gdLst/>
              <a:ahLst/>
              <a:cxnLst/>
              <a:rect l="l" t="t" r="r" b="b"/>
              <a:pathLst>
                <a:path w="2057" h="197" extrusionOk="0">
                  <a:moveTo>
                    <a:pt x="1" y="0"/>
                  </a:moveTo>
                  <a:lnTo>
                    <a:pt x="1" y="197"/>
                  </a:lnTo>
                  <a:lnTo>
                    <a:pt x="2056" y="197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45"/>
          <p:cNvGrpSpPr/>
          <p:nvPr/>
        </p:nvGrpSpPr>
        <p:grpSpPr>
          <a:xfrm flipH="1">
            <a:off x="1923659" y="1979540"/>
            <a:ext cx="615261" cy="615261"/>
            <a:chOff x="2347925" y="3147950"/>
            <a:chExt cx="362025" cy="362025"/>
          </a:xfrm>
        </p:grpSpPr>
        <p:sp>
          <p:nvSpPr>
            <p:cNvPr id="937" name="Google Shape;937;p45"/>
            <p:cNvSpPr/>
            <p:nvPr/>
          </p:nvSpPr>
          <p:spPr>
            <a:xfrm>
              <a:off x="2347925" y="3147950"/>
              <a:ext cx="362025" cy="362025"/>
            </a:xfrm>
            <a:custGeom>
              <a:avLst/>
              <a:gdLst/>
              <a:ahLst/>
              <a:cxnLst/>
              <a:rect l="l" t="t" r="r" b="b"/>
              <a:pathLst>
                <a:path w="14481" h="14481" extrusionOk="0">
                  <a:moveTo>
                    <a:pt x="7240" y="1"/>
                  </a:moveTo>
                  <a:cubicBezTo>
                    <a:pt x="3247" y="1"/>
                    <a:pt x="0" y="3248"/>
                    <a:pt x="0" y="7241"/>
                  </a:cubicBezTo>
                  <a:cubicBezTo>
                    <a:pt x="0" y="11247"/>
                    <a:pt x="3247" y="14481"/>
                    <a:pt x="7240" y="14481"/>
                  </a:cubicBezTo>
                  <a:cubicBezTo>
                    <a:pt x="11233" y="14481"/>
                    <a:pt x="14480" y="11247"/>
                    <a:pt x="14480" y="7241"/>
                  </a:cubicBezTo>
                  <a:cubicBezTo>
                    <a:pt x="14480" y="3248"/>
                    <a:pt x="11233" y="1"/>
                    <a:pt x="72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5"/>
            <p:cNvSpPr/>
            <p:nvPr/>
          </p:nvSpPr>
          <p:spPr>
            <a:xfrm>
              <a:off x="2374100" y="3223475"/>
              <a:ext cx="313100" cy="210900"/>
            </a:xfrm>
            <a:custGeom>
              <a:avLst/>
              <a:gdLst/>
              <a:ahLst/>
              <a:cxnLst/>
              <a:rect l="l" t="t" r="r" b="b"/>
              <a:pathLst>
                <a:path w="12524" h="8436" extrusionOk="0">
                  <a:moveTo>
                    <a:pt x="12331" y="0"/>
                  </a:moveTo>
                  <a:cubicBezTo>
                    <a:pt x="12288" y="0"/>
                    <a:pt x="12242" y="17"/>
                    <a:pt x="12203" y="56"/>
                  </a:cubicBezTo>
                  <a:cubicBezTo>
                    <a:pt x="11875" y="358"/>
                    <a:pt x="4792" y="5045"/>
                    <a:pt x="92" y="8134"/>
                  </a:cubicBezTo>
                  <a:cubicBezTo>
                    <a:pt x="27" y="8187"/>
                    <a:pt x="1" y="8278"/>
                    <a:pt x="53" y="8357"/>
                  </a:cubicBezTo>
                  <a:cubicBezTo>
                    <a:pt x="79" y="8396"/>
                    <a:pt x="132" y="8422"/>
                    <a:pt x="184" y="8435"/>
                  </a:cubicBezTo>
                  <a:cubicBezTo>
                    <a:pt x="210" y="8422"/>
                    <a:pt x="236" y="8422"/>
                    <a:pt x="262" y="8409"/>
                  </a:cubicBezTo>
                  <a:cubicBezTo>
                    <a:pt x="12399" y="410"/>
                    <a:pt x="12451" y="279"/>
                    <a:pt x="12477" y="214"/>
                  </a:cubicBezTo>
                  <a:cubicBezTo>
                    <a:pt x="12523" y="94"/>
                    <a:pt x="12434" y="0"/>
                    <a:pt x="12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5"/>
            <p:cNvSpPr/>
            <p:nvPr/>
          </p:nvSpPr>
          <p:spPr>
            <a:xfrm>
              <a:off x="2423075" y="3175150"/>
              <a:ext cx="212250" cy="307675"/>
            </a:xfrm>
            <a:custGeom>
              <a:avLst/>
              <a:gdLst/>
              <a:ahLst/>
              <a:cxnLst/>
              <a:rect l="l" t="t" r="r" b="b"/>
              <a:pathLst>
                <a:path w="8490" h="12307" extrusionOk="0">
                  <a:moveTo>
                    <a:pt x="209" y="1"/>
                  </a:moveTo>
                  <a:cubicBezTo>
                    <a:pt x="103" y="1"/>
                    <a:pt x="1" y="111"/>
                    <a:pt x="58" y="235"/>
                  </a:cubicBezTo>
                  <a:lnTo>
                    <a:pt x="8175" y="12241"/>
                  </a:lnTo>
                  <a:cubicBezTo>
                    <a:pt x="8201" y="12280"/>
                    <a:pt x="8253" y="12306"/>
                    <a:pt x="8306" y="12306"/>
                  </a:cubicBezTo>
                  <a:cubicBezTo>
                    <a:pt x="8332" y="12306"/>
                    <a:pt x="8371" y="12293"/>
                    <a:pt x="8398" y="12280"/>
                  </a:cubicBezTo>
                  <a:cubicBezTo>
                    <a:pt x="8463" y="12227"/>
                    <a:pt x="8489" y="12123"/>
                    <a:pt x="8437" y="12057"/>
                  </a:cubicBezTo>
                  <a:lnTo>
                    <a:pt x="320" y="52"/>
                  </a:lnTo>
                  <a:cubicBezTo>
                    <a:pt x="288" y="16"/>
                    <a:pt x="248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5"/>
            <p:cNvSpPr/>
            <p:nvPr/>
          </p:nvSpPr>
          <p:spPr>
            <a:xfrm>
              <a:off x="2453975" y="3298650"/>
              <a:ext cx="146000" cy="63725"/>
            </a:xfrm>
            <a:custGeom>
              <a:avLst/>
              <a:gdLst/>
              <a:ahLst/>
              <a:cxnLst/>
              <a:rect l="l" t="t" r="r" b="b"/>
              <a:pathLst>
                <a:path w="5840" h="2549" extrusionOk="0">
                  <a:moveTo>
                    <a:pt x="1100" y="322"/>
                  </a:moveTo>
                  <a:cubicBezTo>
                    <a:pt x="1139" y="322"/>
                    <a:pt x="1191" y="322"/>
                    <a:pt x="1231" y="336"/>
                  </a:cubicBezTo>
                  <a:cubicBezTo>
                    <a:pt x="1362" y="349"/>
                    <a:pt x="1506" y="388"/>
                    <a:pt x="1637" y="440"/>
                  </a:cubicBezTo>
                  <a:cubicBezTo>
                    <a:pt x="2069" y="624"/>
                    <a:pt x="2475" y="885"/>
                    <a:pt x="2815" y="1213"/>
                  </a:cubicBezTo>
                  <a:lnTo>
                    <a:pt x="2566" y="1278"/>
                  </a:lnTo>
                  <a:cubicBezTo>
                    <a:pt x="2304" y="1357"/>
                    <a:pt x="2029" y="1422"/>
                    <a:pt x="1754" y="1488"/>
                  </a:cubicBezTo>
                  <a:cubicBezTo>
                    <a:pt x="1580" y="1536"/>
                    <a:pt x="1398" y="1563"/>
                    <a:pt x="1214" y="1563"/>
                  </a:cubicBezTo>
                  <a:cubicBezTo>
                    <a:pt x="1150" y="1563"/>
                    <a:pt x="1086" y="1560"/>
                    <a:pt x="1021" y="1553"/>
                  </a:cubicBezTo>
                  <a:cubicBezTo>
                    <a:pt x="773" y="1527"/>
                    <a:pt x="550" y="1383"/>
                    <a:pt x="419" y="1160"/>
                  </a:cubicBezTo>
                  <a:cubicBezTo>
                    <a:pt x="327" y="1003"/>
                    <a:pt x="340" y="820"/>
                    <a:pt x="432" y="676"/>
                  </a:cubicBezTo>
                  <a:cubicBezTo>
                    <a:pt x="524" y="506"/>
                    <a:pt x="681" y="401"/>
                    <a:pt x="851" y="362"/>
                  </a:cubicBezTo>
                  <a:cubicBezTo>
                    <a:pt x="943" y="336"/>
                    <a:pt x="1021" y="322"/>
                    <a:pt x="1100" y="322"/>
                  </a:cubicBezTo>
                  <a:close/>
                  <a:moveTo>
                    <a:pt x="4534" y="1238"/>
                  </a:moveTo>
                  <a:cubicBezTo>
                    <a:pt x="4890" y="1238"/>
                    <a:pt x="5308" y="1354"/>
                    <a:pt x="5420" y="1553"/>
                  </a:cubicBezTo>
                  <a:cubicBezTo>
                    <a:pt x="5433" y="1592"/>
                    <a:pt x="5499" y="1710"/>
                    <a:pt x="5355" y="1946"/>
                  </a:cubicBezTo>
                  <a:cubicBezTo>
                    <a:pt x="5224" y="2129"/>
                    <a:pt x="5001" y="2234"/>
                    <a:pt x="4779" y="2234"/>
                  </a:cubicBezTo>
                  <a:cubicBezTo>
                    <a:pt x="4307" y="2234"/>
                    <a:pt x="3928" y="1894"/>
                    <a:pt x="3731" y="1684"/>
                  </a:cubicBezTo>
                  <a:cubicBezTo>
                    <a:pt x="3653" y="1592"/>
                    <a:pt x="3548" y="1488"/>
                    <a:pt x="3456" y="1383"/>
                  </a:cubicBezTo>
                  <a:cubicBezTo>
                    <a:pt x="3784" y="1304"/>
                    <a:pt x="4137" y="1252"/>
                    <a:pt x="4478" y="1239"/>
                  </a:cubicBezTo>
                  <a:cubicBezTo>
                    <a:pt x="4496" y="1238"/>
                    <a:pt x="4515" y="1238"/>
                    <a:pt x="4534" y="1238"/>
                  </a:cubicBezTo>
                  <a:close/>
                  <a:moveTo>
                    <a:pt x="1100" y="1"/>
                  </a:moveTo>
                  <a:cubicBezTo>
                    <a:pt x="988" y="1"/>
                    <a:pt x="877" y="13"/>
                    <a:pt x="773" y="48"/>
                  </a:cubicBezTo>
                  <a:cubicBezTo>
                    <a:pt x="511" y="100"/>
                    <a:pt x="275" y="270"/>
                    <a:pt x="144" y="519"/>
                  </a:cubicBezTo>
                  <a:cubicBezTo>
                    <a:pt x="0" y="755"/>
                    <a:pt x="0" y="1056"/>
                    <a:pt x="131" y="1304"/>
                  </a:cubicBezTo>
                  <a:cubicBezTo>
                    <a:pt x="314" y="1619"/>
                    <a:pt x="629" y="1828"/>
                    <a:pt x="982" y="1867"/>
                  </a:cubicBezTo>
                  <a:cubicBezTo>
                    <a:pt x="1054" y="1874"/>
                    <a:pt x="1125" y="1877"/>
                    <a:pt x="1196" y="1877"/>
                  </a:cubicBezTo>
                  <a:cubicBezTo>
                    <a:pt x="1407" y="1877"/>
                    <a:pt x="1614" y="1848"/>
                    <a:pt x="1820" y="1789"/>
                  </a:cubicBezTo>
                  <a:cubicBezTo>
                    <a:pt x="2108" y="1736"/>
                    <a:pt x="2383" y="1658"/>
                    <a:pt x="2658" y="1579"/>
                  </a:cubicBezTo>
                  <a:lnTo>
                    <a:pt x="3090" y="1461"/>
                  </a:lnTo>
                  <a:cubicBezTo>
                    <a:pt x="3234" y="1619"/>
                    <a:pt x="3378" y="1763"/>
                    <a:pt x="3496" y="1894"/>
                  </a:cubicBezTo>
                  <a:cubicBezTo>
                    <a:pt x="3888" y="2326"/>
                    <a:pt x="4347" y="2548"/>
                    <a:pt x="4779" y="2548"/>
                  </a:cubicBezTo>
                  <a:cubicBezTo>
                    <a:pt x="4791" y="2549"/>
                    <a:pt x="4803" y="2549"/>
                    <a:pt x="4815" y="2549"/>
                  </a:cubicBezTo>
                  <a:cubicBezTo>
                    <a:pt x="5142" y="2549"/>
                    <a:pt x="5440" y="2381"/>
                    <a:pt x="5630" y="2116"/>
                  </a:cubicBezTo>
                  <a:cubicBezTo>
                    <a:pt x="5839" y="1789"/>
                    <a:pt x="5787" y="1540"/>
                    <a:pt x="5708" y="1396"/>
                  </a:cubicBezTo>
                  <a:cubicBezTo>
                    <a:pt x="5488" y="1017"/>
                    <a:pt x="4891" y="923"/>
                    <a:pt x="4546" y="923"/>
                  </a:cubicBezTo>
                  <a:cubicBezTo>
                    <a:pt x="4522" y="923"/>
                    <a:pt x="4499" y="924"/>
                    <a:pt x="4478" y="925"/>
                  </a:cubicBezTo>
                  <a:cubicBezTo>
                    <a:pt x="4046" y="938"/>
                    <a:pt x="3600" y="1003"/>
                    <a:pt x="3181" y="1121"/>
                  </a:cubicBezTo>
                  <a:cubicBezTo>
                    <a:pt x="2776" y="702"/>
                    <a:pt x="2291" y="362"/>
                    <a:pt x="1754" y="139"/>
                  </a:cubicBezTo>
                  <a:cubicBezTo>
                    <a:pt x="1597" y="74"/>
                    <a:pt x="1427" y="34"/>
                    <a:pt x="1270" y="8"/>
                  </a:cubicBezTo>
                  <a:cubicBezTo>
                    <a:pt x="1213" y="4"/>
                    <a:pt x="1157" y="1"/>
                    <a:pt x="1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5"/>
            <p:cNvSpPr/>
            <p:nvPr/>
          </p:nvSpPr>
          <p:spPr>
            <a:xfrm>
              <a:off x="2505025" y="3335825"/>
              <a:ext cx="31775" cy="60575"/>
            </a:xfrm>
            <a:custGeom>
              <a:avLst/>
              <a:gdLst/>
              <a:ahLst/>
              <a:cxnLst/>
              <a:rect l="l" t="t" r="r" b="b"/>
              <a:pathLst>
                <a:path w="1271" h="2423" extrusionOk="0">
                  <a:moveTo>
                    <a:pt x="878" y="459"/>
                  </a:moveTo>
                  <a:cubicBezTo>
                    <a:pt x="891" y="695"/>
                    <a:pt x="891" y="930"/>
                    <a:pt x="878" y="1153"/>
                  </a:cubicBezTo>
                  <a:cubicBezTo>
                    <a:pt x="865" y="1428"/>
                    <a:pt x="799" y="1676"/>
                    <a:pt x="694" y="1925"/>
                  </a:cubicBezTo>
                  <a:cubicBezTo>
                    <a:pt x="655" y="2004"/>
                    <a:pt x="603" y="2056"/>
                    <a:pt x="524" y="2095"/>
                  </a:cubicBezTo>
                  <a:lnTo>
                    <a:pt x="459" y="2095"/>
                  </a:lnTo>
                  <a:cubicBezTo>
                    <a:pt x="419" y="2069"/>
                    <a:pt x="406" y="2043"/>
                    <a:pt x="393" y="2004"/>
                  </a:cubicBezTo>
                  <a:cubicBezTo>
                    <a:pt x="341" y="1873"/>
                    <a:pt x="341" y="1729"/>
                    <a:pt x="367" y="1598"/>
                  </a:cubicBezTo>
                  <a:cubicBezTo>
                    <a:pt x="472" y="1192"/>
                    <a:pt x="642" y="812"/>
                    <a:pt x="878" y="459"/>
                  </a:cubicBezTo>
                  <a:close/>
                  <a:moveTo>
                    <a:pt x="904" y="1"/>
                  </a:moveTo>
                  <a:cubicBezTo>
                    <a:pt x="812" y="14"/>
                    <a:pt x="734" y="66"/>
                    <a:pt x="694" y="145"/>
                  </a:cubicBezTo>
                  <a:cubicBezTo>
                    <a:pt x="459" y="498"/>
                    <a:pt x="131" y="1048"/>
                    <a:pt x="53" y="1532"/>
                  </a:cubicBezTo>
                  <a:cubicBezTo>
                    <a:pt x="0" y="1742"/>
                    <a:pt x="27" y="1938"/>
                    <a:pt x="92" y="2135"/>
                  </a:cubicBezTo>
                  <a:cubicBezTo>
                    <a:pt x="131" y="2226"/>
                    <a:pt x="210" y="2318"/>
                    <a:pt x="302" y="2370"/>
                  </a:cubicBezTo>
                  <a:cubicBezTo>
                    <a:pt x="354" y="2397"/>
                    <a:pt x="419" y="2423"/>
                    <a:pt x="485" y="2423"/>
                  </a:cubicBezTo>
                  <a:cubicBezTo>
                    <a:pt x="524" y="2423"/>
                    <a:pt x="577" y="2410"/>
                    <a:pt x="616" y="2397"/>
                  </a:cubicBezTo>
                  <a:cubicBezTo>
                    <a:pt x="773" y="2344"/>
                    <a:pt x="904" y="2226"/>
                    <a:pt x="982" y="2069"/>
                  </a:cubicBezTo>
                  <a:cubicBezTo>
                    <a:pt x="1100" y="1794"/>
                    <a:pt x="1179" y="1493"/>
                    <a:pt x="1192" y="1192"/>
                  </a:cubicBezTo>
                  <a:cubicBezTo>
                    <a:pt x="1192" y="1179"/>
                    <a:pt x="1270" y="249"/>
                    <a:pt x="1061" y="66"/>
                  </a:cubicBezTo>
                  <a:cubicBezTo>
                    <a:pt x="1022" y="14"/>
                    <a:pt x="956" y="1"/>
                    <a:pt x="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5"/>
            <p:cNvSpPr/>
            <p:nvPr/>
          </p:nvSpPr>
          <p:spPr>
            <a:xfrm>
              <a:off x="2521725" y="3268900"/>
              <a:ext cx="40275" cy="67600"/>
            </a:xfrm>
            <a:custGeom>
              <a:avLst/>
              <a:gdLst/>
              <a:ahLst/>
              <a:cxnLst/>
              <a:rect l="l" t="t" r="r" b="b"/>
              <a:pathLst>
                <a:path w="1611" h="2704" extrusionOk="0">
                  <a:moveTo>
                    <a:pt x="848" y="320"/>
                  </a:moveTo>
                  <a:cubicBezTo>
                    <a:pt x="912" y="320"/>
                    <a:pt x="975" y="333"/>
                    <a:pt x="1034" y="360"/>
                  </a:cubicBezTo>
                  <a:cubicBezTo>
                    <a:pt x="1178" y="452"/>
                    <a:pt x="1257" y="622"/>
                    <a:pt x="1231" y="792"/>
                  </a:cubicBezTo>
                  <a:cubicBezTo>
                    <a:pt x="1192" y="989"/>
                    <a:pt x="1100" y="1185"/>
                    <a:pt x="982" y="1355"/>
                  </a:cubicBezTo>
                  <a:cubicBezTo>
                    <a:pt x="838" y="1591"/>
                    <a:pt x="668" y="1853"/>
                    <a:pt x="498" y="2089"/>
                  </a:cubicBezTo>
                  <a:cubicBezTo>
                    <a:pt x="485" y="1945"/>
                    <a:pt x="458" y="1814"/>
                    <a:pt x="419" y="1683"/>
                  </a:cubicBezTo>
                  <a:lnTo>
                    <a:pt x="406" y="1604"/>
                  </a:lnTo>
                  <a:lnTo>
                    <a:pt x="393" y="1578"/>
                  </a:lnTo>
                  <a:cubicBezTo>
                    <a:pt x="341" y="1382"/>
                    <a:pt x="314" y="1172"/>
                    <a:pt x="314" y="963"/>
                  </a:cubicBezTo>
                  <a:cubicBezTo>
                    <a:pt x="314" y="766"/>
                    <a:pt x="380" y="583"/>
                    <a:pt x="524" y="452"/>
                  </a:cubicBezTo>
                  <a:cubicBezTo>
                    <a:pt x="609" y="366"/>
                    <a:pt x="728" y="320"/>
                    <a:pt x="848" y="320"/>
                  </a:cubicBezTo>
                  <a:close/>
                  <a:moveTo>
                    <a:pt x="861" y="1"/>
                  </a:moveTo>
                  <a:cubicBezTo>
                    <a:pt x="668" y="1"/>
                    <a:pt x="477" y="71"/>
                    <a:pt x="327" y="203"/>
                  </a:cubicBezTo>
                  <a:cubicBezTo>
                    <a:pt x="118" y="400"/>
                    <a:pt x="0" y="661"/>
                    <a:pt x="0" y="950"/>
                  </a:cubicBezTo>
                  <a:cubicBezTo>
                    <a:pt x="0" y="1185"/>
                    <a:pt x="26" y="1421"/>
                    <a:pt x="92" y="1656"/>
                  </a:cubicBezTo>
                  <a:lnTo>
                    <a:pt x="105" y="1761"/>
                  </a:lnTo>
                  <a:cubicBezTo>
                    <a:pt x="144" y="1892"/>
                    <a:pt x="170" y="2036"/>
                    <a:pt x="170" y="2180"/>
                  </a:cubicBezTo>
                  <a:cubicBezTo>
                    <a:pt x="170" y="2193"/>
                    <a:pt x="157" y="2219"/>
                    <a:pt x="144" y="2246"/>
                  </a:cubicBezTo>
                  <a:cubicBezTo>
                    <a:pt x="79" y="2390"/>
                    <a:pt x="131" y="2560"/>
                    <a:pt x="275" y="2638"/>
                  </a:cubicBezTo>
                  <a:lnTo>
                    <a:pt x="380" y="2704"/>
                  </a:lnTo>
                  <a:lnTo>
                    <a:pt x="485" y="2612"/>
                  </a:lnTo>
                  <a:cubicBezTo>
                    <a:pt x="773" y="2272"/>
                    <a:pt x="1034" y="1905"/>
                    <a:pt x="1270" y="1526"/>
                  </a:cubicBezTo>
                  <a:cubicBezTo>
                    <a:pt x="1414" y="1316"/>
                    <a:pt x="1519" y="1080"/>
                    <a:pt x="1558" y="819"/>
                  </a:cubicBezTo>
                  <a:cubicBezTo>
                    <a:pt x="1611" y="517"/>
                    <a:pt x="1453" y="216"/>
                    <a:pt x="1192" y="72"/>
                  </a:cubicBezTo>
                  <a:cubicBezTo>
                    <a:pt x="1086" y="24"/>
                    <a:pt x="973" y="1"/>
                    <a:pt x="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45"/>
          <p:cNvGrpSpPr/>
          <p:nvPr/>
        </p:nvGrpSpPr>
        <p:grpSpPr>
          <a:xfrm rot="526442" flipH="1">
            <a:off x="2632636" y="799013"/>
            <a:ext cx="1628257" cy="1352999"/>
            <a:chOff x="452825" y="2888400"/>
            <a:chExt cx="1041825" cy="865750"/>
          </a:xfrm>
        </p:grpSpPr>
        <p:sp>
          <p:nvSpPr>
            <p:cNvPr id="944" name="Google Shape;944;p45"/>
            <p:cNvSpPr/>
            <p:nvPr/>
          </p:nvSpPr>
          <p:spPr>
            <a:xfrm>
              <a:off x="605350" y="2893325"/>
              <a:ext cx="237000" cy="187550"/>
            </a:xfrm>
            <a:custGeom>
              <a:avLst/>
              <a:gdLst/>
              <a:ahLst/>
              <a:cxnLst/>
              <a:rect l="l" t="t" r="r" b="b"/>
              <a:pathLst>
                <a:path w="9480" h="7502" extrusionOk="0">
                  <a:moveTo>
                    <a:pt x="5093" y="0"/>
                  </a:moveTo>
                  <a:lnTo>
                    <a:pt x="0" y="26"/>
                  </a:lnTo>
                  <a:lnTo>
                    <a:pt x="0" y="262"/>
                  </a:lnTo>
                  <a:lnTo>
                    <a:pt x="5093" y="236"/>
                  </a:lnTo>
                  <a:lnTo>
                    <a:pt x="5119" y="236"/>
                  </a:lnTo>
                  <a:cubicBezTo>
                    <a:pt x="6874" y="236"/>
                    <a:pt x="8275" y="1453"/>
                    <a:pt x="8484" y="3155"/>
                  </a:cubicBezTo>
                  <a:lnTo>
                    <a:pt x="9244" y="7502"/>
                  </a:lnTo>
                  <a:lnTo>
                    <a:pt x="9479" y="7463"/>
                  </a:lnTo>
                  <a:lnTo>
                    <a:pt x="8720" y="3116"/>
                  </a:lnTo>
                  <a:cubicBezTo>
                    <a:pt x="8510" y="1309"/>
                    <a:pt x="6992" y="0"/>
                    <a:pt x="5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5"/>
            <p:cNvSpPr/>
            <p:nvPr/>
          </p:nvSpPr>
          <p:spPr>
            <a:xfrm>
              <a:off x="1260950" y="3078250"/>
              <a:ext cx="71050" cy="317825"/>
            </a:xfrm>
            <a:custGeom>
              <a:avLst/>
              <a:gdLst/>
              <a:ahLst/>
              <a:cxnLst/>
              <a:rect l="l" t="t" r="r" b="b"/>
              <a:pathLst>
                <a:path w="2842" h="12713" extrusionOk="0">
                  <a:moveTo>
                    <a:pt x="2684" y="0"/>
                  </a:moveTo>
                  <a:lnTo>
                    <a:pt x="0" y="12673"/>
                  </a:lnTo>
                  <a:lnTo>
                    <a:pt x="157" y="12713"/>
                  </a:lnTo>
                  <a:lnTo>
                    <a:pt x="2841" y="26"/>
                  </a:lnTo>
                  <a:lnTo>
                    <a:pt x="26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5"/>
            <p:cNvSpPr/>
            <p:nvPr/>
          </p:nvSpPr>
          <p:spPr>
            <a:xfrm>
              <a:off x="481300" y="2933575"/>
              <a:ext cx="1013350" cy="500800"/>
            </a:xfrm>
            <a:custGeom>
              <a:avLst/>
              <a:gdLst/>
              <a:ahLst/>
              <a:cxnLst/>
              <a:rect l="l" t="t" r="r" b="b"/>
              <a:pathLst>
                <a:path w="40534" h="20032" extrusionOk="0">
                  <a:moveTo>
                    <a:pt x="5106" y="0"/>
                  </a:moveTo>
                  <a:lnTo>
                    <a:pt x="0" y="27"/>
                  </a:lnTo>
                  <a:lnTo>
                    <a:pt x="0" y="275"/>
                  </a:lnTo>
                  <a:lnTo>
                    <a:pt x="5106" y="236"/>
                  </a:lnTo>
                  <a:lnTo>
                    <a:pt x="5120" y="236"/>
                  </a:lnTo>
                  <a:cubicBezTo>
                    <a:pt x="6874" y="236"/>
                    <a:pt x="8288" y="1467"/>
                    <a:pt x="8484" y="3156"/>
                  </a:cubicBezTo>
                  <a:lnTo>
                    <a:pt x="8825" y="6062"/>
                  </a:lnTo>
                  <a:lnTo>
                    <a:pt x="38793" y="5879"/>
                  </a:lnTo>
                  <a:cubicBezTo>
                    <a:pt x="38806" y="5878"/>
                    <a:pt x="38819" y="5878"/>
                    <a:pt x="38832" y="5878"/>
                  </a:cubicBezTo>
                  <a:cubicBezTo>
                    <a:pt x="39288" y="5878"/>
                    <a:pt x="39703" y="6099"/>
                    <a:pt x="39958" y="6468"/>
                  </a:cubicBezTo>
                  <a:cubicBezTo>
                    <a:pt x="40233" y="6874"/>
                    <a:pt x="40285" y="7384"/>
                    <a:pt x="40102" y="7830"/>
                  </a:cubicBezTo>
                  <a:lnTo>
                    <a:pt x="36528" y="16994"/>
                  </a:lnTo>
                  <a:cubicBezTo>
                    <a:pt x="36266" y="17649"/>
                    <a:pt x="35637" y="18081"/>
                    <a:pt x="34930" y="18094"/>
                  </a:cubicBezTo>
                  <a:lnTo>
                    <a:pt x="10658" y="19770"/>
                  </a:lnTo>
                  <a:lnTo>
                    <a:pt x="9152" y="6808"/>
                  </a:lnTo>
                  <a:lnTo>
                    <a:pt x="8916" y="6835"/>
                  </a:lnTo>
                  <a:lnTo>
                    <a:pt x="10448" y="20031"/>
                  </a:lnTo>
                  <a:lnTo>
                    <a:pt x="34930" y="18343"/>
                  </a:lnTo>
                  <a:cubicBezTo>
                    <a:pt x="35742" y="18329"/>
                    <a:pt x="36462" y="17832"/>
                    <a:pt x="36750" y="17073"/>
                  </a:cubicBezTo>
                  <a:lnTo>
                    <a:pt x="40324" y="7908"/>
                  </a:lnTo>
                  <a:cubicBezTo>
                    <a:pt x="40534" y="7397"/>
                    <a:pt x="40482" y="6795"/>
                    <a:pt x="40167" y="6337"/>
                  </a:cubicBezTo>
                  <a:cubicBezTo>
                    <a:pt x="39853" y="5892"/>
                    <a:pt x="39343" y="5630"/>
                    <a:pt x="38793" y="5630"/>
                  </a:cubicBezTo>
                  <a:lnTo>
                    <a:pt x="38780" y="5630"/>
                  </a:lnTo>
                  <a:lnTo>
                    <a:pt x="9034" y="5813"/>
                  </a:lnTo>
                  <a:lnTo>
                    <a:pt x="8720" y="3116"/>
                  </a:lnTo>
                  <a:cubicBezTo>
                    <a:pt x="8510" y="1310"/>
                    <a:pt x="6992" y="0"/>
                    <a:pt x="5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5"/>
            <p:cNvSpPr/>
            <p:nvPr/>
          </p:nvSpPr>
          <p:spPr>
            <a:xfrm>
              <a:off x="745425" y="3440900"/>
              <a:ext cx="574125" cy="235025"/>
            </a:xfrm>
            <a:custGeom>
              <a:avLst/>
              <a:gdLst/>
              <a:ahLst/>
              <a:cxnLst/>
              <a:rect l="l" t="t" r="r" b="b"/>
              <a:pathLst>
                <a:path w="22965" h="9401" extrusionOk="0">
                  <a:moveTo>
                    <a:pt x="237" y="0"/>
                  </a:moveTo>
                  <a:lnTo>
                    <a:pt x="1" y="40"/>
                  </a:lnTo>
                  <a:lnTo>
                    <a:pt x="1114" y="7397"/>
                  </a:lnTo>
                  <a:cubicBezTo>
                    <a:pt x="1296" y="8554"/>
                    <a:pt x="2277" y="9401"/>
                    <a:pt x="3431" y="9401"/>
                  </a:cubicBezTo>
                  <a:cubicBezTo>
                    <a:pt x="3440" y="9401"/>
                    <a:pt x="3448" y="9401"/>
                    <a:pt x="3457" y="9400"/>
                  </a:cubicBezTo>
                  <a:lnTo>
                    <a:pt x="3536" y="9400"/>
                  </a:lnTo>
                  <a:cubicBezTo>
                    <a:pt x="6794" y="9295"/>
                    <a:pt x="13408" y="9275"/>
                    <a:pt x="18009" y="9275"/>
                  </a:cubicBezTo>
                  <a:cubicBezTo>
                    <a:pt x="20841" y="9275"/>
                    <a:pt x="22910" y="9283"/>
                    <a:pt x="22965" y="9283"/>
                  </a:cubicBezTo>
                  <a:lnTo>
                    <a:pt x="22965" y="9047"/>
                  </a:lnTo>
                  <a:cubicBezTo>
                    <a:pt x="22910" y="9047"/>
                    <a:pt x="20841" y="9039"/>
                    <a:pt x="18009" y="9039"/>
                  </a:cubicBezTo>
                  <a:cubicBezTo>
                    <a:pt x="13408" y="9039"/>
                    <a:pt x="6794" y="9059"/>
                    <a:pt x="3536" y="9165"/>
                  </a:cubicBezTo>
                  <a:cubicBezTo>
                    <a:pt x="3509" y="9166"/>
                    <a:pt x="3483" y="9166"/>
                    <a:pt x="3457" y="9166"/>
                  </a:cubicBezTo>
                  <a:cubicBezTo>
                    <a:pt x="2404" y="9166"/>
                    <a:pt x="1516" y="8406"/>
                    <a:pt x="1362" y="7371"/>
                  </a:cubicBezTo>
                  <a:lnTo>
                    <a:pt x="2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5"/>
            <p:cNvSpPr/>
            <p:nvPr/>
          </p:nvSpPr>
          <p:spPr>
            <a:xfrm>
              <a:off x="845925" y="3624825"/>
              <a:ext cx="125375" cy="129325"/>
            </a:xfrm>
            <a:custGeom>
              <a:avLst/>
              <a:gdLst/>
              <a:ahLst/>
              <a:cxnLst/>
              <a:rect l="l" t="t" r="r" b="b"/>
              <a:pathLst>
                <a:path w="5015" h="5173" extrusionOk="0">
                  <a:moveTo>
                    <a:pt x="2440" y="1"/>
                  </a:moveTo>
                  <a:cubicBezTo>
                    <a:pt x="2426" y="1"/>
                    <a:pt x="2411" y="1"/>
                    <a:pt x="2396" y="1"/>
                  </a:cubicBezTo>
                  <a:cubicBezTo>
                    <a:pt x="1048" y="27"/>
                    <a:pt x="0" y="1192"/>
                    <a:pt x="66" y="2619"/>
                  </a:cubicBezTo>
                  <a:cubicBezTo>
                    <a:pt x="130" y="4031"/>
                    <a:pt x="1258" y="5173"/>
                    <a:pt x="2587" y="5173"/>
                  </a:cubicBezTo>
                  <a:cubicBezTo>
                    <a:pt x="2602" y="5173"/>
                    <a:pt x="2617" y="5173"/>
                    <a:pt x="2632" y="5172"/>
                  </a:cubicBezTo>
                  <a:cubicBezTo>
                    <a:pt x="3967" y="5146"/>
                    <a:pt x="5014" y="3981"/>
                    <a:pt x="4949" y="2554"/>
                  </a:cubicBezTo>
                  <a:cubicBezTo>
                    <a:pt x="4884" y="1156"/>
                    <a:pt x="3757" y="1"/>
                    <a:pt x="2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5"/>
            <p:cNvSpPr/>
            <p:nvPr/>
          </p:nvSpPr>
          <p:spPr>
            <a:xfrm>
              <a:off x="891750" y="3672300"/>
              <a:ext cx="34050" cy="34400"/>
            </a:xfrm>
            <a:custGeom>
              <a:avLst/>
              <a:gdLst/>
              <a:ahLst/>
              <a:cxnLst/>
              <a:rect l="l" t="t" r="r" b="b"/>
              <a:pathLst>
                <a:path w="1362" h="1376" extrusionOk="0">
                  <a:moveTo>
                    <a:pt x="655" y="0"/>
                  </a:moveTo>
                  <a:cubicBezTo>
                    <a:pt x="288" y="13"/>
                    <a:pt x="0" y="328"/>
                    <a:pt x="26" y="694"/>
                  </a:cubicBezTo>
                  <a:cubicBezTo>
                    <a:pt x="39" y="1061"/>
                    <a:pt x="340" y="1362"/>
                    <a:pt x="720" y="1375"/>
                  </a:cubicBezTo>
                  <a:cubicBezTo>
                    <a:pt x="1087" y="1362"/>
                    <a:pt x="1362" y="1048"/>
                    <a:pt x="1335" y="681"/>
                  </a:cubicBezTo>
                  <a:cubicBezTo>
                    <a:pt x="1322" y="302"/>
                    <a:pt x="1021" y="0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5"/>
            <p:cNvSpPr/>
            <p:nvPr/>
          </p:nvSpPr>
          <p:spPr>
            <a:xfrm>
              <a:off x="1131000" y="3621550"/>
              <a:ext cx="125375" cy="129325"/>
            </a:xfrm>
            <a:custGeom>
              <a:avLst/>
              <a:gdLst/>
              <a:ahLst/>
              <a:cxnLst/>
              <a:rect l="l" t="t" r="r" b="b"/>
              <a:pathLst>
                <a:path w="5015" h="5173" extrusionOk="0">
                  <a:moveTo>
                    <a:pt x="2428" y="1"/>
                  </a:moveTo>
                  <a:cubicBezTo>
                    <a:pt x="2413" y="1"/>
                    <a:pt x="2398" y="1"/>
                    <a:pt x="2383" y="1"/>
                  </a:cubicBezTo>
                  <a:cubicBezTo>
                    <a:pt x="1048" y="27"/>
                    <a:pt x="0" y="1193"/>
                    <a:pt x="66" y="2620"/>
                  </a:cubicBezTo>
                  <a:cubicBezTo>
                    <a:pt x="131" y="4038"/>
                    <a:pt x="1270" y="5173"/>
                    <a:pt x="2609" y="5173"/>
                  </a:cubicBezTo>
                  <a:cubicBezTo>
                    <a:pt x="2617" y="5173"/>
                    <a:pt x="2624" y="5173"/>
                    <a:pt x="2632" y="5173"/>
                  </a:cubicBezTo>
                  <a:cubicBezTo>
                    <a:pt x="3967" y="5159"/>
                    <a:pt x="5015" y="3981"/>
                    <a:pt x="4949" y="2554"/>
                  </a:cubicBezTo>
                  <a:cubicBezTo>
                    <a:pt x="4885" y="1156"/>
                    <a:pt x="3757" y="1"/>
                    <a:pt x="2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5"/>
            <p:cNvSpPr/>
            <p:nvPr/>
          </p:nvSpPr>
          <p:spPr>
            <a:xfrm>
              <a:off x="1176500" y="3669025"/>
              <a:ext cx="34375" cy="34400"/>
            </a:xfrm>
            <a:custGeom>
              <a:avLst/>
              <a:gdLst/>
              <a:ahLst/>
              <a:cxnLst/>
              <a:rect l="l" t="t" r="r" b="b"/>
              <a:pathLst>
                <a:path w="1375" h="1376" extrusionOk="0">
                  <a:moveTo>
                    <a:pt x="655" y="0"/>
                  </a:moveTo>
                  <a:cubicBezTo>
                    <a:pt x="288" y="14"/>
                    <a:pt x="0" y="328"/>
                    <a:pt x="40" y="694"/>
                  </a:cubicBezTo>
                  <a:cubicBezTo>
                    <a:pt x="40" y="1074"/>
                    <a:pt x="341" y="1375"/>
                    <a:pt x="720" y="1375"/>
                  </a:cubicBezTo>
                  <a:cubicBezTo>
                    <a:pt x="1087" y="1362"/>
                    <a:pt x="1375" y="1048"/>
                    <a:pt x="1336" y="681"/>
                  </a:cubicBezTo>
                  <a:cubicBezTo>
                    <a:pt x="1323" y="315"/>
                    <a:pt x="1021" y="14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5"/>
            <p:cNvSpPr/>
            <p:nvPr/>
          </p:nvSpPr>
          <p:spPr>
            <a:xfrm>
              <a:off x="1115950" y="3078900"/>
              <a:ext cx="34725" cy="326350"/>
            </a:xfrm>
            <a:custGeom>
              <a:avLst/>
              <a:gdLst/>
              <a:ahLst/>
              <a:cxnLst/>
              <a:rect l="l" t="t" r="r" b="b"/>
              <a:pathLst>
                <a:path w="1389" h="13054" extrusionOk="0">
                  <a:moveTo>
                    <a:pt x="1218" y="0"/>
                  </a:moveTo>
                  <a:lnTo>
                    <a:pt x="0" y="13040"/>
                  </a:lnTo>
                  <a:lnTo>
                    <a:pt x="157" y="13053"/>
                  </a:lnTo>
                  <a:lnTo>
                    <a:pt x="1388" y="13"/>
                  </a:lnTo>
                  <a:lnTo>
                    <a:pt x="12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5"/>
            <p:cNvSpPr/>
            <p:nvPr/>
          </p:nvSpPr>
          <p:spPr>
            <a:xfrm>
              <a:off x="973900" y="3080525"/>
              <a:ext cx="3950" cy="334875"/>
            </a:xfrm>
            <a:custGeom>
              <a:avLst/>
              <a:gdLst/>
              <a:ahLst/>
              <a:cxnLst/>
              <a:rect l="l" t="t" r="r" b="b"/>
              <a:pathLst>
                <a:path w="158" h="13395" extrusionOk="0">
                  <a:moveTo>
                    <a:pt x="0" y="1"/>
                  </a:moveTo>
                  <a:lnTo>
                    <a:pt x="0" y="13394"/>
                  </a:lnTo>
                  <a:lnTo>
                    <a:pt x="157" y="13394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5"/>
            <p:cNvSpPr/>
            <p:nvPr/>
          </p:nvSpPr>
          <p:spPr>
            <a:xfrm>
              <a:off x="802375" y="3081525"/>
              <a:ext cx="27850" cy="341400"/>
            </a:xfrm>
            <a:custGeom>
              <a:avLst/>
              <a:gdLst/>
              <a:ahLst/>
              <a:cxnLst/>
              <a:rect l="l" t="t" r="r" b="b"/>
              <a:pathLst>
                <a:path w="1114" h="13656" extrusionOk="0">
                  <a:moveTo>
                    <a:pt x="158" y="0"/>
                  </a:moveTo>
                  <a:lnTo>
                    <a:pt x="1" y="13"/>
                  </a:lnTo>
                  <a:lnTo>
                    <a:pt x="957" y="13655"/>
                  </a:lnTo>
                  <a:lnTo>
                    <a:pt x="1114" y="13642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5"/>
            <p:cNvSpPr/>
            <p:nvPr/>
          </p:nvSpPr>
          <p:spPr>
            <a:xfrm>
              <a:off x="732350" y="3320125"/>
              <a:ext cx="679500" cy="8200"/>
            </a:xfrm>
            <a:custGeom>
              <a:avLst/>
              <a:gdLst/>
              <a:ahLst/>
              <a:cxnLst/>
              <a:rect l="l" t="t" r="r" b="b"/>
              <a:pathLst>
                <a:path w="27180" h="328" extrusionOk="0">
                  <a:moveTo>
                    <a:pt x="27180" y="0"/>
                  </a:moveTo>
                  <a:lnTo>
                    <a:pt x="0" y="157"/>
                  </a:lnTo>
                  <a:lnTo>
                    <a:pt x="0" y="328"/>
                  </a:lnTo>
                  <a:lnTo>
                    <a:pt x="27180" y="157"/>
                  </a:lnTo>
                  <a:lnTo>
                    <a:pt x="27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5"/>
            <p:cNvSpPr/>
            <p:nvPr/>
          </p:nvSpPr>
          <p:spPr>
            <a:xfrm>
              <a:off x="716950" y="3198025"/>
              <a:ext cx="738750" cy="8550"/>
            </a:xfrm>
            <a:custGeom>
              <a:avLst/>
              <a:gdLst/>
              <a:ahLst/>
              <a:cxnLst/>
              <a:rect l="l" t="t" r="r" b="b"/>
              <a:pathLst>
                <a:path w="29550" h="342" extrusionOk="0">
                  <a:moveTo>
                    <a:pt x="29550" y="1"/>
                  </a:moveTo>
                  <a:lnTo>
                    <a:pt x="1" y="171"/>
                  </a:lnTo>
                  <a:lnTo>
                    <a:pt x="1" y="341"/>
                  </a:lnTo>
                  <a:lnTo>
                    <a:pt x="29550" y="158"/>
                  </a:lnTo>
                  <a:lnTo>
                    <a:pt x="295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5"/>
            <p:cNvSpPr/>
            <p:nvPr/>
          </p:nvSpPr>
          <p:spPr>
            <a:xfrm>
              <a:off x="452825" y="2930300"/>
              <a:ext cx="124725" cy="32100"/>
            </a:xfrm>
            <a:custGeom>
              <a:avLst/>
              <a:gdLst/>
              <a:ahLst/>
              <a:cxnLst/>
              <a:rect l="l" t="t" r="r" b="b"/>
              <a:pathLst>
                <a:path w="4989" h="1284" extrusionOk="0">
                  <a:moveTo>
                    <a:pt x="642" y="1"/>
                  </a:moveTo>
                  <a:cubicBezTo>
                    <a:pt x="289" y="1"/>
                    <a:pt x="0" y="289"/>
                    <a:pt x="0" y="642"/>
                  </a:cubicBezTo>
                  <a:cubicBezTo>
                    <a:pt x="0" y="996"/>
                    <a:pt x="289" y="1284"/>
                    <a:pt x="642" y="1284"/>
                  </a:cubicBezTo>
                  <a:lnTo>
                    <a:pt x="4347" y="1284"/>
                  </a:lnTo>
                  <a:cubicBezTo>
                    <a:pt x="4701" y="1284"/>
                    <a:pt x="4989" y="996"/>
                    <a:pt x="4989" y="642"/>
                  </a:cubicBezTo>
                  <a:cubicBezTo>
                    <a:pt x="4989" y="289"/>
                    <a:pt x="4701" y="1"/>
                    <a:pt x="4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5"/>
            <p:cNvSpPr/>
            <p:nvPr/>
          </p:nvSpPr>
          <p:spPr>
            <a:xfrm>
              <a:off x="552325" y="2888400"/>
              <a:ext cx="124725" cy="32100"/>
            </a:xfrm>
            <a:custGeom>
              <a:avLst/>
              <a:gdLst/>
              <a:ahLst/>
              <a:cxnLst/>
              <a:rect l="l" t="t" r="r" b="b"/>
              <a:pathLst>
                <a:path w="4989" h="1284" extrusionOk="0">
                  <a:moveTo>
                    <a:pt x="642" y="1"/>
                  </a:moveTo>
                  <a:cubicBezTo>
                    <a:pt x="289" y="1"/>
                    <a:pt x="0" y="289"/>
                    <a:pt x="0" y="655"/>
                  </a:cubicBezTo>
                  <a:cubicBezTo>
                    <a:pt x="0" y="996"/>
                    <a:pt x="289" y="1284"/>
                    <a:pt x="642" y="1284"/>
                  </a:cubicBezTo>
                  <a:lnTo>
                    <a:pt x="4347" y="1284"/>
                  </a:lnTo>
                  <a:cubicBezTo>
                    <a:pt x="4687" y="1284"/>
                    <a:pt x="4976" y="996"/>
                    <a:pt x="4989" y="655"/>
                  </a:cubicBezTo>
                  <a:cubicBezTo>
                    <a:pt x="4989" y="289"/>
                    <a:pt x="4701" y="1"/>
                    <a:pt x="4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9" name="Google Shape;959;p45"/>
          <p:cNvGrpSpPr/>
          <p:nvPr/>
        </p:nvGrpSpPr>
        <p:grpSpPr>
          <a:xfrm>
            <a:off x="1331456" y="747053"/>
            <a:ext cx="673157" cy="753988"/>
            <a:chOff x="1784625" y="2271900"/>
            <a:chExt cx="387875" cy="434450"/>
          </a:xfrm>
        </p:grpSpPr>
        <p:sp>
          <p:nvSpPr>
            <p:cNvPr id="960" name="Google Shape;960;p45"/>
            <p:cNvSpPr/>
            <p:nvPr/>
          </p:nvSpPr>
          <p:spPr>
            <a:xfrm>
              <a:off x="1787250" y="2271900"/>
              <a:ext cx="357775" cy="414950"/>
            </a:xfrm>
            <a:custGeom>
              <a:avLst/>
              <a:gdLst/>
              <a:ahLst/>
              <a:cxnLst/>
              <a:rect l="l" t="t" r="r" b="b"/>
              <a:pathLst>
                <a:path w="14311" h="16598" extrusionOk="0">
                  <a:moveTo>
                    <a:pt x="9769" y="1"/>
                  </a:moveTo>
                  <a:cubicBezTo>
                    <a:pt x="9670" y="1"/>
                    <a:pt x="9570" y="34"/>
                    <a:pt x="9492" y="100"/>
                  </a:cubicBezTo>
                  <a:lnTo>
                    <a:pt x="7908" y="1527"/>
                  </a:lnTo>
                  <a:cubicBezTo>
                    <a:pt x="6717" y="2600"/>
                    <a:pt x="5538" y="3687"/>
                    <a:pt x="4321" y="4734"/>
                  </a:cubicBezTo>
                  <a:cubicBezTo>
                    <a:pt x="3902" y="5101"/>
                    <a:pt x="3863" y="5311"/>
                    <a:pt x="3732" y="5873"/>
                  </a:cubicBezTo>
                  <a:cubicBezTo>
                    <a:pt x="3313" y="7733"/>
                    <a:pt x="2488" y="9487"/>
                    <a:pt x="1310" y="11006"/>
                  </a:cubicBezTo>
                  <a:cubicBezTo>
                    <a:pt x="603" y="11922"/>
                    <a:pt x="0" y="12708"/>
                    <a:pt x="92" y="13912"/>
                  </a:cubicBezTo>
                  <a:cubicBezTo>
                    <a:pt x="118" y="14436"/>
                    <a:pt x="249" y="14959"/>
                    <a:pt x="459" y="15431"/>
                  </a:cubicBezTo>
                  <a:cubicBezTo>
                    <a:pt x="510" y="15546"/>
                    <a:pt x="1135" y="16598"/>
                    <a:pt x="1225" y="16598"/>
                  </a:cubicBezTo>
                  <a:cubicBezTo>
                    <a:pt x="1228" y="16598"/>
                    <a:pt x="1229" y="16597"/>
                    <a:pt x="1231" y="16596"/>
                  </a:cubicBezTo>
                  <a:lnTo>
                    <a:pt x="14310" y="4813"/>
                  </a:lnTo>
                  <a:lnTo>
                    <a:pt x="10081" y="139"/>
                  </a:lnTo>
                  <a:cubicBezTo>
                    <a:pt x="10003" y="47"/>
                    <a:pt x="9887" y="1"/>
                    <a:pt x="9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5"/>
            <p:cNvSpPr/>
            <p:nvPr/>
          </p:nvSpPr>
          <p:spPr>
            <a:xfrm>
              <a:off x="1818350" y="2391550"/>
              <a:ext cx="354150" cy="314800"/>
            </a:xfrm>
            <a:custGeom>
              <a:avLst/>
              <a:gdLst/>
              <a:ahLst/>
              <a:cxnLst/>
              <a:rect l="l" t="t" r="r" b="b"/>
              <a:pathLst>
                <a:path w="14166" h="12592" extrusionOk="0">
                  <a:moveTo>
                    <a:pt x="13079" y="1"/>
                  </a:moveTo>
                  <a:lnTo>
                    <a:pt x="7777" y="4766"/>
                  </a:lnTo>
                  <a:cubicBezTo>
                    <a:pt x="6599" y="5840"/>
                    <a:pt x="5394" y="6940"/>
                    <a:pt x="4294" y="7908"/>
                  </a:cubicBezTo>
                  <a:lnTo>
                    <a:pt x="236" y="11574"/>
                  </a:lnTo>
                  <a:cubicBezTo>
                    <a:pt x="13" y="11771"/>
                    <a:pt x="0" y="12111"/>
                    <a:pt x="196" y="12334"/>
                  </a:cubicBezTo>
                  <a:lnTo>
                    <a:pt x="275" y="12412"/>
                  </a:lnTo>
                  <a:cubicBezTo>
                    <a:pt x="381" y="12532"/>
                    <a:pt x="525" y="12592"/>
                    <a:pt x="671" y="12592"/>
                  </a:cubicBezTo>
                  <a:cubicBezTo>
                    <a:pt x="795" y="12592"/>
                    <a:pt x="919" y="12549"/>
                    <a:pt x="1021" y="12465"/>
                  </a:cubicBezTo>
                  <a:cubicBezTo>
                    <a:pt x="1283" y="12242"/>
                    <a:pt x="1571" y="11993"/>
                    <a:pt x="1610" y="11954"/>
                  </a:cubicBezTo>
                  <a:cubicBezTo>
                    <a:pt x="4124" y="9715"/>
                    <a:pt x="11456" y="3208"/>
                    <a:pt x="13852" y="1074"/>
                  </a:cubicBezTo>
                  <a:cubicBezTo>
                    <a:pt x="14166" y="786"/>
                    <a:pt x="14048" y="263"/>
                    <a:pt x="13629" y="145"/>
                  </a:cubicBezTo>
                  <a:lnTo>
                    <a:pt x="13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5"/>
            <p:cNvSpPr/>
            <p:nvPr/>
          </p:nvSpPr>
          <p:spPr>
            <a:xfrm>
              <a:off x="1879550" y="2272050"/>
              <a:ext cx="166950" cy="139750"/>
            </a:xfrm>
            <a:custGeom>
              <a:avLst/>
              <a:gdLst/>
              <a:ahLst/>
              <a:cxnLst/>
              <a:rect l="l" t="t" r="r" b="b"/>
              <a:pathLst>
                <a:path w="6678" h="5590" extrusionOk="0">
                  <a:moveTo>
                    <a:pt x="6125" y="1"/>
                  </a:moveTo>
                  <a:cubicBezTo>
                    <a:pt x="5547" y="1"/>
                    <a:pt x="4167" y="866"/>
                    <a:pt x="2750" y="2149"/>
                  </a:cubicBezTo>
                  <a:cubicBezTo>
                    <a:pt x="1087" y="3642"/>
                    <a:pt x="0" y="5147"/>
                    <a:pt x="315" y="5514"/>
                  </a:cubicBezTo>
                  <a:cubicBezTo>
                    <a:pt x="361" y="5565"/>
                    <a:pt x="435" y="5589"/>
                    <a:pt x="531" y="5589"/>
                  </a:cubicBezTo>
                  <a:cubicBezTo>
                    <a:pt x="1105" y="5589"/>
                    <a:pt x="2491" y="4724"/>
                    <a:pt x="3915" y="3445"/>
                  </a:cubicBezTo>
                  <a:cubicBezTo>
                    <a:pt x="5591" y="1940"/>
                    <a:pt x="6677" y="434"/>
                    <a:pt x="6350" y="81"/>
                  </a:cubicBezTo>
                  <a:cubicBezTo>
                    <a:pt x="6302" y="27"/>
                    <a:pt x="6226" y="1"/>
                    <a:pt x="6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5"/>
            <p:cNvSpPr/>
            <p:nvPr/>
          </p:nvSpPr>
          <p:spPr>
            <a:xfrm>
              <a:off x="1784625" y="2592200"/>
              <a:ext cx="84475" cy="45525"/>
            </a:xfrm>
            <a:custGeom>
              <a:avLst/>
              <a:gdLst/>
              <a:ahLst/>
              <a:cxnLst/>
              <a:rect l="l" t="t" r="r" b="b"/>
              <a:pathLst>
                <a:path w="3379" h="1821" extrusionOk="0">
                  <a:moveTo>
                    <a:pt x="1" y="0"/>
                  </a:moveTo>
                  <a:lnTo>
                    <a:pt x="1" y="171"/>
                  </a:lnTo>
                  <a:cubicBezTo>
                    <a:pt x="1271" y="210"/>
                    <a:pt x="2462" y="812"/>
                    <a:pt x="3261" y="1820"/>
                  </a:cubicBezTo>
                  <a:lnTo>
                    <a:pt x="3378" y="1715"/>
                  </a:lnTo>
                  <a:cubicBezTo>
                    <a:pt x="2567" y="681"/>
                    <a:pt x="1323" y="5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1840925" y="2388125"/>
              <a:ext cx="62550" cy="132425"/>
            </a:xfrm>
            <a:custGeom>
              <a:avLst/>
              <a:gdLst/>
              <a:ahLst/>
              <a:cxnLst/>
              <a:rect l="l" t="t" r="r" b="b"/>
              <a:pathLst>
                <a:path w="2502" h="5297" extrusionOk="0">
                  <a:moveTo>
                    <a:pt x="1537" y="1"/>
                  </a:moveTo>
                  <a:cubicBezTo>
                    <a:pt x="1505" y="1"/>
                    <a:pt x="1473" y="3"/>
                    <a:pt x="1441" y="7"/>
                  </a:cubicBezTo>
                  <a:cubicBezTo>
                    <a:pt x="668" y="151"/>
                    <a:pt x="747" y="989"/>
                    <a:pt x="747" y="1604"/>
                  </a:cubicBezTo>
                  <a:cubicBezTo>
                    <a:pt x="747" y="2782"/>
                    <a:pt x="498" y="4223"/>
                    <a:pt x="0" y="5296"/>
                  </a:cubicBezTo>
                  <a:lnTo>
                    <a:pt x="2331" y="2599"/>
                  </a:lnTo>
                  <a:cubicBezTo>
                    <a:pt x="2449" y="2167"/>
                    <a:pt x="2501" y="1722"/>
                    <a:pt x="2475" y="1277"/>
                  </a:cubicBezTo>
                  <a:cubicBezTo>
                    <a:pt x="2475" y="963"/>
                    <a:pt x="2383" y="662"/>
                    <a:pt x="2226" y="387"/>
                  </a:cubicBezTo>
                  <a:cubicBezTo>
                    <a:pt x="2073" y="152"/>
                    <a:pt x="1815" y="1"/>
                    <a:pt x="1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1840600" y="2466175"/>
              <a:ext cx="62525" cy="20000"/>
            </a:xfrm>
            <a:custGeom>
              <a:avLst/>
              <a:gdLst/>
              <a:ahLst/>
              <a:cxnLst/>
              <a:rect l="l" t="t" r="r" b="b"/>
              <a:pathLst>
                <a:path w="2501" h="800" extrusionOk="0">
                  <a:moveTo>
                    <a:pt x="40" y="1"/>
                  </a:moveTo>
                  <a:lnTo>
                    <a:pt x="0" y="158"/>
                  </a:lnTo>
                  <a:lnTo>
                    <a:pt x="2462" y="799"/>
                  </a:lnTo>
                  <a:lnTo>
                    <a:pt x="2501" y="642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5"/>
            <p:cNvSpPr/>
            <p:nvPr/>
          </p:nvSpPr>
          <p:spPr>
            <a:xfrm>
              <a:off x="1841900" y="2444900"/>
              <a:ext cx="62550" cy="20000"/>
            </a:xfrm>
            <a:custGeom>
              <a:avLst/>
              <a:gdLst/>
              <a:ahLst/>
              <a:cxnLst/>
              <a:rect l="l" t="t" r="r" b="b"/>
              <a:pathLst>
                <a:path w="2502" h="800" extrusionOk="0">
                  <a:moveTo>
                    <a:pt x="40" y="1"/>
                  </a:moveTo>
                  <a:lnTo>
                    <a:pt x="1" y="158"/>
                  </a:lnTo>
                  <a:lnTo>
                    <a:pt x="2462" y="799"/>
                  </a:lnTo>
                  <a:lnTo>
                    <a:pt x="2501" y="655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1832425" y="2487775"/>
              <a:ext cx="61550" cy="20000"/>
            </a:xfrm>
            <a:custGeom>
              <a:avLst/>
              <a:gdLst/>
              <a:ahLst/>
              <a:cxnLst/>
              <a:rect l="l" t="t" r="r" b="b"/>
              <a:pathLst>
                <a:path w="2462" h="800" extrusionOk="0">
                  <a:moveTo>
                    <a:pt x="26" y="1"/>
                  </a:moveTo>
                  <a:lnTo>
                    <a:pt x="0" y="158"/>
                  </a:lnTo>
                  <a:cubicBezTo>
                    <a:pt x="812" y="315"/>
                    <a:pt x="1623" y="525"/>
                    <a:pt x="2409" y="800"/>
                  </a:cubicBezTo>
                  <a:lnTo>
                    <a:pt x="2461" y="642"/>
                  </a:lnTo>
                  <a:cubicBezTo>
                    <a:pt x="1663" y="368"/>
                    <a:pt x="851" y="145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8" name="Google Shape;968;p45"/>
          <p:cNvSpPr txBox="1">
            <a:spLocks noGrp="1"/>
          </p:cNvSpPr>
          <p:nvPr>
            <p:ph type="subTitle" idx="2"/>
          </p:nvPr>
        </p:nvSpPr>
        <p:spPr>
          <a:xfrm>
            <a:off x="60879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SHOPPING CART THEME </a:t>
            </a:r>
            <a:endParaRPr dirty="0"/>
          </a:p>
        </p:txBody>
      </p:sp>
      <p:sp>
        <p:nvSpPr>
          <p:cNvPr id="969" name="Google Shape;969;p45"/>
          <p:cNvSpPr txBox="1">
            <a:spLocks noGrp="1"/>
          </p:cNvSpPr>
          <p:nvPr>
            <p:ph type="subTitle" idx="3"/>
          </p:nvPr>
        </p:nvSpPr>
        <p:spPr>
          <a:xfrm>
            <a:off x="5604300" y="4697325"/>
            <a:ext cx="1368600" cy="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www.slidesgo.com</a:t>
            </a:r>
            <a:endParaRPr/>
          </a:p>
        </p:txBody>
      </p:sp>
      <p:grpSp>
        <p:nvGrpSpPr>
          <p:cNvPr id="970" name="Google Shape;970;p45"/>
          <p:cNvGrpSpPr/>
          <p:nvPr/>
        </p:nvGrpSpPr>
        <p:grpSpPr>
          <a:xfrm>
            <a:off x="3008489" y="2657469"/>
            <a:ext cx="714071" cy="538612"/>
            <a:chOff x="1056050" y="2184175"/>
            <a:chExt cx="411450" cy="310350"/>
          </a:xfrm>
        </p:grpSpPr>
        <p:sp>
          <p:nvSpPr>
            <p:cNvPr id="971" name="Google Shape;971;p45"/>
            <p:cNvSpPr/>
            <p:nvPr/>
          </p:nvSpPr>
          <p:spPr>
            <a:xfrm>
              <a:off x="1056050" y="2184175"/>
              <a:ext cx="411450" cy="310350"/>
            </a:xfrm>
            <a:custGeom>
              <a:avLst/>
              <a:gdLst/>
              <a:ahLst/>
              <a:cxnLst/>
              <a:rect l="l" t="t" r="r" b="b"/>
              <a:pathLst>
                <a:path w="16458" h="12414" extrusionOk="0">
                  <a:moveTo>
                    <a:pt x="13881" y="0"/>
                  </a:moveTo>
                  <a:cubicBezTo>
                    <a:pt x="13867" y="0"/>
                    <a:pt x="13852" y="3"/>
                    <a:pt x="13839" y="9"/>
                  </a:cubicBezTo>
                  <a:lnTo>
                    <a:pt x="118" y="4211"/>
                  </a:lnTo>
                  <a:cubicBezTo>
                    <a:pt x="40" y="4237"/>
                    <a:pt x="0" y="4316"/>
                    <a:pt x="27" y="4381"/>
                  </a:cubicBezTo>
                  <a:lnTo>
                    <a:pt x="2449" y="12315"/>
                  </a:lnTo>
                  <a:cubicBezTo>
                    <a:pt x="2470" y="12369"/>
                    <a:pt x="2527" y="12414"/>
                    <a:pt x="2590" y="12414"/>
                  </a:cubicBezTo>
                  <a:cubicBezTo>
                    <a:pt x="2604" y="12414"/>
                    <a:pt x="2618" y="12411"/>
                    <a:pt x="2632" y="12407"/>
                  </a:cubicBezTo>
                  <a:lnTo>
                    <a:pt x="16353" y="8191"/>
                  </a:lnTo>
                  <a:cubicBezTo>
                    <a:pt x="16418" y="8178"/>
                    <a:pt x="16457" y="8099"/>
                    <a:pt x="16444" y="8021"/>
                  </a:cubicBezTo>
                  <a:lnTo>
                    <a:pt x="14009" y="100"/>
                  </a:lnTo>
                  <a:cubicBezTo>
                    <a:pt x="13988" y="38"/>
                    <a:pt x="13935" y="0"/>
                    <a:pt x="13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5"/>
            <p:cNvSpPr/>
            <p:nvPr/>
          </p:nvSpPr>
          <p:spPr>
            <a:xfrm>
              <a:off x="1102525" y="2336900"/>
              <a:ext cx="357125" cy="131275"/>
            </a:xfrm>
            <a:custGeom>
              <a:avLst/>
              <a:gdLst/>
              <a:ahLst/>
              <a:cxnLst/>
              <a:rect l="l" t="t" r="r" b="b"/>
              <a:pathLst>
                <a:path w="14285" h="5251" extrusionOk="0">
                  <a:moveTo>
                    <a:pt x="13996" y="0"/>
                  </a:moveTo>
                  <a:lnTo>
                    <a:pt x="0" y="4282"/>
                  </a:lnTo>
                  <a:lnTo>
                    <a:pt x="302" y="5250"/>
                  </a:lnTo>
                  <a:lnTo>
                    <a:pt x="14284" y="956"/>
                  </a:lnTo>
                  <a:lnTo>
                    <a:pt x="139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5"/>
            <p:cNvSpPr/>
            <p:nvPr/>
          </p:nvSpPr>
          <p:spPr>
            <a:xfrm>
              <a:off x="1085175" y="2281175"/>
              <a:ext cx="92975" cy="67950"/>
            </a:xfrm>
            <a:custGeom>
              <a:avLst/>
              <a:gdLst/>
              <a:ahLst/>
              <a:cxnLst/>
              <a:rect l="l" t="t" r="r" b="b"/>
              <a:pathLst>
                <a:path w="3719" h="2718" extrusionOk="0">
                  <a:moveTo>
                    <a:pt x="3117" y="0"/>
                  </a:moveTo>
                  <a:cubicBezTo>
                    <a:pt x="3108" y="0"/>
                    <a:pt x="3099" y="2"/>
                    <a:pt x="3090" y="4"/>
                  </a:cubicBezTo>
                  <a:lnTo>
                    <a:pt x="79" y="933"/>
                  </a:lnTo>
                  <a:cubicBezTo>
                    <a:pt x="27" y="946"/>
                    <a:pt x="1" y="999"/>
                    <a:pt x="14" y="1051"/>
                  </a:cubicBezTo>
                  <a:lnTo>
                    <a:pt x="498" y="2648"/>
                  </a:lnTo>
                  <a:cubicBezTo>
                    <a:pt x="509" y="2692"/>
                    <a:pt x="556" y="2717"/>
                    <a:pt x="601" y="2717"/>
                  </a:cubicBezTo>
                  <a:cubicBezTo>
                    <a:pt x="611" y="2717"/>
                    <a:pt x="620" y="2716"/>
                    <a:pt x="629" y="2714"/>
                  </a:cubicBezTo>
                  <a:lnTo>
                    <a:pt x="3640" y="1784"/>
                  </a:lnTo>
                  <a:cubicBezTo>
                    <a:pt x="3693" y="1771"/>
                    <a:pt x="3719" y="1719"/>
                    <a:pt x="3706" y="1666"/>
                  </a:cubicBezTo>
                  <a:lnTo>
                    <a:pt x="3208" y="69"/>
                  </a:lnTo>
                  <a:cubicBezTo>
                    <a:pt x="3197" y="26"/>
                    <a:pt x="3160" y="0"/>
                    <a:pt x="3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5"/>
            <p:cNvSpPr/>
            <p:nvPr/>
          </p:nvSpPr>
          <p:spPr>
            <a:xfrm>
              <a:off x="1115950" y="2370600"/>
              <a:ext cx="124400" cy="55025"/>
            </a:xfrm>
            <a:custGeom>
              <a:avLst/>
              <a:gdLst/>
              <a:ahLst/>
              <a:cxnLst/>
              <a:rect l="l" t="t" r="r" b="b"/>
              <a:pathLst>
                <a:path w="4976" h="2201" extrusionOk="0">
                  <a:moveTo>
                    <a:pt x="4753" y="1"/>
                  </a:moveTo>
                  <a:lnTo>
                    <a:pt x="0" y="1454"/>
                  </a:lnTo>
                  <a:lnTo>
                    <a:pt x="236" y="2200"/>
                  </a:lnTo>
                  <a:lnTo>
                    <a:pt x="4975" y="747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Functions 	</a:t>
            </a:r>
            <a:endParaRPr dirty="0"/>
          </a:p>
        </p:txBody>
      </p:sp>
      <p:sp>
        <p:nvSpPr>
          <p:cNvPr id="668" name="Google Shape;668;p40"/>
          <p:cNvSpPr txBox="1">
            <a:spLocks noGrp="1"/>
          </p:cNvSpPr>
          <p:nvPr>
            <p:ph type="subTitle" idx="1"/>
          </p:nvPr>
        </p:nvSpPr>
        <p:spPr>
          <a:xfrm>
            <a:off x="720000" y="1151375"/>
            <a:ext cx="77040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Function contains some code that will be executed by event or call to that function</a:t>
            </a:r>
            <a:endParaRPr dirty="0"/>
          </a:p>
        </p:txBody>
      </p:sp>
      <p:graphicFrame>
        <p:nvGraphicFramePr>
          <p:cNvPr id="669" name="Google Shape;669;p40"/>
          <p:cNvGraphicFramePr/>
          <p:nvPr>
            <p:extLst>
              <p:ext uri="{D42A27DB-BD31-4B8C-83A1-F6EECF244321}">
                <p14:modId xmlns:p14="http://schemas.microsoft.com/office/powerpoint/2010/main" val="1479319031"/>
              </p:ext>
            </p:extLst>
          </p:nvPr>
        </p:nvGraphicFramePr>
        <p:xfrm>
          <a:off x="720000" y="1553083"/>
          <a:ext cx="7704000" cy="2224860"/>
        </p:xfrm>
        <a:graphic>
          <a:graphicData uri="http://schemas.openxmlformats.org/drawingml/2006/table">
            <a:tbl>
              <a:tblPr>
                <a:noFill/>
                <a:tableStyleId>{C866B2BD-EE8A-44A8-B79E-A46E9E53CB93}</a:tableStyleId>
              </a:tblPr>
              <a:tblGrid>
                <a:gridCol w="2588279"/>
                <a:gridCol w="5115721"/>
              </a:tblGrid>
              <a:tr h="2979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 smtClean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Bootstrap</a:t>
                      </a:r>
                      <a:endParaRPr sz="11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5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DM Sans"/>
                          <a:ea typeface="Arial"/>
                          <a:cs typeface="Arial"/>
                          <a:sym typeface="DM Sans"/>
                        </a:rPr>
                        <a:t>Designed</a:t>
                      </a:r>
                      <a:r>
                        <a:rPr lang="en" sz="95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DM Sans"/>
                          <a:ea typeface="Arial"/>
                          <a:cs typeface="Arial"/>
                          <a:sym typeface="DM Sans"/>
                        </a:rPr>
                        <a:t> to enable responsive development of mobile-first websites,Bootstrap provides a collection of syntax for template designs</a:t>
                      </a:r>
                      <a:endParaRPr sz="95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79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 err="1" smtClean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Fontawesome</a:t>
                      </a:r>
                      <a:endParaRPr sz="11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950" dirty="0" smtClean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You</a:t>
                      </a:r>
                      <a:r>
                        <a:rPr lang="en-IN" sz="950" baseline="0" dirty="0" smtClean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can place Font Awesome icons just about anywhere and blend naturally.</a:t>
                      </a:r>
                      <a:endParaRPr sz="95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 smtClean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Style(</a:t>
                      </a:r>
                      <a:r>
                        <a:rPr lang="en-IN" sz="1100" b="1" dirty="0" err="1" smtClean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css</a:t>
                      </a:r>
                      <a:r>
                        <a:rPr lang="en-IN" sz="1100" b="1" dirty="0" smtClean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)</a:t>
                      </a:r>
                      <a:endParaRPr sz="11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950" dirty="0" smtClean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To</a:t>
                      </a:r>
                      <a:r>
                        <a:rPr lang="en-IN" sz="950" baseline="0" dirty="0" smtClean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style and layout web pages ,to alter the font ,</a:t>
                      </a:r>
                      <a:r>
                        <a:rPr lang="en-IN" sz="950" baseline="0" dirty="0" err="1" smtClean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color</a:t>
                      </a:r>
                      <a:r>
                        <a:rPr lang="en-IN" sz="950" baseline="0" dirty="0" smtClean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size and spacing of your content</a:t>
                      </a:r>
                      <a:endParaRPr sz="95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79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 smtClean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Style1(</a:t>
                      </a:r>
                      <a:r>
                        <a:rPr lang="en-IN" sz="1100" b="1" dirty="0" err="1" smtClean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css</a:t>
                      </a:r>
                      <a:r>
                        <a:rPr lang="en-IN" sz="1100" b="1" dirty="0" smtClean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)</a:t>
                      </a:r>
                      <a:endParaRPr sz="11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950" dirty="0" smtClean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Multiple</a:t>
                      </a:r>
                      <a:r>
                        <a:rPr lang="en-IN" sz="950" baseline="0" dirty="0" smtClean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style sheet to make different function avail at one place.</a:t>
                      </a:r>
                      <a:endParaRPr sz="95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48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5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95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670" name="Google Shape;670;p40"/>
          <p:cNvSpPr txBox="1"/>
          <p:nvPr/>
        </p:nvSpPr>
        <p:spPr>
          <a:xfrm>
            <a:off x="826175" y="4011668"/>
            <a:ext cx="2687587" cy="58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671" name="Google Shape;671;p40"/>
          <p:cNvSpPr txBox="1"/>
          <p:nvPr/>
        </p:nvSpPr>
        <p:spPr>
          <a:xfrm>
            <a:off x="4462600" y="3919200"/>
            <a:ext cx="386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672" name="Google Shape;672;p40"/>
          <p:cNvGrpSpPr/>
          <p:nvPr/>
        </p:nvGrpSpPr>
        <p:grpSpPr>
          <a:xfrm rot="407946">
            <a:off x="8052601" y="543718"/>
            <a:ext cx="907452" cy="839065"/>
            <a:chOff x="1774150" y="1280375"/>
            <a:chExt cx="443200" cy="409800"/>
          </a:xfrm>
        </p:grpSpPr>
        <p:sp>
          <p:nvSpPr>
            <p:cNvPr id="673" name="Google Shape;673;p40"/>
            <p:cNvSpPr/>
            <p:nvPr/>
          </p:nvSpPr>
          <p:spPr>
            <a:xfrm>
              <a:off x="1774150" y="1280375"/>
              <a:ext cx="443200" cy="409800"/>
            </a:xfrm>
            <a:custGeom>
              <a:avLst/>
              <a:gdLst/>
              <a:ahLst/>
              <a:cxnLst/>
              <a:rect l="l" t="t" r="r" b="b"/>
              <a:pathLst>
                <a:path w="17728" h="16392" extrusionOk="0">
                  <a:moveTo>
                    <a:pt x="6625" y="0"/>
                  </a:moveTo>
                  <a:lnTo>
                    <a:pt x="6625" y="0"/>
                  </a:lnTo>
                  <a:cubicBezTo>
                    <a:pt x="4661" y="26"/>
                    <a:pt x="2986" y="406"/>
                    <a:pt x="1716" y="2566"/>
                  </a:cubicBezTo>
                  <a:cubicBezTo>
                    <a:pt x="956" y="3823"/>
                    <a:pt x="485" y="5237"/>
                    <a:pt x="1" y="6625"/>
                  </a:cubicBezTo>
                  <a:cubicBezTo>
                    <a:pt x="1166" y="6913"/>
                    <a:pt x="2370" y="7057"/>
                    <a:pt x="3562" y="7096"/>
                  </a:cubicBezTo>
                  <a:cubicBezTo>
                    <a:pt x="3405" y="7096"/>
                    <a:pt x="3444" y="15802"/>
                    <a:pt x="3444" y="16391"/>
                  </a:cubicBezTo>
                  <a:lnTo>
                    <a:pt x="14297" y="16391"/>
                  </a:lnTo>
                  <a:cubicBezTo>
                    <a:pt x="14297" y="15789"/>
                    <a:pt x="14337" y="7096"/>
                    <a:pt x="14179" y="7096"/>
                  </a:cubicBezTo>
                  <a:cubicBezTo>
                    <a:pt x="15371" y="7057"/>
                    <a:pt x="16562" y="6913"/>
                    <a:pt x="17727" y="6625"/>
                  </a:cubicBezTo>
                  <a:cubicBezTo>
                    <a:pt x="17256" y="5237"/>
                    <a:pt x="16772" y="3823"/>
                    <a:pt x="16012" y="2566"/>
                  </a:cubicBezTo>
                  <a:cubicBezTo>
                    <a:pt x="14742" y="406"/>
                    <a:pt x="13067" y="26"/>
                    <a:pt x="11103" y="0"/>
                  </a:cubicBezTo>
                  <a:lnTo>
                    <a:pt x="11103" y="0"/>
                  </a:lnTo>
                  <a:cubicBezTo>
                    <a:pt x="11142" y="157"/>
                    <a:pt x="11155" y="314"/>
                    <a:pt x="11155" y="471"/>
                  </a:cubicBezTo>
                  <a:cubicBezTo>
                    <a:pt x="11155" y="1741"/>
                    <a:pt x="10134" y="2762"/>
                    <a:pt x="8864" y="2762"/>
                  </a:cubicBezTo>
                  <a:cubicBezTo>
                    <a:pt x="7594" y="2762"/>
                    <a:pt x="6573" y="1741"/>
                    <a:pt x="6573" y="471"/>
                  </a:cubicBezTo>
                  <a:cubicBezTo>
                    <a:pt x="6573" y="314"/>
                    <a:pt x="6586" y="157"/>
                    <a:pt x="66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1859900" y="1386975"/>
              <a:ext cx="22300" cy="73425"/>
            </a:xfrm>
            <a:custGeom>
              <a:avLst/>
              <a:gdLst/>
              <a:ahLst/>
              <a:cxnLst/>
              <a:rect l="l" t="t" r="r" b="b"/>
              <a:pathLst>
                <a:path w="892" h="2937" extrusionOk="0">
                  <a:moveTo>
                    <a:pt x="804" y="1"/>
                  </a:moveTo>
                  <a:cubicBezTo>
                    <a:pt x="769" y="1"/>
                    <a:pt x="734" y="24"/>
                    <a:pt x="734" y="56"/>
                  </a:cubicBezTo>
                  <a:lnTo>
                    <a:pt x="1" y="2845"/>
                  </a:lnTo>
                  <a:cubicBezTo>
                    <a:pt x="1" y="2884"/>
                    <a:pt x="14" y="2924"/>
                    <a:pt x="66" y="2937"/>
                  </a:cubicBezTo>
                  <a:lnTo>
                    <a:pt x="79" y="2937"/>
                  </a:lnTo>
                  <a:cubicBezTo>
                    <a:pt x="119" y="2937"/>
                    <a:pt x="158" y="2910"/>
                    <a:pt x="158" y="2884"/>
                  </a:cubicBezTo>
                  <a:lnTo>
                    <a:pt x="891" y="96"/>
                  </a:lnTo>
                  <a:cubicBezTo>
                    <a:pt x="891" y="56"/>
                    <a:pt x="865" y="4"/>
                    <a:pt x="826" y="4"/>
                  </a:cubicBezTo>
                  <a:cubicBezTo>
                    <a:pt x="819" y="2"/>
                    <a:pt x="811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101125" y="1392925"/>
              <a:ext cx="31125" cy="66175"/>
            </a:xfrm>
            <a:custGeom>
              <a:avLst/>
              <a:gdLst/>
              <a:ahLst/>
              <a:cxnLst/>
              <a:rect l="l" t="t" r="r" b="b"/>
              <a:pathLst>
                <a:path w="1245" h="2647" extrusionOk="0">
                  <a:moveTo>
                    <a:pt x="101" y="1"/>
                  </a:moveTo>
                  <a:cubicBezTo>
                    <a:pt x="85" y="1"/>
                    <a:pt x="68" y="5"/>
                    <a:pt x="53" y="15"/>
                  </a:cubicBezTo>
                  <a:cubicBezTo>
                    <a:pt x="14" y="41"/>
                    <a:pt x="1" y="93"/>
                    <a:pt x="27" y="120"/>
                  </a:cubicBezTo>
                  <a:cubicBezTo>
                    <a:pt x="551" y="866"/>
                    <a:pt x="904" y="1704"/>
                    <a:pt x="1074" y="2581"/>
                  </a:cubicBezTo>
                  <a:cubicBezTo>
                    <a:pt x="1087" y="2620"/>
                    <a:pt x="1127" y="2646"/>
                    <a:pt x="1153" y="2646"/>
                  </a:cubicBezTo>
                  <a:lnTo>
                    <a:pt x="1179" y="2646"/>
                  </a:lnTo>
                  <a:cubicBezTo>
                    <a:pt x="1218" y="2633"/>
                    <a:pt x="1244" y="2594"/>
                    <a:pt x="1231" y="2555"/>
                  </a:cubicBezTo>
                  <a:cubicBezTo>
                    <a:pt x="1048" y="1651"/>
                    <a:pt x="695" y="787"/>
                    <a:pt x="158" y="28"/>
                  </a:cubicBezTo>
                  <a:cubicBezTo>
                    <a:pt x="150" y="12"/>
                    <a:pt x="127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40"/>
          <p:cNvGrpSpPr/>
          <p:nvPr/>
        </p:nvGrpSpPr>
        <p:grpSpPr>
          <a:xfrm>
            <a:off x="7948706" y="1017736"/>
            <a:ext cx="415826" cy="415826"/>
            <a:chOff x="2429425" y="1984725"/>
            <a:chExt cx="239600" cy="239600"/>
          </a:xfrm>
        </p:grpSpPr>
        <p:sp>
          <p:nvSpPr>
            <p:cNvPr id="677" name="Google Shape;677;p40"/>
            <p:cNvSpPr/>
            <p:nvPr/>
          </p:nvSpPr>
          <p:spPr>
            <a:xfrm>
              <a:off x="2429425" y="1984725"/>
              <a:ext cx="239600" cy="239600"/>
            </a:xfrm>
            <a:custGeom>
              <a:avLst/>
              <a:gdLst/>
              <a:ahLst/>
              <a:cxnLst/>
              <a:rect l="l" t="t" r="r" b="b"/>
              <a:pathLst>
                <a:path w="9584" h="9584" extrusionOk="0">
                  <a:moveTo>
                    <a:pt x="3771" y="0"/>
                  </a:moveTo>
                  <a:lnTo>
                    <a:pt x="3679" y="2606"/>
                  </a:lnTo>
                  <a:lnTo>
                    <a:pt x="1519" y="1152"/>
                  </a:lnTo>
                  <a:lnTo>
                    <a:pt x="2736" y="3457"/>
                  </a:lnTo>
                  <a:lnTo>
                    <a:pt x="131" y="3273"/>
                  </a:lnTo>
                  <a:lnTo>
                    <a:pt x="2344" y="4661"/>
                  </a:lnTo>
                  <a:lnTo>
                    <a:pt x="0" y="5813"/>
                  </a:lnTo>
                  <a:lnTo>
                    <a:pt x="2606" y="5905"/>
                  </a:lnTo>
                  <a:lnTo>
                    <a:pt x="1152" y="8065"/>
                  </a:lnTo>
                  <a:lnTo>
                    <a:pt x="1152" y="8065"/>
                  </a:lnTo>
                  <a:lnTo>
                    <a:pt x="3457" y="6847"/>
                  </a:lnTo>
                  <a:lnTo>
                    <a:pt x="3273" y="9453"/>
                  </a:lnTo>
                  <a:lnTo>
                    <a:pt x="4661" y="7240"/>
                  </a:lnTo>
                  <a:lnTo>
                    <a:pt x="5813" y="9584"/>
                  </a:lnTo>
                  <a:lnTo>
                    <a:pt x="5905" y="6978"/>
                  </a:lnTo>
                  <a:lnTo>
                    <a:pt x="8065" y="8432"/>
                  </a:lnTo>
                  <a:lnTo>
                    <a:pt x="6847" y="6127"/>
                  </a:lnTo>
                  <a:lnTo>
                    <a:pt x="9453" y="6311"/>
                  </a:lnTo>
                  <a:lnTo>
                    <a:pt x="7240" y="4923"/>
                  </a:lnTo>
                  <a:lnTo>
                    <a:pt x="9584" y="3771"/>
                  </a:lnTo>
                  <a:lnTo>
                    <a:pt x="6978" y="3679"/>
                  </a:lnTo>
                  <a:lnTo>
                    <a:pt x="8432" y="1519"/>
                  </a:lnTo>
                  <a:lnTo>
                    <a:pt x="6127" y="2737"/>
                  </a:lnTo>
                  <a:lnTo>
                    <a:pt x="6127" y="2737"/>
                  </a:lnTo>
                  <a:lnTo>
                    <a:pt x="6311" y="131"/>
                  </a:lnTo>
                  <a:lnTo>
                    <a:pt x="4923" y="2344"/>
                  </a:lnTo>
                  <a:lnTo>
                    <a:pt x="37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543993" y="2064079"/>
              <a:ext cx="17050" cy="80875"/>
            </a:xfrm>
            <a:custGeom>
              <a:avLst/>
              <a:gdLst/>
              <a:ahLst/>
              <a:cxnLst/>
              <a:rect l="l" t="t" r="r" b="b"/>
              <a:pathLst>
                <a:path w="682" h="3235" extrusionOk="0">
                  <a:moveTo>
                    <a:pt x="66" y="1"/>
                  </a:moveTo>
                  <a:lnTo>
                    <a:pt x="131" y="2266"/>
                  </a:lnTo>
                  <a:lnTo>
                    <a:pt x="459" y="2266"/>
                  </a:lnTo>
                  <a:lnTo>
                    <a:pt x="524" y="1"/>
                  </a:lnTo>
                  <a:close/>
                  <a:moveTo>
                    <a:pt x="288" y="2645"/>
                  </a:moveTo>
                  <a:cubicBezTo>
                    <a:pt x="131" y="2645"/>
                    <a:pt x="0" y="2789"/>
                    <a:pt x="13" y="2946"/>
                  </a:cubicBezTo>
                  <a:cubicBezTo>
                    <a:pt x="0" y="3103"/>
                    <a:pt x="131" y="3234"/>
                    <a:pt x="288" y="3234"/>
                  </a:cubicBezTo>
                  <a:cubicBezTo>
                    <a:pt x="681" y="3234"/>
                    <a:pt x="681" y="2645"/>
                    <a:pt x="288" y="26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40"/>
          <p:cNvGrpSpPr/>
          <p:nvPr/>
        </p:nvGrpSpPr>
        <p:grpSpPr>
          <a:xfrm>
            <a:off x="330789" y="4380894"/>
            <a:ext cx="714071" cy="538612"/>
            <a:chOff x="1056050" y="2184175"/>
            <a:chExt cx="411450" cy="310350"/>
          </a:xfrm>
        </p:grpSpPr>
        <p:sp>
          <p:nvSpPr>
            <p:cNvPr id="680" name="Google Shape;680;p40"/>
            <p:cNvSpPr/>
            <p:nvPr/>
          </p:nvSpPr>
          <p:spPr>
            <a:xfrm>
              <a:off x="1056050" y="2184175"/>
              <a:ext cx="411450" cy="310350"/>
            </a:xfrm>
            <a:custGeom>
              <a:avLst/>
              <a:gdLst/>
              <a:ahLst/>
              <a:cxnLst/>
              <a:rect l="l" t="t" r="r" b="b"/>
              <a:pathLst>
                <a:path w="16458" h="12414" extrusionOk="0">
                  <a:moveTo>
                    <a:pt x="13881" y="0"/>
                  </a:moveTo>
                  <a:cubicBezTo>
                    <a:pt x="13867" y="0"/>
                    <a:pt x="13852" y="3"/>
                    <a:pt x="13839" y="9"/>
                  </a:cubicBezTo>
                  <a:lnTo>
                    <a:pt x="118" y="4211"/>
                  </a:lnTo>
                  <a:cubicBezTo>
                    <a:pt x="40" y="4237"/>
                    <a:pt x="0" y="4316"/>
                    <a:pt x="27" y="4381"/>
                  </a:cubicBezTo>
                  <a:lnTo>
                    <a:pt x="2449" y="12315"/>
                  </a:lnTo>
                  <a:cubicBezTo>
                    <a:pt x="2470" y="12369"/>
                    <a:pt x="2527" y="12414"/>
                    <a:pt x="2590" y="12414"/>
                  </a:cubicBezTo>
                  <a:cubicBezTo>
                    <a:pt x="2604" y="12414"/>
                    <a:pt x="2618" y="12411"/>
                    <a:pt x="2632" y="12407"/>
                  </a:cubicBezTo>
                  <a:lnTo>
                    <a:pt x="16353" y="8191"/>
                  </a:lnTo>
                  <a:cubicBezTo>
                    <a:pt x="16418" y="8178"/>
                    <a:pt x="16457" y="8099"/>
                    <a:pt x="16444" y="8021"/>
                  </a:cubicBezTo>
                  <a:lnTo>
                    <a:pt x="14009" y="100"/>
                  </a:lnTo>
                  <a:cubicBezTo>
                    <a:pt x="13988" y="38"/>
                    <a:pt x="13935" y="0"/>
                    <a:pt x="13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1102525" y="2336900"/>
              <a:ext cx="357125" cy="131275"/>
            </a:xfrm>
            <a:custGeom>
              <a:avLst/>
              <a:gdLst/>
              <a:ahLst/>
              <a:cxnLst/>
              <a:rect l="l" t="t" r="r" b="b"/>
              <a:pathLst>
                <a:path w="14285" h="5251" extrusionOk="0">
                  <a:moveTo>
                    <a:pt x="13996" y="0"/>
                  </a:moveTo>
                  <a:lnTo>
                    <a:pt x="0" y="4282"/>
                  </a:lnTo>
                  <a:lnTo>
                    <a:pt x="302" y="5250"/>
                  </a:lnTo>
                  <a:lnTo>
                    <a:pt x="14284" y="956"/>
                  </a:lnTo>
                  <a:lnTo>
                    <a:pt x="139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1085175" y="2281175"/>
              <a:ext cx="92975" cy="67950"/>
            </a:xfrm>
            <a:custGeom>
              <a:avLst/>
              <a:gdLst/>
              <a:ahLst/>
              <a:cxnLst/>
              <a:rect l="l" t="t" r="r" b="b"/>
              <a:pathLst>
                <a:path w="3719" h="2718" extrusionOk="0">
                  <a:moveTo>
                    <a:pt x="3117" y="0"/>
                  </a:moveTo>
                  <a:cubicBezTo>
                    <a:pt x="3108" y="0"/>
                    <a:pt x="3099" y="2"/>
                    <a:pt x="3090" y="4"/>
                  </a:cubicBezTo>
                  <a:lnTo>
                    <a:pt x="79" y="933"/>
                  </a:lnTo>
                  <a:cubicBezTo>
                    <a:pt x="27" y="946"/>
                    <a:pt x="1" y="999"/>
                    <a:pt x="14" y="1051"/>
                  </a:cubicBezTo>
                  <a:lnTo>
                    <a:pt x="498" y="2648"/>
                  </a:lnTo>
                  <a:cubicBezTo>
                    <a:pt x="509" y="2692"/>
                    <a:pt x="556" y="2717"/>
                    <a:pt x="601" y="2717"/>
                  </a:cubicBezTo>
                  <a:cubicBezTo>
                    <a:pt x="611" y="2717"/>
                    <a:pt x="620" y="2716"/>
                    <a:pt x="629" y="2714"/>
                  </a:cubicBezTo>
                  <a:lnTo>
                    <a:pt x="3640" y="1784"/>
                  </a:lnTo>
                  <a:cubicBezTo>
                    <a:pt x="3693" y="1771"/>
                    <a:pt x="3719" y="1719"/>
                    <a:pt x="3706" y="1666"/>
                  </a:cubicBezTo>
                  <a:lnTo>
                    <a:pt x="3208" y="69"/>
                  </a:lnTo>
                  <a:cubicBezTo>
                    <a:pt x="3197" y="26"/>
                    <a:pt x="3160" y="0"/>
                    <a:pt x="3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1115950" y="2370600"/>
              <a:ext cx="124400" cy="55025"/>
            </a:xfrm>
            <a:custGeom>
              <a:avLst/>
              <a:gdLst/>
              <a:ahLst/>
              <a:cxnLst/>
              <a:rect l="l" t="t" r="r" b="b"/>
              <a:pathLst>
                <a:path w="4976" h="2201" extrusionOk="0">
                  <a:moveTo>
                    <a:pt x="4753" y="1"/>
                  </a:moveTo>
                  <a:lnTo>
                    <a:pt x="0" y="1454"/>
                  </a:lnTo>
                  <a:lnTo>
                    <a:pt x="236" y="2200"/>
                  </a:lnTo>
                  <a:lnTo>
                    <a:pt x="4975" y="747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Advantages</a:t>
            </a:r>
            <a:endParaRPr dirty="0"/>
          </a:p>
        </p:txBody>
      </p:sp>
      <p:sp>
        <p:nvSpPr>
          <p:cNvPr id="879" name="Google Shape;879;p44"/>
          <p:cNvSpPr txBox="1">
            <a:spLocks noGrp="1"/>
          </p:cNvSpPr>
          <p:nvPr>
            <p:ph type="subTitle" idx="1"/>
          </p:nvPr>
        </p:nvSpPr>
        <p:spPr>
          <a:xfrm>
            <a:off x="4766982" y="1439025"/>
            <a:ext cx="3264300" cy="27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dirty="0" smtClean="0"/>
              <a:t>Many online platforms offers tools or </a:t>
            </a:r>
            <a:r>
              <a:rPr lang="en-IN" dirty="0" err="1" smtClean="0"/>
              <a:t>feauters</a:t>
            </a:r>
            <a:r>
              <a:rPr lang="en-IN" dirty="0" smtClean="0"/>
              <a:t> that allow you to compare prices across various sellers.</a:t>
            </a:r>
            <a:br>
              <a:rPr lang="en-IN" dirty="0" smtClean="0"/>
            </a:br>
            <a:endParaRPr lang="en-IN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dirty="0" smtClean="0"/>
              <a:t>Cheap deals and better prices are available </a:t>
            </a:r>
            <a:r>
              <a:rPr lang="en-IN" dirty="0" smtClean="0"/>
              <a:t>online because products come to directly from </a:t>
            </a:r>
            <a:r>
              <a:rPr lang="en-IN" dirty="0" err="1" smtClean="0"/>
              <a:t>manufactuer</a:t>
            </a:r>
            <a:r>
              <a:rPr lang="en-IN" dirty="0" smtClean="0"/>
              <a:t> of seller.</a:t>
            </a:r>
            <a:endParaRPr lang="en-IN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IN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dirty="0"/>
          </a:p>
        </p:txBody>
      </p:sp>
      <p:sp>
        <p:nvSpPr>
          <p:cNvPr id="880" name="Google Shape;880;p44"/>
          <p:cNvSpPr txBox="1">
            <a:spLocks noGrp="1"/>
          </p:cNvSpPr>
          <p:nvPr>
            <p:ph type="subTitle" idx="2"/>
          </p:nvPr>
        </p:nvSpPr>
        <p:spPr>
          <a:xfrm>
            <a:off x="1112712" y="1439025"/>
            <a:ext cx="3264300" cy="27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dirty="0" smtClean="0"/>
              <a:t>Time and place considerations are just the beginning of convenience advantages offered by shopping online.</a:t>
            </a:r>
            <a:br>
              <a:rPr lang="en-IN" dirty="0" smtClean="0"/>
            </a:br>
            <a:endParaRPr lang="en-IN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dirty="0" err="1" smtClean="0"/>
              <a:t>Compairing</a:t>
            </a:r>
            <a:r>
              <a:rPr lang="en-IN" dirty="0" smtClean="0"/>
              <a:t> and researching products and their prices is so much easier online.</a:t>
            </a:r>
            <a:endParaRPr dirty="0"/>
          </a:p>
        </p:txBody>
      </p:sp>
      <p:grpSp>
        <p:nvGrpSpPr>
          <p:cNvPr id="881" name="Google Shape;881;p44"/>
          <p:cNvGrpSpPr/>
          <p:nvPr/>
        </p:nvGrpSpPr>
        <p:grpSpPr>
          <a:xfrm rot="-796065">
            <a:off x="-410340" y="894933"/>
            <a:ext cx="1074915" cy="631870"/>
            <a:chOff x="7181413" y="1382775"/>
            <a:chExt cx="1074924" cy="631875"/>
          </a:xfrm>
        </p:grpSpPr>
        <p:sp>
          <p:nvSpPr>
            <p:cNvPr id="882" name="Google Shape;882;p44"/>
            <p:cNvSpPr/>
            <p:nvPr/>
          </p:nvSpPr>
          <p:spPr>
            <a:xfrm>
              <a:off x="7181413" y="1382775"/>
              <a:ext cx="1074924" cy="631875"/>
            </a:xfrm>
            <a:custGeom>
              <a:avLst/>
              <a:gdLst/>
              <a:ahLst/>
              <a:cxnLst/>
              <a:rect l="l" t="t" r="r" b="b"/>
              <a:pathLst>
                <a:path w="19708" h="11585" extrusionOk="0">
                  <a:moveTo>
                    <a:pt x="19191" y="112"/>
                  </a:moveTo>
                  <a:cubicBezTo>
                    <a:pt x="19419" y="112"/>
                    <a:pt x="19608" y="308"/>
                    <a:pt x="19608" y="550"/>
                  </a:cubicBezTo>
                  <a:lnTo>
                    <a:pt x="19608" y="11047"/>
                  </a:lnTo>
                  <a:cubicBezTo>
                    <a:pt x="19608" y="11297"/>
                    <a:pt x="19408" y="11485"/>
                    <a:pt x="19170" y="11485"/>
                  </a:cubicBezTo>
                  <a:lnTo>
                    <a:pt x="550" y="11485"/>
                  </a:lnTo>
                  <a:cubicBezTo>
                    <a:pt x="300" y="11485"/>
                    <a:pt x="100" y="11297"/>
                    <a:pt x="113" y="11047"/>
                  </a:cubicBezTo>
                  <a:lnTo>
                    <a:pt x="113" y="550"/>
                  </a:lnTo>
                  <a:cubicBezTo>
                    <a:pt x="113" y="308"/>
                    <a:pt x="289" y="112"/>
                    <a:pt x="528" y="112"/>
                  </a:cubicBezTo>
                  <a:cubicBezTo>
                    <a:pt x="535" y="112"/>
                    <a:pt x="543" y="112"/>
                    <a:pt x="550" y="113"/>
                  </a:cubicBezTo>
                  <a:lnTo>
                    <a:pt x="19170" y="113"/>
                  </a:lnTo>
                  <a:cubicBezTo>
                    <a:pt x="19177" y="112"/>
                    <a:pt x="19184" y="112"/>
                    <a:pt x="19191" y="112"/>
                  </a:cubicBezTo>
                  <a:close/>
                  <a:moveTo>
                    <a:pt x="550" y="0"/>
                  </a:moveTo>
                  <a:cubicBezTo>
                    <a:pt x="250" y="0"/>
                    <a:pt x="13" y="250"/>
                    <a:pt x="0" y="550"/>
                  </a:cubicBezTo>
                  <a:lnTo>
                    <a:pt x="0" y="11047"/>
                  </a:lnTo>
                  <a:cubicBezTo>
                    <a:pt x="0" y="11347"/>
                    <a:pt x="250" y="11585"/>
                    <a:pt x="550" y="11585"/>
                  </a:cubicBezTo>
                  <a:lnTo>
                    <a:pt x="19170" y="11585"/>
                  </a:lnTo>
                  <a:cubicBezTo>
                    <a:pt x="19470" y="11585"/>
                    <a:pt x="19708" y="11347"/>
                    <a:pt x="19708" y="11047"/>
                  </a:cubicBezTo>
                  <a:lnTo>
                    <a:pt x="19708" y="550"/>
                  </a:lnTo>
                  <a:cubicBezTo>
                    <a:pt x="19708" y="250"/>
                    <a:pt x="19470" y="0"/>
                    <a:pt x="19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4"/>
            <p:cNvSpPr/>
            <p:nvPr/>
          </p:nvSpPr>
          <p:spPr>
            <a:xfrm>
              <a:off x="7184795" y="1844913"/>
              <a:ext cx="1068815" cy="75705"/>
            </a:xfrm>
            <a:custGeom>
              <a:avLst/>
              <a:gdLst/>
              <a:ahLst/>
              <a:cxnLst/>
              <a:rect l="l" t="t" r="r" b="b"/>
              <a:pathLst>
                <a:path w="19596" h="1388" extrusionOk="0">
                  <a:moveTo>
                    <a:pt x="1" y="0"/>
                  </a:moveTo>
                  <a:lnTo>
                    <a:pt x="1" y="1387"/>
                  </a:lnTo>
                  <a:lnTo>
                    <a:pt x="19596" y="1387"/>
                  </a:lnTo>
                  <a:lnTo>
                    <a:pt x="19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4"/>
            <p:cNvSpPr/>
            <p:nvPr/>
          </p:nvSpPr>
          <p:spPr>
            <a:xfrm>
              <a:off x="7254336" y="1446808"/>
              <a:ext cx="180699" cy="115957"/>
            </a:xfrm>
            <a:custGeom>
              <a:avLst/>
              <a:gdLst/>
              <a:ahLst/>
              <a:cxnLst/>
              <a:rect l="l" t="t" r="r" b="b"/>
              <a:pathLst>
                <a:path w="3313" h="2126" extrusionOk="0">
                  <a:moveTo>
                    <a:pt x="263" y="1"/>
                  </a:moveTo>
                  <a:cubicBezTo>
                    <a:pt x="125" y="1"/>
                    <a:pt x="1" y="113"/>
                    <a:pt x="1" y="263"/>
                  </a:cubicBezTo>
                  <a:lnTo>
                    <a:pt x="1" y="1875"/>
                  </a:lnTo>
                  <a:cubicBezTo>
                    <a:pt x="1" y="2013"/>
                    <a:pt x="125" y="2125"/>
                    <a:pt x="263" y="2125"/>
                  </a:cubicBezTo>
                  <a:lnTo>
                    <a:pt x="3062" y="2125"/>
                  </a:lnTo>
                  <a:cubicBezTo>
                    <a:pt x="3200" y="2125"/>
                    <a:pt x="3312" y="2013"/>
                    <a:pt x="3312" y="1875"/>
                  </a:cubicBezTo>
                  <a:lnTo>
                    <a:pt x="3312" y="263"/>
                  </a:lnTo>
                  <a:cubicBezTo>
                    <a:pt x="3312" y="113"/>
                    <a:pt x="3200" y="1"/>
                    <a:pt x="30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4"/>
            <p:cNvSpPr/>
            <p:nvPr/>
          </p:nvSpPr>
          <p:spPr>
            <a:xfrm>
              <a:off x="7182068" y="1778753"/>
              <a:ext cx="1074269" cy="70960"/>
            </a:xfrm>
            <a:custGeom>
              <a:avLst/>
              <a:gdLst/>
              <a:ahLst/>
              <a:cxnLst/>
              <a:rect l="l" t="t" r="r" b="b"/>
              <a:pathLst>
                <a:path w="19696" h="1301" extrusionOk="0">
                  <a:moveTo>
                    <a:pt x="1688" y="1"/>
                  </a:moveTo>
                  <a:lnTo>
                    <a:pt x="1" y="1188"/>
                  </a:lnTo>
                  <a:lnTo>
                    <a:pt x="51" y="1275"/>
                  </a:lnTo>
                  <a:lnTo>
                    <a:pt x="1688" y="126"/>
                  </a:lnTo>
                  <a:lnTo>
                    <a:pt x="3400" y="1288"/>
                  </a:lnTo>
                  <a:lnTo>
                    <a:pt x="5187" y="126"/>
                  </a:lnTo>
                  <a:lnTo>
                    <a:pt x="6637" y="1300"/>
                  </a:lnTo>
                  <a:lnTo>
                    <a:pt x="8224" y="126"/>
                  </a:lnTo>
                  <a:lnTo>
                    <a:pt x="9786" y="1300"/>
                  </a:lnTo>
                  <a:lnTo>
                    <a:pt x="11323" y="126"/>
                  </a:lnTo>
                  <a:lnTo>
                    <a:pt x="12872" y="1300"/>
                  </a:lnTo>
                  <a:lnTo>
                    <a:pt x="14622" y="126"/>
                  </a:lnTo>
                  <a:lnTo>
                    <a:pt x="16209" y="1300"/>
                  </a:lnTo>
                  <a:lnTo>
                    <a:pt x="17859" y="126"/>
                  </a:lnTo>
                  <a:lnTo>
                    <a:pt x="19646" y="1275"/>
                  </a:lnTo>
                  <a:lnTo>
                    <a:pt x="19696" y="1188"/>
                  </a:lnTo>
                  <a:lnTo>
                    <a:pt x="17859" y="1"/>
                  </a:lnTo>
                  <a:lnTo>
                    <a:pt x="16209" y="1176"/>
                  </a:lnTo>
                  <a:lnTo>
                    <a:pt x="14622" y="1"/>
                  </a:lnTo>
                  <a:lnTo>
                    <a:pt x="12872" y="1176"/>
                  </a:lnTo>
                  <a:lnTo>
                    <a:pt x="11323" y="1"/>
                  </a:lnTo>
                  <a:lnTo>
                    <a:pt x="9786" y="1176"/>
                  </a:lnTo>
                  <a:lnTo>
                    <a:pt x="8224" y="1"/>
                  </a:lnTo>
                  <a:lnTo>
                    <a:pt x="6637" y="1163"/>
                  </a:lnTo>
                  <a:lnTo>
                    <a:pt x="5200" y="1"/>
                  </a:lnTo>
                  <a:lnTo>
                    <a:pt x="3400" y="117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4"/>
            <p:cNvSpPr/>
            <p:nvPr/>
          </p:nvSpPr>
          <p:spPr>
            <a:xfrm>
              <a:off x="7182068" y="1735174"/>
              <a:ext cx="1074269" cy="70251"/>
            </a:xfrm>
            <a:custGeom>
              <a:avLst/>
              <a:gdLst/>
              <a:ahLst/>
              <a:cxnLst/>
              <a:rect l="l" t="t" r="r" b="b"/>
              <a:pathLst>
                <a:path w="19696" h="1288" extrusionOk="0">
                  <a:moveTo>
                    <a:pt x="1688" y="0"/>
                  </a:moveTo>
                  <a:lnTo>
                    <a:pt x="1" y="1187"/>
                  </a:lnTo>
                  <a:lnTo>
                    <a:pt x="51" y="1262"/>
                  </a:lnTo>
                  <a:lnTo>
                    <a:pt x="1688" y="125"/>
                  </a:lnTo>
                  <a:lnTo>
                    <a:pt x="3400" y="1287"/>
                  </a:lnTo>
                  <a:lnTo>
                    <a:pt x="5187" y="125"/>
                  </a:lnTo>
                  <a:lnTo>
                    <a:pt x="6637" y="1287"/>
                  </a:lnTo>
                  <a:lnTo>
                    <a:pt x="8224" y="125"/>
                  </a:lnTo>
                  <a:lnTo>
                    <a:pt x="9786" y="1287"/>
                  </a:lnTo>
                  <a:lnTo>
                    <a:pt x="11323" y="125"/>
                  </a:lnTo>
                  <a:lnTo>
                    <a:pt x="12872" y="1287"/>
                  </a:lnTo>
                  <a:lnTo>
                    <a:pt x="14622" y="125"/>
                  </a:lnTo>
                  <a:lnTo>
                    <a:pt x="16209" y="1287"/>
                  </a:lnTo>
                  <a:lnTo>
                    <a:pt x="17859" y="113"/>
                  </a:lnTo>
                  <a:lnTo>
                    <a:pt x="19646" y="1262"/>
                  </a:lnTo>
                  <a:lnTo>
                    <a:pt x="19696" y="1187"/>
                  </a:lnTo>
                  <a:lnTo>
                    <a:pt x="17859" y="0"/>
                  </a:lnTo>
                  <a:lnTo>
                    <a:pt x="16209" y="1162"/>
                  </a:lnTo>
                  <a:lnTo>
                    <a:pt x="14622" y="0"/>
                  </a:lnTo>
                  <a:lnTo>
                    <a:pt x="12872" y="1162"/>
                  </a:lnTo>
                  <a:lnTo>
                    <a:pt x="11323" y="0"/>
                  </a:lnTo>
                  <a:lnTo>
                    <a:pt x="9786" y="1162"/>
                  </a:lnTo>
                  <a:lnTo>
                    <a:pt x="8224" y="0"/>
                  </a:lnTo>
                  <a:lnTo>
                    <a:pt x="6637" y="1162"/>
                  </a:lnTo>
                  <a:lnTo>
                    <a:pt x="5200" y="0"/>
                  </a:lnTo>
                  <a:lnTo>
                    <a:pt x="3400" y="1162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4"/>
            <p:cNvSpPr/>
            <p:nvPr/>
          </p:nvSpPr>
          <p:spPr>
            <a:xfrm>
              <a:off x="7182068" y="1690831"/>
              <a:ext cx="1074269" cy="70960"/>
            </a:xfrm>
            <a:custGeom>
              <a:avLst/>
              <a:gdLst/>
              <a:ahLst/>
              <a:cxnLst/>
              <a:rect l="l" t="t" r="r" b="b"/>
              <a:pathLst>
                <a:path w="19696" h="1301" extrusionOk="0">
                  <a:moveTo>
                    <a:pt x="1688" y="1"/>
                  </a:moveTo>
                  <a:lnTo>
                    <a:pt x="1" y="1188"/>
                  </a:lnTo>
                  <a:lnTo>
                    <a:pt x="51" y="1275"/>
                  </a:lnTo>
                  <a:lnTo>
                    <a:pt x="1688" y="126"/>
                  </a:lnTo>
                  <a:lnTo>
                    <a:pt x="3400" y="1288"/>
                  </a:lnTo>
                  <a:lnTo>
                    <a:pt x="5187" y="126"/>
                  </a:lnTo>
                  <a:lnTo>
                    <a:pt x="6637" y="1300"/>
                  </a:lnTo>
                  <a:lnTo>
                    <a:pt x="8224" y="126"/>
                  </a:lnTo>
                  <a:lnTo>
                    <a:pt x="9786" y="1288"/>
                  </a:lnTo>
                  <a:lnTo>
                    <a:pt x="11323" y="126"/>
                  </a:lnTo>
                  <a:lnTo>
                    <a:pt x="12872" y="1288"/>
                  </a:lnTo>
                  <a:lnTo>
                    <a:pt x="14622" y="126"/>
                  </a:lnTo>
                  <a:lnTo>
                    <a:pt x="16209" y="1288"/>
                  </a:lnTo>
                  <a:lnTo>
                    <a:pt x="17859" y="126"/>
                  </a:lnTo>
                  <a:lnTo>
                    <a:pt x="19646" y="1275"/>
                  </a:lnTo>
                  <a:lnTo>
                    <a:pt x="19696" y="1188"/>
                  </a:lnTo>
                  <a:lnTo>
                    <a:pt x="17859" y="1"/>
                  </a:lnTo>
                  <a:lnTo>
                    <a:pt x="16209" y="1175"/>
                  </a:lnTo>
                  <a:lnTo>
                    <a:pt x="14622" y="1"/>
                  </a:lnTo>
                  <a:lnTo>
                    <a:pt x="12872" y="1175"/>
                  </a:lnTo>
                  <a:lnTo>
                    <a:pt x="11323" y="1"/>
                  </a:lnTo>
                  <a:lnTo>
                    <a:pt x="9786" y="1163"/>
                  </a:lnTo>
                  <a:lnTo>
                    <a:pt x="8224" y="1"/>
                  </a:lnTo>
                  <a:lnTo>
                    <a:pt x="6637" y="1163"/>
                  </a:lnTo>
                  <a:lnTo>
                    <a:pt x="5200" y="1"/>
                  </a:lnTo>
                  <a:lnTo>
                    <a:pt x="3400" y="1175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44"/>
          <p:cNvGrpSpPr/>
          <p:nvPr/>
        </p:nvGrpSpPr>
        <p:grpSpPr>
          <a:xfrm rot="552673">
            <a:off x="8311185" y="1032709"/>
            <a:ext cx="1082696" cy="839820"/>
            <a:chOff x="4159225" y="1883250"/>
            <a:chExt cx="669675" cy="519450"/>
          </a:xfrm>
        </p:grpSpPr>
        <p:sp>
          <p:nvSpPr>
            <p:cNvPr id="889" name="Google Shape;889;p44"/>
            <p:cNvSpPr/>
            <p:nvPr/>
          </p:nvSpPr>
          <p:spPr>
            <a:xfrm>
              <a:off x="4159225" y="2173250"/>
              <a:ext cx="229450" cy="229450"/>
            </a:xfrm>
            <a:custGeom>
              <a:avLst/>
              <a:gdLst/>
              <a:ahLst/>
              <a:cxnLst/>
              <a:rect l="l" t="t" r="r" b="b"/>
              <a:pathLst>
                <a:path w="9178" h="9178" extrusionOk="0">
                  <a:moveTo>
                    <a:pt x="5512" y="0"/>
                  </a:moveTo>
                  <a:lnTo>
                    <a:pt x="4439" y="2252"/>
                  </a:lnTo>
                  <a:lnTo>
                    <a:pt x="3103" y="144"/>
                  </a:lnTo>
                  <a:lnTo>
                    <a:pt x="3287" y="2632"/>
                  </a:lnTo>
                  <a:lnTo>
                    <a:pt x="1074" y="1493"/>
                  </a:lnTo>
                  <a:lnTo>
                    <a:pt x="2488" y="3548"/>
                  </a:lnTo>
                  <a:lnTo>
                    <a:pt x="0" y="3653"/>
                  </a:lnTo>
                  <a:lnTo>
                    <a:pt x="2252" y="4727"/>
                  </a:lnTo>
                  <a:lnTo>
                    <a:pt x="144" y="6075"/>
                  </a:lnTo>
                  <a:lnTo>
                    <a:pt x="2632" y="5879"/>
                  </a:lnTo>
                  <a:lnTo>
                    <a:pt x="2632" y="5879"/>
                  </a:lnTo>
                  <a:lnTo>
                    <a:pt x="1480" y="8091"/>
                  </a:lnTo>
                  <a:lnTo>
                    <a:pt x="3535" y="6690"/>
                  </a:lnTo>
                  <a:lnTo>
                    <a:pt x="3653" y="9178"/>
                  </a:lnTo>
                  <a:lnTo>
                    <a:pt x="4727" y="6926"/>
                  </a:lnTo>
                  <a:lnTo>
                    <a:pt x="6075" y="9034"/>
                  </a:lnTo>
                  <a:lnTo>
                    <a:pt x="5879" y="6546"/>
                  </a:lnTo>
                  <a:lnTo>
                    <a:pt x="8091" y="7685"/>
                  </a:lnTo>
                  <a:lnTo>
                    <a:pt x="6677" y="5630"/>
                  </a:lnTo>
                  <a:lnTo>
                    <a:pt x="9178" y="5525"/>
                  </a:lnTo>
                  <a:lnTo>
                    <a:pt x="6926" y="4452"/>
                  </a:lnTo>
                  <a:lnTo>
                    <a:pt x="9021" y="3103"/>
                  </a:lnTo>
                  <a:lnTo>
                    <a:pt x="9021" y="3103"/>
                  </a:lnTo>
                  <a:lnTo>
                    <a:pt x="6533" y="3300"/>
                  </a:lnTo>
                  <a:lnTo>
                    <a:pt x="7685" y="1087"/>
                  </a:lnTo>
                  <a:lnTo>
                    <a:pt x="5630" y="2501"/>
                  </a:lnTo>
                  <a:lnTo>
                    <a:pt x="55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4"/>
            <p:cNvSpPr/>
            <p:nvPr/>
          </p:nvSpPr>
          <p:spPr>
            <a:xfrm>
              <a:off x="4331050" y="1887850"/>
              <a:ext cx="494600" cy="391800"/>
            </a:xfrm>
            <a:custGeom>
              <a:avLst/>
              <a:gdLst/>
              <a:ahLst/>
              <a:cxnLst/>
              <a:rect l="l" t="t" r="r" b="b"/>
              <a:pathLst>
                <a:path w="19784" h="15672" extrusionOk="0">
                  <a:moveTo>
                    <a:pt x="1" y="0"/>
                  </a:moveTo>
                  <a:lnTo>
                    <a:pt x="1" y="15671"/>
                  </a:lnTo>
                  <a:lnTo>
                    <a:pt x="19783" y="15671"/>
                  </a:lnTo>
                  <a:lnTo>
                    <a:pt x="19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4"/>
            <p:cNvSpPr/>
            <p:nvPr/>
          </p:nvSpPr>
          <p:spPr>
            <a:xfrm>
              <a:off x="4306825" y="1886200"/>
              <a:ext cx="494925" cy="391800"/>
            </a:xfrm>
            <a:custGeom>
              <a:avLst/>
              <a:gdLst/>
              <a:ahLst/>
              <a:cxnLst/>
              <a:rect l="l" t="t" r="r" b="b"/>
              <a:pathLst>
                <a:path w="19797" h="15672" extrusionOk="0">
                  <a:moveTo>
                    <a:pt x="1" y="1"/>
                  </a:moveTo>
                  <a:lnTo>
                    <a:pt x="1" y="15672"/>
                  </a:lnTo>
                  <a:lnTo>
                    <a:pt x="19796" y="15672"/>
                  </a:lnTo>
                  <a:lnTo>
                    <a:pt x="197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4"/>
            <p:cNvSpPr/>
            <p:nvPr/>
          </p:nvSpPr>
          <p:spPr>
            <a:xfrm>
              <a:off x="4303900" y="2079650"/>
              <a:ext cx="525000" cy="7875"/>
            </a:xfrm>
            <a:custGeom>
              <a:avLst/>
              <a:gdLst/>
              <a:ahLst/>
              <a:cxnLst/>
              <a:rect l="l" t="t" r="r" b="b"/>
              <a:pathLst>
                <a:path w="21000" h="315" extrusionOk="0">
                  <a:moveTo>
                    <a:pt x="0" y="0"/>
                  </a:moveTo>
                  <a:lnTo>
                    <a:pt x="0" y="209"/>
                  </a:lnTo>
                  <a:lnTo>
                    <a:pt x="21000" y="314"/>
                  </a:lnTo>
                  <a:lnTo>
                    <a:pt x="21000" y="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4"/>
            <p:cNvSpPr/>
            <p:nvPr/>
          </p:nvSpPr>
          <p:spPr>
            <a:xfrm>
              <a:off x="4552975" y="1883250"/>
              <a:ext cx="4925" cy="408500"/>
            </a:xfrm>
            <a:custGeom>
              <a:avLst/>
              <a:gdLst/>
              <a:ahLst/>
              <a:cxnLst/>
              <a:rect l="l" t="t" r="r" b="b"/>
              <a:pathLst>
                <a:path w="197" h="16340" extrusionOk="0">
                  <a:moveTo>
                    <a:pt x="0" y="1"/>
                  </a:moveTo>
                  <a:lnTo>
                    <a:pt x="0" y="16340"/>
                  </a:lnTo>
                  <a:lnTo>
                    <a:pt x="197" y="16340"/>
                  </a:lnTo>
                  <a:lnTo>
                    <a:pt x="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4"/>
            <p:cNvSpPr/>
            <p:nvPr/>
          </p:nvSpPr>
          <p:spPr>
            <a:xfrm>
              <a:off x="4528425" y="2071775"/>
              <a:ext cx="50900" cy="55025"/>
            </a:xfrm>
            <a:custGeom>
              <a:avLst/>
              <a:gdLst/>
              <a:ahLst/>
              <a:cxnLst/>
              <a:rect l="l" t="t" r="r" b="b"/>
              <a:pathLst>
                <a:path w="2036" h="2201" extrusionOk="0">
                  <a:moveTo>
                    <a:pt x="1061" y="1"/>
                  </a:moveTo>
                  <a:lnTo>
                    <a:pt x="969" y="328"/>
                  </a:lnTo>
                  <a:cubicBezTo>
                    <a:pt x="773" y="970"/>
                    <a:pt x="445" y="1559"/>
                    <a:pt x="0" y="2056"/>
                  </a:cubicBezTo>
                  <a:lnTo>
                    <a:pt x="157" y="2200"/>
                  </a:lnTo>
                  <a:cubicBezTo>
                    <a:pt x="550" y="1755"/>
                    <a:pt x="864" y="1231"/>
                    <a:pt x="1074" y="669"/>
                  </a:cubicBezTo>
                  <a:cubicBezTo>
                    <a:pt x="1283" y="1153"/>
                    <a:pt x="1545" y="1611"/>
                    <a:pt x="1859" y="2030"/>
                  </a:cubicBezTo>
                  <a:cubicBezTo>
                    <a:pt x="1886" y="2082"/>
                    <a:pt x="1925" y="2109"/>
                    <a:pt x="1977" y="2122"/>
                  </a:cubicBezTo>
                  <a:lnTo>
                    <a:pt x="2017" y="1925"/>
                  </a:lnTo>
                  <a:cubicBezTo>
                    <a:pt x="2025" y="1925"/>
                    <a:pt x="2034" y="1931"/>
                    <a:pt x="2035" y="1931"/>
                  </a:cubicBezTo>
                  <a:cubicBezTo>
                    <a:pt x="2035" y="1931"/>
                    <a:pt x="2034" y="1930"/>
                    <a:pt x="2030" y="1925"/>
                  </a:cubicBezTo>
                  <a:cubicBezTo>
                    <a:pt x="1689" y="1428"/>
                    <a:pt x="1349" y="904"/>
                    <a:pt x="1166" y="328"/>
                  </a:cubicBezTo>
                  <a:lnTo>
                    <a:pt x="10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4"/>
            <p:cNvSpPr/>
            <p:nvPr/>
          </p:nvSpPr>
          <p:spPr>
            <a:xfrm>
              <a:off x="4553625" y="2018400"/>
              <a:ext cx="76275" cy="63875"/>
            </a:xfrm>
            <a:custGeom>
              <a:avLst/>
              <a:gdLst/>
              <a:ahLst/>
              <a:cxnLst/>
              <a:rect l="l" t="t" r="r" b="b"/>
              <a:pathLst>
                <a:path w="3051" h="2555" extrusionOk="0">
                  <a:moveTo>
                    <a:pt x="2287" y="201"/>
                  </a:moveTo>
                  <a:cubicBezTo>
                    <a:pt x="2390" y="201"/>
                    <a:pt x="2491" y="234"/>
                    <a:pt x="2580" y="316"/>
                  </a:cubicBezTo>
                  <a:cubicBezTo>
                    <a:pt x="2841" y="552"/>
                    <a:pt x="2658" y="971"/>
                    <a:pt x="2514" y="1154"/>
                  </a:cubicBezTo>
                  <a:cubicBezTo>
                    <a:pt x="2056" y="1769"/>
                    <a:pt x="1100" y="2345"/>
                    <a:pt x="302" y="2345"/>
                  </a:cubicBezTo>
                  <a:lnTo>
                    <a:pt x="262" y="2345"/>
                  </a:lnTo>
                  <a:cubicBezTo>
                    <a:pt x="341" y="2254"/>
                    <a:pt x="432" y="2123"/>
                    <a:pt x="537" y="1939"/>
                  </a:cubicBezTo>
                  <a:cubicBezTo>
                    <a:pt x="577" y="1887"/>
                    <a:pt x="603" y="1835"/>
                    <a:pt x="629" y="1822"/>
                  </a:cubicBezTo>
                  <a:cubicBezTo>
                    <a:pt x="734" y="1664"/>
                    <a:pt x="838" y="1520"/>
                    <a:pt x="930" y="1376"/>
                  </a:cubicBezTo>
                  <a:cubicBezTo>
                    <a:pt x="1061" y="1180"/>
                    <a:pt x="1205" y="984"/>
                    <a:pt x="1349" y="800"/>
                  </a:cubicBezTo>
                  <a:cubicBezTo>
                    <a:pt x="1388" y="761"/>
                    <a:pt x="1427" y="709"/>
                    <a:pt x="1480" y="643"/>
                  </a:cubicBezTo>
                  <a:cubicBezTo>
                    <a:pt x="1570" y="553"/>
                    <a:pt x="1945" y="201"/>
                    <a:pt x="2287" y="201"/>
                  </a:cubicBezTo>
                  <a:close/>
                  <a:moveTo>
                    <a:pt x="2297" y="1"/>
                  </a:moveTo>
                  <a:cubicBezTo>
                    <a:pt x="1969" y="1"/>
                    <a:pt x="1613" y="235"/>
                    <a:pt x="1336" y="512"/>
                  </a:cubicBezTo>
                  <a:cubicBezTo>
                    <a:pt x="1283" y="565"/>
                    <a:pt x="1231" y="617"/>
                    <a:pt x="1179" y="683"/>
                  </a:cubicBezTo>
                  <a:cubicBezTo>
                    <a:pt x="1035" y="866"/>
                    <a:pt x="904" y="1062"/>
                    <a:pt x="773" y="1259"/>
                  </a:cubicBezTo>
                  <a:cubicBezTo>
                    <a:pt x="668" y="1403"/>
                    <a:pt x="563" y="1547"/>
                    <a:pt x="459" y="1691"/>
                  </a:cubicBezTo>
                  <a:cubicBezTo>
                    <a:pt x="446" y="1717"/>
                    <a:pt x="406" y="1769"/>
                    <a:pt x="367" y="1835"/>
                  </a:cubicBezTo>
                  <a:cubicBezTo>
                    <a:pt x="262" y="2018"/>
                    <a:pt x="144" y="2175"/>
                    <a:pt x="0" y="2332"/>
                  </a:cubicBezTo>
                  <a:cubicBezTo>
                    <a:pt x="7" y="2326"/>
                    <a:pt x="14" y="2322"/>
                    <a:pt x="20" y="2322"/>
                  </a:cubicBezTo>
                  <a:cubicBezTo>
                    <a:pt x="27" y="2322"/>
                    <a:pt x="33" y="2326"/>
                    <a:pt x="40" y="2332"/>
                  </a:cubicBezTo>
                  <a:lnTo>
                    <a:pt x="0" y="2529"/>
                  </a:lnTo>
                  <a:cubicBezTo>
                    <a:pt x="105" y="2542"/>
                    <a:pt x="197" y="2555"/>
                    <a:pt x="302" y="2555"/>
                  </a:cubicBezTo>
                  <a:cubicBezTo>
                    <a:pt x="1192" y="2555"/>
                    <a:pt x="2187" y="1939"/>
                    <a:pt x="2684" y="1285"/>
                  </a:cubicBezTo>
                  <a:cubicBezTo>
                    <a:pt x="2933" y="958"/>
                    <a:pt x="3051" y="460"/>
                    <a:pt x="2724" y="172"/>
                  </a:cubicBezTo>
                  <a:cubicBezTo>
                    <a:pt x="2595" y="52"/>
                    <a:pt x="2449" y="1"/>
                    <a:pt x="2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4"/>
            <p:cNvSpPr/>
            <p:nvPr/>
          </p:nvSpPr>
          <p:spPr>
            <a:xfrm>
              <a:off x="4486850" y="2007775"/>
              <a:ext cx="72375" cy="76475"/>
            </a:xfrm>
            <a:custGeom>
              <a:avLst/>
              <a:gdLst/>
              <a:ahLst/>
              <a:cxnLst/>
              <a:rect l="l" t="t" r="r" b="b"/>
              <a:pathLst>
                <a:path w="2895" h="3059" extrusionOk="0">
                  <a:moveTo>
                    <a:pt x="821" y="200"/>
                  </a:moveTo>
                  <a:cubicBezTo>
                    <a:pt x="1018" y="200"/>
                    <a:pt x="1221" y="285"/>
                    <a:pt x="1362" y="401"/>
                  </a:cubicBezTo>
                  <a:cubicBezTo>
                    <a:pt x="1611" y="636"/>
                    <a:pt x="1807" y="924"/>
                    <a:pt x="1925" y="1252"/>
                  </a:cubicBezTo>
                  <a:cubicBezTo>
                    <a:pt x="1991" y="1396"/>
                    <a:pt x="2069" y="1540"/>
                    <a:pt x="2161" y="1710"/>
                  </a:cubicBezTo>
                  <a:cubicBezTo>
                    <a:pt x="2357" y="2063"/>
                    <a:pt x="2527" y="2443"/>
                    <a:pt x="2645" y="2836"/>
                  </a:cubicBezTo>
                  <a:cubicBezTo>
                    <a:pt x="2462" y="2783"/>
                    <a:pt x="2292" y="2718"/>
                    <a:pt x="2122" y="2626"/>
                  </a:cubicBezTo>
                  <a:cubicBezTo>
                    <a:pt x="2043" y="2574"/>
                    <a:pt x="1964" y="2535"/>
                    <a:pt x="1899" y="2508"/>
                  </a:cubicBezTo>
                  <a:cubicBezTo>
                    <a:pt x="1336" y="2273"/>
                    <a:pt x="655" y="1906"/>
                    <a:pt x="367" y="1291"/>
                  </a:cubicBezTo>
                  <a:cubicBezTo>
                    <a:pt x="210" y="964"/>
                    <a:pt x="210" y="505"/>
                    <a:pt x="498" y="296"/>
                  </a:cubicBezTo>
                  <a:cubicBezTo>
                    <a:pt x="594" y="229"/>
                    <a:pt x="706" y="200"/>
                    <a:pt x="821" y="200"/>
                  </a:cubicBezTo>
                  <a:close/>
                  <a:moveTo>
                    <a:pt x="835" y="0"/>
                  </a:moveTo>
                  <a:cubicBezTo>
                    <a:pt x="680" y="0"/>
                    <a:pt x="527" y="41"/>
                    <a:pt x="393" y="139"/>
                  </a:cubicBezTo>
                  <a:cubicBezTo>
                    <a:pt x="1" y="401"/>
                    <a:pt x="1" y="977"/>
                    <a:pt x="184" y="1383"/>
                  </a:cubicBezTo>
                  <a:cubicBezTo>
                    <a:pt x="498" y="2063"/>
                    <a:pt x="1218" y="2443"/>
                    <a:pt x="1820" y="2705"/>
                  </a:cubicBezTo>
                  <a:cubicBezTo>
                    <a:pt x="1886" y="2731"/>
                    <a:pt x="1951" y="2757"/>
                    <a:pt x="2030" y="2810"/>
                  </a:cubicBezTo>
                  <a:cubicBezTo>
                    <a:pt x="2252" y="2940"/>
                    <a:pt x="2501" y="3019"/>
                    <a:pt x="2750" y="3058"/>
                  </a:cubicBezTo>
                  <a:lnTo>
                    <a:pt x="2789" y="3058"/>
                  </a:lnTo>
                  <a:lnTo>
                    <a:pt x="2894" y="3045"/>
                  </a:lnTo>
                  <a:lnTo>
                    <a:pt x="2881" y="2940"/>
                  </a:lnTo>
                  <a:cubicBezTo>
                    <a:pt x="2763" y="2469"/>
                    <a:pt x="2580" y="2024"/>
                    <a:pt x="2344" y="1605"/>
                  </a:cubicBezTo>
                  <a:cubicBezTo>
                    <a:pt x="2266" y="1461"/>
                    <a:pt x="2187" y="1304"/>
                    <a:pt x="2122" y="1160"/>
                  </a:cubicBezTo>
                  <a:cubicBezTo>
                    <a:pt x="1991" y="806"/>
                    <a:pt x="1781" y="492"/>
                    <a:pt x="1506" y="244"/>
                  </a:cubicBezTo>
                  <a:cubicBezTo>
                    <a:pt x="1323" y="100"/>
                    <a:pt x="1077" y="0"/>
                    <a:pt x="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Disadvantages</a:t>
            </a:r>
            <a:endParaRPr dirty="0"/>
          </a:p>
        </p:txBody>
      </p:sp>
      <p:sp>
        <p:nvSpPr>
          <p:cNvPr id="879" name="Google Shape;879;p44"/>
          <p:cNvSpPr txBox="1">
            <a:spLocks noGrp="1"/>
          </p:cNvSpPr>
          <p:nvPr>
            <p:ph type="subTitle" idx="1"/>
          </p:nvPr>
        </p:nvSpPr>
        <p:spPr>
          <a:xfrm>
            <a:off x="4766982" y="1439025"/>
            <a:ext cx="3264300" cy="27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dirty="0" smtClean="0"/>
              <a:t>In online </a:t>
            </a:r>
            <a:r>
              <a:rPr lang="en-IN" dirty="0" err="1" smtClean="0"/>
              <a:t>shopping,it</a:t>
            </a:r>
            <a:r>
              <a:rPr lang="en-IN" dirty="0" smtClean="0"/>
              <a:t> is not possible to touch things in order to get the exact idea of the product’s quality.</a:t>
            </a:r>
            <a:br>
              <a:rPr lang="en-IN" dirty="0" smtClean="0"/>
            </a:br>
            <a:endParaRPr lang="en-IN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dirty="0" smtClean="0"/>
              <a:t>Sometimes buyers have to face an unexpected delay in delivery of booked </a:t>
            </a:r>
            <a:r>
              <a:rPr lang="en-IN" dirty="0" err="1" smtClean="0"/>
              <a:t>item,some</a:t>
            </a:r>
            <a:r>
              <a:rPr lang="en-IN" dirty="0" smtClean="0"/>
              <a:t> delivery can also takes 5-10 days.</a:t>
            </a: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IN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IN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dirty="0"/>
          </a:p>
        </p:txBody>
      </p:sp>
      <p:sp>
        <p:nvSpPr>
          <p:cNvPr id="880" name="Google Shape;880;p44"/>
          <p:cNvSpPr txBox="1">
            <a:spLocks noGrp="1"/>
          </p:cNvSpPr>
          <p:nvPr>
            <p:ph type="subTitle" idx="2"/>
          </p:nvPr>
        </p:nvSpPr>
        <p:spPr>
          <a:xfrm>
            <a:off x="1112712" y="1439025"/>
            <a:ext cx="3264300" cy="27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dirty="0" smtClean="0"/>
              <a:t>There is risk of frauds such as </a:t>
            </a:r>
            <a:r>
              <a:rPr lang="en-IN" dirty="0" err="1" smtClean="0"/>
              <a:t>hacking,identity</a:t>
            </a:r>
            <a:r>
              <a:rPr lang="en-IN" dirty="0" smtClean="0"/>
              <a:t> </a:t>
            </a:r>
            <a:r>
              <a:rPr lang="en-IN" dirty="0" err="1" smtClean="0"/>
              <a:t>theft,cedit</a:t>
            </a:r>
            <a:r>
              <a:rPr lang="en-IN" dirty="0" smtClean="0"/>
              <a:t> card </a:t>
            </a:r>
            <a:r>
              <a:rPr lang="en-IN" dirty="0" err="1" smtClean="0"/>
              <a:t>scams,phishing</a:t>
            </a:r>
            <a:r>
              <a:rPr lang="en-IN" dirty="0" smtClean="0"/>
              <a:t> and other scams during online shopping</a:t>
            </a:r>
            <a:br>
              <a:rPr lang="en-IN" dirty="0" smtClean="0"/>
            </a:br>
            <a:endParaRPr lang="en-IN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dirty="0" smtClean="0"/>
              <a:t>Online shopping majorly decreases contact with the community</a:t>
            </a:r>
            <a:endParaRPr dirty="0"/>
          </a:p>
        </p:txBody>
      </p:sp>
      <p:grpSp>
        <p:nvGrpSpPr>
          <p:cNvPr id="881" name="Google Shape;881;p44"/>
          <p:cNvGrpSpPr/>
          <p:nvPr/>
        </p:nvGrpSpPr>
        <p:grpSpPr>
          <a:xfrm rot="-796065">
            <a:off x="-410340" y="894933"/>
            <a:ext cx="1074915" cy="631870"/>
            <a:chOff x="7181413" y="1382775"/>
            <a:chExt cx="1074924" cy="631875"/>
          </a:xfrm>
        </p:grpSpPr>
        <p:sp>
          <p:nvSpPr>
            <p:cNvPr id="882" name="Google Shape;882;p44"/>
            <p:cNvSpPr/>
            <p:nvPr/>
          </p:nvSpPr>
          <p:spPr>
            <a:xfrm>
              <a:off x="7181413" y="1382775"/>
              <a:ext cx="1074924" cy="631875"/>
            </a:xfrm>
            <a:custGeom>
              <a:avLst/>
              <a:gdLst/>
              <a:ahLst/>
              <a:cxnLst/>
              <a:rect l="l" t="t" r="r" b="b"/>
              <a:pathLst>
                <a:path w="19708" h="11585" extrusionOk="0">
                  <a:moveTo>
                    <a:pt x="19191" y="112"/>
                  </a:moveTo>
                  <a:cubicBezTo>
                    <a:pt x="19419" y="112"/>
                    <a:pt x="19608" y="308"/>
                    <a:pt x="19608" y="550"/>
                  </a:cubicBezTo>
                  <a:lnTo>
                    <a:pt x="19608" y="11047"/>
                  </a:lnTo>
                  <a:cubicBezTo>
                    <a:pt x="19608" y="11297"/>
                    <a:pt x="19408" y="11485"/>
                    <a:pt x="19170" y="11485"/>
                  </a:cubicBezTo>
                  <a:lnTo>
                    <a:pt x="550" y="11485"/>
                  </a:lnTo>
                  <a:cubicBezTo>
                    <a:pt x="300" y="11485"/>
                    <a:pt x="100" y="11297"/>
                    <a:pt x="113" y="11047"/>
                  </a:cubicBezTo>
                  <a:lnTo>
                    <a:pt x="113" y="550"/>
                  </a:lnTo>
                  <a:cubicBezTo>
                    <a:pt x="113" y="308"/>
                    <a:pt x="289" y="112"/>
                    <a:pt x="528" y="112"/>
                  </a:cubicBezTo>
                  <a:cubicBezTo>
                    <a:pt x="535" y="112"/>
                    <a:pt x="543" y="112"/>
                    <a:pt x="550" y="113"/>
                  </a:cubicBezTo>
                  <a:lnTo>
                    <a:pt x="19170" y="113"/>
                  </a:lnTo>
                  <a:cubicBezTo>
                    <a:pt x="19177" y="112"/>
                    <a:pt x="19184" y="112"/>
                    <a:pt x="19191" y="112"/>
                  </a:cubicBezTo>
                  <a:close/>
                  <a:moveTo>
                    <a:pt x="550" y="0"/>
                  </a:moveTo>
                  <a:cubicBezTo>
                    <a:pt x="250" y="0"/>
                    <a:pt x="13" y="250"/>
                    <a:pt x="0" y="550"/>
                  </a:cubicBezTo>
                  <a:lnTo>
                    <a:pt x="0" y="11047"/>
                  </a:lnTo>
                  <a:cubicBezTo>
                    <a:pt x="0" y="11347"/>
                    <a:pt x="250" y="11585"/>
                    <a:pt x="550" y="11585"/>
                  </a:cubicBezTo>
                  <a:lnTo>
                    <a:pt x="19170" y="11585"/>
                  </a:lnTo>
                  <a:cubicBezTo>
                    <a:pt x="19470" y="11585"/>
                    <a:pt x="19708" y="11347"/>
                    <a:pt x="19708" y="11047"/>
                  </a:cubicBezTo>
                  <a:lnTo>
                    <a:pt x="19708" y="550"/>
                  </a:lnTo>
                  <a:cubicBezTo>
                    <a:pt x="19708" y="250"/>
                    <a:pt x="19470" y="0"/>
                    <a:pt x="19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4"/>
            <p:cNvSpPr/>
            <p:nvPr/>
          </p:nvSpPr>
          <p:spPr>
            <a:xfrm>
              <a:off x="7184795" y="1844913"/>
              <a:ext cx="1068815" cy="75705"/>
            </a:xfrm>
            <a:custGeom>
              <a:avLst/>
              <a:gdLst/>
              <a:ahLst/>
              <a:cxnLst/>
              <a:rect l="l" t="t" r="r" b="b"/>
              <a:pathLst>
                <a:path w="19596" h="1388" extrusionOk="0">
                  <a:moveTo>
                    <a:pt x="1" y="0"/>
                  </a:moveTo>
                  <a:lnTo>
                    <a:pt x="1" y="1387"/>
                  </a:lnTo>
                  <a:lnTo>
                    <a:pt x="19596" y="1387"/>
                  </a:lnTo>
                  <a:lnTo>
                    <a:pt x="19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4"/>
            <p:cNvSpPr/>
            <p:nvPr/>
          </p:nvSpPr>
          <p:spPr>
            <a:xfrm>
              <a:off x="7254336" y="1446808"/>
              <a:ext cx="180699" cy="115957"/>
            </a:xfrm>
            <a:custGeom>
              <a:avLst/>
              <a:gdLst/>
              <a:ahLst/>
              <a:cxnLst/>
              <a:rect l="l" t="t" r="r" b="b"/>
              <a:pathLst>
                <a:path w="3313" h="2126" extrusionOk="0">
                  <a:moveTo>
                    <a:pt x="263" y="1"/>
                  </a:moveTo>
                  <a:cubicBezTo>
                    <a:pt x="125" y="1"/>
                    <a:pt x="1" y="113"/>
                    <a:pt x="1" y="263"/>
                  </a:cubicBezTo>
                  <a:lnTo>
                    <a:pt x="1" y="1875"/>
                  </a:lnTo>
                  <a:cubicBezTo>
                    <a:pt x="1" y="2013"/>
                    <a:pt x="125" y="2125"/>
                    <a:pt x="263" y="2125"/>
                  </a:cubicBezTo>
                  <a:lnTo>
                    <a:pt x="3062" y="2125"/>
                  </a:lnTo>
                  <a:cubicBezTo>
                    <a:pt x="3200" y="2125"/>
                    <a:pt x="3312" y="2013"/>
                    <a:pt x="3312" y="1875"/>
                  </a:cubicBezTo>
                  <a:lnTo>
                    <a:pt x="3312" y="263"/>
                  </a:lnTo>
                  <a:cubicBezTo>
                    <a:pt x="3312" y="113"/>
                    <a:pt x="3200" y="1"/>
                    <a:pt x="30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4"/>
            <p:cNvSpPr/>
            <p:nvPr/>
          </p:nvSpPr>
          <p:spPr>
            <a:xfrm>
              <a:off x="7182068" y="1778753"/>
              <a:ext cx="1074269" cy="70960"/>
            </a:xfrm>
            <a:custGeom>
              <a:avLst/>
              <a:gdLst/>
              <a:ahLst/>
              <a:cxnLst/>
              <a:rect l="l" t="t" r="r" b="b"/>
              <a:pathLst>
                <a:path w="19696" h="1301" extrusionOk="0">
                  <a:moveTo>
                    <a:pt x="1688" y="1"/>
                  </a:moveTo>
                  <a:lnTo>
                    <a:pt x="1" y="1188"/>
                  </a:lnTo>
                  <a:lnTo>
                    <a:pt x="51" y="1275"/>
                  </a:lnTo>
                  <a:lnTo>
                    <a:pt x="1688" y="126"/>
                  </a:lnTo>
                  <a:lnTo>
                    <a:pt x="3400" y="1288"/>
                  </a:lnTo>
                  <a:lnTo>
                    <a:pt x="5187" y="126"/>
                  </a:lnTo>
                  <a:lnTo>
                    <a:pt x="6637" y="1300"/>
                  </a:lnTo>
                  <a:lnTo>
                    <a:pt x="8224" y="126"/>
                  </a:lnTo>
                  <a:lnTo>
                    <a:pt x="9786" y="1300"/>
                  </a:lnTo>
                  <a:lnTo>
                    <a:pt x="11323" y="126"/>
                  </a:lnTo>
                  <a:lnTo>
                    <a:pt x="12872" y="1300"/>
                  </a:lnTo>
                  <a:lnTo>
                    <a:pt x="14622" y="126"/>
                  </a:lnTo>
                  <a:lnTo>
                    <a:pt x="16209" y="1300"/>
                  </a:lnTo>
                  <a:lnTo>
                    <a:pt x="17859" y="126"/>
                  </a:lnTo>
                  <a:lnTo>
                    <a:pt x="19646" y="1275"/>
                  </a:lnTo>
                  <a:lnTo>
                    <a:pt x="19696" y="1188"/>
                  </a:lnTo>
                  <a:lnTo>
                    <a:pt x="17859" y="1"/>
                  </a:lnTo>
                  <a:lnTo>
                    <a:pt x="16209" y="1176"/>
                  </a:lnTo>
                  <a:lnTo>
                    <a:pt x="14622" y="1"/>
                  </a:lnTo>
                  <a:lnTo>
                    <a:pt x="12872" y="1176"/>
                  </a:lnTo>
                  <a:lnTo>
                    <a:pt x="11323" y="1"/>
                  </a:lnTo>
                  <a:lnTo>
                    <a:pt x="9786" y="1176"/>
                  </a:lnTo>
                  <a:lnTo>
                    <a:pt x="8224" y="1"/>
                  </a:lnTo>
                  <a:lnTo>
                    <a:pt x="6637" y="1163"/>
                  </a:lnTo>
                  <a:lnTo>
                    <a:pt x="5200" y="1"/>
                  </a:lnTo>
                  <a:lnTo>
                    <a:pt x="3400" y="117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4"/>
            <p:cNvSpPr/>
            <p:nvPr/>
          </p:nvSpPr>
          <p:spPr>
            <a:xfrm>
              <a:off x="7182068" y="1735174"/>
              <a:ext cx="1074269" cy="70251"/>
            </a:xfrm>
            <a:custGeom>
              <a:avLst/>
              <a:gdLst/>
              <a:ahLst/>
              <a:cxnLst/>
              <a:rect l="l" t="t" r="r" b="b"/>
              <a:pathLst>
                <a:path w="19696" h="1288" extrusionOk="0">
                  <a:moveTo>
                    <a:pt x="1688" y="0"/>
                  </a:moveTo>
                  <a:lnTo>
                    <a:pt x="1" y="1187"/>
                  </a:lnTo>
                  <a:lnTo>
                    <a:pt x="51" y="1262"/>
                  </a:lnTo>
                  <a:lnTo>
                    <a:pt x="1688" y="125"/>
                  </a:lnTo>
                  <a:lnTo>
                    <a:pt x="3400" y="1287"/>
                  </a:lnTo>
                  <a:lnTo>
                    <a:pt x="5187" y="125"/>
                  </a:lnTo>
                  <a:lnTo>
                    <a:pt x="6637" y="1287"/>
                  </a:lnTo>
                  <a:lnTo>
                    <a:pt x="8224" y="125"/>
                  </a:lnTo>
                  <a:lnTo>
                    <a:pt x="9786" y="1287"/>
                  </a:lnTo>
                  <a:lnTo>
                    <a:pt x="11323" y="125"/>
                  </a:lnTo>
                  <a:lnTo>
                    <a:pt x="12872" y="1287"/>
                  </a:lnTo>
                  <a:lnTo>
                    <a:pt x="14622" y="125"/>
                  </a:lnTo>
                  <a:lnTo>
                    <a:pt x="16209" y="1287"/>
                  </a:lnTo>
                  <a:lnTo>
                    <a:pt x="17859" y="113"/>
                  </a:lnTo>
                  <a:lnTo>
                    <a:pt x="19646" y="1262"/>
                  </a:lnTo>
                  <a:lnTo>
                    <a:pt x="19696" y="1187"/>
                  </a:lnTo>
                  <a:lnTo>
                    <a:pt x="17859" y="0"/>
                  </a:lnTo>
                  <a:lnTo>
                    <a:pt x="16209" y="1162"/>
                  </a:lnTo>
                  <a:lnTo>
                    <a:pt x="14622" y="0"/>
                  </a:lnTo>
                  <a:lnTo>
                    <a:pt x="12872" y="1162"/>
                  </a:lnTo>
                  <a:lnTo>
                    <a:pt x="11323" y="0"/>
                  </a:lnTo>
                  <a:lnTo>
                    <a:pt x="9786" y="1162"/>
                  </a:lnTo>
                  <a:lnTo>
                    <a:pt x="8224" y="0"/>
                  </a:lnTo>
                  <a:lnTo>
                    <a:pt x="6637" y="1162"/>
                  </a:lnTo>
                  <a:lnTo>
                    <a:pt x="5200" y="0"/>
                  </a:lnTo>
                  <a:lnTo>
                    <a:pt x="3400" y="1162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4"/>
            <p:cNvSpPr/>
            <p:nvPr/>
          </p:nvSpPr>
          <p:spPr>
            <a:xfrm>
              <a:off x="7182068" y="1690831"/>
              <a:ext cx="1074269" cy="70960"/>
            </a:xfrm>
            <a:custGeom>
              <a:avLst/>
              <a:gdLst/>
              <a:ahLst/>
              <a:cxnLst/>
              <a:rect l="l" t="t" r="r" b="b"/>
              <a:pathLst>
                <a:path w="19696" h="1301" extrusionOk="0">
                  <a:moveTo>
                    <a:pt x="1688" y="1"/>
                  </a:moveTo>
                  <a:lnTo>
                    <a:pt x="1" y="1188"/>
                  </a:lnTo>
                  <a:lnTo>
                    <a:pt x="51" y="1275"/>
                  </a:lnTo>
                  <a:lnTo>
                    <a:pt x="1688" y="126"/>
                  </a:lnTo>
                  <a:lnTo>
                    <a:pt x="3400" y="1288"/>
                  </a:lnTo>
                  <a:lnTo>
                    <a:pt x="5187" y="126"/>
                  </a:lnTo>
                  <a:lnTo>
                    <a:pt x="6637" y="1300"/>
                  </a:lnTo>
                  <a:lnTo>
                    <a:pt x="8224" y="126"/>
                  </a:lnTo>
                  <a:lnTo>
                    <a:pt x="9786" y="1288"/>
                  </a:lnTo>
                  <a:lnTo>
                    <a:pt x="11323" y="126"/>
                  </a:lnTo>
                  <a:lnTo>
                    <a:pt x="12872" y="1288"/>
                  </a:lnTo>
                  <a:lnTo>
                    <a:pt x="14622" y="126"/>
                  </a:lnTo>
                  <a:lnTo>
                    <a:pt x="16209" y="1288"/>
                  </a:lnTo>
                  <a:lnTo>
                    <a:pt x="17859" y="126"/>
                  </a:lnTo>
                  <a:lnTo>
                    <a:pt x="19646" y="1275"/>
                  </a:lnTo>
                  <a:lnTo>
                    <a:pt x="19696" y="1188"/>
                  </a:lnTo>
                  <a:lnTo>
                    <a:pt x="17859" y="1"/>
                  </a:lnTo>
                  <a:lnTo>
                    <a:pt x="16209" y="1175"/>
                  </a:lnTo>
                  <a:lnTo>
                    <a:pt x="14622" y="1"/>
                  </a:lnTo>
                  <a:lnTo>
                    <a:pt x="12872" y="1175"/>
                  </a:lnTo>
                  <a:lnTo>
                    <a:pt x="11323" y="1"/>
                  </a:lnTo>
                  <a:lnTo>
                    <a:pt x="9786" y="1163"/>
                  </a:lnTo>
                  <a:lnTo>
                    <a:pt x="8224" y="1"/>
                  </a:lnTo>
                  <a:lnTo>
                    <a:pt x="6637" y="1163"/>
                  </a:lnTo>
                  <a:lnTo>
                    <a:pt x="5200" y="1"/>
                  </a:lnTo>
                  <a:lnTo>
                    <a:pt x="3400" y="1175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44"/>
          <p:cNvGrpSpPr/>
          <p:nvPr/>
        </p:nvGrpSpPr>
        <p:grpSpPr>
          <a:xfrm rot="552673">
            <a:off x="8311185" y="1032709"/>
            <a:ext cx="1082696" cy="839820"/>
            <a:chOff x="4159225" y="1883250"/>
            <a:chExt cx="669675" cy="519450"/>
          </a:xfrm>
        </p:grpSpPr>
        <p:sp>
          <p:nvSpPr>
            <p:cNvPr id="889" name="Google Shape;889;p44"/>
            <p:cNvSpPr/>
            <p:nvPr/>
          </p:nvSpPr>
          <p:spPr>
            <a:xfrm>
              <a:off x="4159225" y="2173250"/>
              <a:ext cx="229450" cy="229450"/>
            </a:xfrm>
            <a:custGeom>
              <a:avLst/>
              <a:gdLst/>
              <a:ahLst/>
              <a:cxnLst/>
              <a:rect l="l" t="t" r="r" b="b"/>
              <a:pathLst>
                <a:path w="9178" h="9178" extrusionOk="0">
                  <a:moveTo>
                    <a:pt x="5512" y="0"/>
                  </a:moveTo>
                  <a:lnTo>
                    <a:pt x="4439" y="2252"/>
                  </a:lnTo>
                  <a:lnTo>
                    <a:pt x="3103" y="144"/>
                  </a:lnTo>
                  <a:lnTo>
                    <a:pt x="3287" y="2632"/>
                  </a:lnTo>
                  <a:lnTo>
                    <a:pt x="1074" y="1493"/>
                  </a:lnTo>
                  <a:lnTo>
                    <a:pt x="2488" y="3548"/>
                  </a:lnTo>
                  <a:lnTo>
                    <a:pt x="0" y="3653"/>
                  </a:lnTo>
                  <a:lnTo>
                    <a:pt x="2252" y="4727"/>
                  </a:lnTo>
                  <a:lnTo>
                    <a:pt x="144" y="6075"/>
                  </a:lnTo>
                  <a:lnTo>
                    <a:pt x="2632" y="5879"/>
                  </a:lnTo>
                  <a:lnTo>
                    <a:pt x="2632" y="5879"/>
                  </a:lnTo>
                  <a:lnTo>
                    <a:pt x="1480" y="8091"/>
                  </a:lnTo>
                  <a:lnTo>
                    <a:pt x="3535" y="6690"/>
                  </a:lnTo>
                  <a:lnTo>
                    <a:pt x="3653" y="9178"/>
                  </a:lnTo>
                  <a:lnTo>
                    <a:pt x="4727" y="6926"/>
                  </a:lnTo>
                  <a:lnTo>
                    <a:pt x="6075" y="9034"/>
                  </a:lnTo>
                  <a:lnTo>
                    <a:pt x="5879" y="6546"/>
                  </a:lnTo>
                  <a:lnTo>
                    <a:pt x="8091" y="7685"/>
                  </a:lnTo>
                  <a:lnTo>
                    <a:pt x="6677" y="5630"/>
                  </a:lnTo>
                  <a:lnTo>
                    <a:pt x="9178" y="5525"/>
                  </a:lnTo>
                  <a:lnTo>
                    <a:pt x="6926" y="4452"/>
                  </a:lnTo>
                  <a:lnTo>
                    <a:pt x="9021" y="3103"/>
                  </a:lnTo>
                  <a:lnTo>
                    <a:pt x="9021" y="3103"/>
                  </a:lnTo>
                  <a:lnTo>
                    <a:pt x="6533" y="3300"/>
                  </a:lnTo>
                  <a:lnTo>
                    <a:pt x="7685" y="1087"/>
                  </a:lnTo>
                  <a:lnTo>
                    <a:pt x="5630" y="2501"/>
                  </a:lnTo>
                  <a:lnTo>
                    <a:pt x="55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4"/>
            <p:cNvSpPr/>
            <p:nvPr/>
          </p:nvSpPr>
          <p:spPr>
            <a:xfrm>
              <a:off x="4331050" y="1887850"/>
              <a:ext cx="494600" cy="391800"/>
            </a:xfrm>
            <a:custGeom>
              <a:avLst/>
              <a:gdLst/>
              <a:ahLst/>
              <a:cxnLst/>
              <a:rect l="l" t="t" r="r" b="b"/>
              <a:pathLst>
                <a:path w="19784" h="15672" extrusionOk="0">
                  <a:moveTo>
                    <a:pt x="1" y="0"/>
                  </a:moveTo>
                  <a:lnTo>
                    <a:pt x="1" y="15671"/>
                  </a:lnTo>
                  <a:lnTo>
                    <a:pt x="19783" y="15671"/>
                  </a:lnTo>
                  <a:lnTo>
                    <a:pt x="19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4"/>
            <p:cNvSpPr/>
            <p:nvPr/>
          </p:nvSpPr>
          <p:spPr>
            <a:xfrm>
              <a:off x="4306825" y="1886200"/>
              <a:ext cx="494925" cy="391800"/>
            </a:xfrm>
            <a:custGeom>
              <a:avLst/>
              <a:gdLst/>
              <a:ahLst/>
              <a:cxnLst/>
              <a:rect l="l" t="t" r="r" b="b"/>
              <a:pathLst>
                <a:path w="19797" h="15672" extrusionOk="0">
                  <a:moveTo>
                    <a:pt x="1" y="1"/>
                  </a:moveTo>
                  <a:lnTo>
                    <a:pt x="1" y="15672"/>
                  </a:lnTo>
                  <a:lnTo>
                    <a:pt x="19796" y="15672"/>
                  </a:lnTo>
                  <a:lnTo>
                    <a:pt x="197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4"/>
            <p:cNvSpPr/>
            <p:nvPr/>
          </p:nvSpPr>
          <p:spPr>
            <a:xfrm>
              <a:off x="4303900" y="2079650"/>
              <a:ext cx="525000" cy="7875"/>
            </a:xfrm>
            <a:custGeom>
              <a:avLst/>
              <a:gdLst/>
              <a:ahLst/>
              <a:cxnLst/>
              <a:rect l="l" t="t" r="r" b="b"/>
              <a:pathLst>
                <a:path w="21000" h="315" extrusionOk="0">
                  <a:moveTo>
                    <a:pt x="0" y="0"/>
                  </a:moveTo>
                  <a:lnTo>
                    <a:pt x="0" y="209"/>
                  </a:lnTo>
                  <a:lnTo>
                    <a:pt x="21000" y="314"/>
                  </a:lnTo>
                  <a:lnTo>
                    <a:pt x="21000" y="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4"/>
            <p:cNvSpPr/>
            <p:nvPr/>
          </p:nvSpPr>
          <p:spPr>
            <a:xfrm>
              <a:off x="4552975" y="1883250"/>
              <a:ext cx="4925" cy="408500"/>
            </a:xfrm>
            <a:custGeom>
              <a:avLst/>
              <a:gdLst/>
              <a:ahLst/>
              <a:cxnLst/>
              <a:rect l="l" t="t" r="r" b="b"/>
              <a:pathLst>
                <a:path w="197" h="16340" extrusionOk="0">
                  <a:moveTo>
                    <a:pt x="0" y="1"/>
                  </a:moveTo>
                  <a:lnTo>
                    <a:pt x="0" y="16340"/>
                  </a:lnTo>
                  <a:lnTo>
                    <a:pt x="197" y="16340"/>
                  </a:lnTo>
                  <a:lnTo>
                    <a:pt x="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4"/>
            <p:cNvSpPr/>
            <p:nvPr/>
          </p:nvSpPr>
          <p:spPr>
            <a:xfrm>
              <a:off x="4528425" y="2071775"/>
              <a:ext cx="50900" cy="55025"/>
            </a:xfrm>
            <a:custGeom>
              <a:avLst/>
              <a:gdLst/>
              <a:ahLst/>
              <a:cxnLst/>
              <a:rect l="l" t="t" r="r" b="b"/>
              <a:pathLst>
                <a:path w="2036" h="2201" extrusionOk="0">
                  <a:moveTo>
                    <a:pt x="1061" y="1"/>
                  </a:moveTo>
                  <a:lnTo>
                    <a:pt x="969" y="328"/>
                  </a:lnTo>
                  <a:cubicBezTo>
                    <a:pt x="773" y="970"/>
                    <a:pt x="445" y="1559"/>
                    <a:pt x="0" y="2056"/>
                  </a:cubicBezTo>
                  <a:lnTo>
                    <a:pt x="157" y="2200"/>
                  </a:lnTo>
                  <a:cubicBezTo>
                    <a:pt x="550" y="1755"/>
                    <a:pt x="864" y="1231"/>
                    <a:pt x="1074" y="669"/>
                  </a:cubicBezTo>
                  <a:cubicBezTo>
                    <a:pt x="1283" y="1153"/>
                    <a:pt x="1545" y="1611"/>
                    <a:pt x="1859" y="2030"/>
                  </a:cubicBezTo>
                  <a:cubicBezTo>
                    <a:pt x="1886" y="2082"/>
                    <a:pt x="1925" y="2109"/>
                    <a:pt x="1977" y="2122"/>
                  </a:cubicBezTo>
                  <a:lnTo>
                    <a:pt x="2017" y="1925"/>
                  </a:lnTo>
                  <a:cubicBezTo>
                    <a:pt x="2025" y="1925"/>
                    <a:pt x="2034" y="1931"/>
                    <a:pt x="2035" y="1931"/>
                  </a:cubicBezTo>
                  <a:cubicBezTo>
                    <a:pt x="2035" y="1931"/>
                    <a:pt x="2034" y="1930"/>
                    <a:pt x="2030" y="1925"/>
                  </a:cubicBezTo>
                  <a:cubicBezTo>
                    <a:pt x="1689" y="1428"/>
                    <a:pt x="1349" y="904"/>
                    <a:pt x="1166" y="328"/>
                  </a:cubicBezTo>
                  <a:lnTo>
                    <a:pt x="10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4"/>
            <p:cNvSpPr/>
            <p:nvPr/>
          </p:nvSpPr>
          <p:spPr>
            <a:xfrm>
              <a:off x="4553625" y="2018400"/>
              <a:ext cx="76275" cy="63875"/>
            </a:xfrm>
            <a:custGeom>
              <a:avLst/>
              <a:gdLst/>
              <a:ahLst/>
              <a:cxnLst/>
              <a:rect l="l" t="t" r="r" b="b"/>
              <a:pathLst>
                <a:path w="3051" h="2555" extrusionOk="0">
                  <a:moveTo>
                    <a:pt x="2287" y="201"/>
                  </a:moveTo>
                  <a:cubicBezTo>
                    <a:pt x="2390" y="201"/>
                    <a:pt x="2491" y="234"/>
                    <a:pt x="2580" y="316"/>
                  </a:cubicBezTo>
                  <a:cubicBezTo>
                    <a:pt x="2841" y="552"/>
                    <a:pt x="2658" y="971"/>
                    <a:pt x="2514" y="1154"/>
                  </a:cubicBezTo>
                  <a:cubicBezTo>
                    <a:pt x="2056" y="1769"/>
                    <a:pt x="1100" y="2345"/>
                    <a:pt x="302" y="2345"/>
                  </a:cubicBezTo>
                  <a:lnTo>
                    <a:pt x="262" y="2345"/>
                  </a:lnTo>
                  <a:cubicBezTo>
                    <a:pt x="341" y="2254"/>
                    <a:pt x="432" y="2123"/>
                    <a:pt x="537" y="1939"/>
                  </a:cubicBezTo>
                  <a:cubicBezTo>
                    <a:pt x="577" y="1887"/>
                    <a:pt x="603" y="1835"/>
                    <a:pt x="629" y="1822"/>
                  </a:cubicBezTo>
                  <a:cubicBezTo>
                    <a:pt x="734" y="1664"/>
                    <a:pt x="838" y="1520"/>
                    <a:pt x="930" y="1376"/>
                  </a:cubicBezTo>
                  <a:cubicBezTo>
                    <a:pt x="1061" y="1180"/>
                    <a:pt x="1205" y="984"/>
                    <a:pt x="1349" y="800"/>
                  </a:cubicBezTo>
                  <a:cubicBezTo>
                    <a:pt x="1388" y="761"/>
                    <a:pt x="1427" y="709"/>
                    <a:pt x="1480" y="643"/>
                  </a:cubicBezTo>
                  <a:cubicBezTo>
                    <a:pt x="1570" y="553"/>
                    <a:pt x="1945" y="201"/>
                    <a:pt x="2287" y="201"/>
                  </a:cubicBezTo>
                  <a:close/>
                  <a:moveTo>
                    <a:pt x="2297" y="1"/>
                  </a:moveTo>
                  <a:cubicBezTo>
                    <a:pt x="1969" y="1"/>
                    <a:pt x="1613" y="235"/>
                    <a:pt x="1336" y="512"/>
                  </a:cubicBezTo>
                  <a:cubicBezTo>
                    <a:pt x="1283" y="565"/>
                    <a:pt x="1231" y="617"/>
                    <a:pt x="1179" y="683"/>
                  </a:cubicBezTo>
                  <a:cubicBezTo>
                    <a:pt x="1035" y="866"/>
                    <a:pt x="904" y="1062"/>
                    <a:pt x="773" y="1259"/>
                  </a:cubicBezTo>
                  <a:cubicBezTo>
                    <a:pt x="668" y="1403"/>
                    <a:pt x="563" y="1547"/>
                    <a:pt x="459" y="1691"/>
                  </a:cubicBezTo>
                  <a:cubicBezTo>
                    <a:pt x="446" y="1717"/>
                    <a:pt x="406" y="1769"/>
                    <a:pt x="367" y="1835"/>
                  </a:cubicBezTo>
                  <a:cubicBezTo>
                    <a:pt x="262" y="2018"/>
                    <a:pt x="144" y="2175"/>
                    <a:pt x="0" y="2332"/>
                  </a:cubicBezTo>
                  <a:cubicBezTo>
                    <a:pt x="7" y="2326"/>
                    <a:pt x="14" y="2322"/>
                    <a:pt x="20" y="2322"/>
                  </a:cubicBezTo>
                  <a:cubicBezTo>
                    <a:pt x="27" y="2322"/>
                    <a:pt x="33" y="2326"/>
                    <a:pt x="40" y="2332"/>
                  </a:cubicBezTo>
                  <a:lnTo>
                    <a:pt x="0" y="2529"/>
                  </a:lnTo>
                  <a:cubicBezTo>
                    <a:pt x="105" y="2542"/>
                    <a:pt x="197" y="2555"/>
                    <a:pt x="302" y="2555"/>
                  </a:cubicBezTo>
                  <a:cubicBezTo>
                    <a:pt x="1192" y="2555"/>
                    <a:pt x="2187" y="1939"/>
                    <a:pt x="2684" y="1285"/>
                  </a:cubicBezTo>
                  <a:cubicBezTo>
                    <a:pt x="2933" y="958"/>
                    <a:pt x="3051" y="460"/>
                    <a:pt x="2724" y="172"/>
                  </a:cubicBezTo>
                  <a:cubicBezTo>
                    <a:pt x="2595" y="52"/>
                    <a:pt x="2449" y="1"/>
                    <a:pt x="2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4"/>
            <p:cNvSpPr/>
            <p:nvPr/>
          </p:nvSpPr>
          <p:spPr>
            <a:xfrm>
              <a:off x="4486850" y="2007775"/>
              <a:ext cx="72375" cy="76475"/>
            </a:xfrm>
            <a:custGeom>
              <a:avLst/>
              <a:gdLst/>
              <a:ahLst/>
              <a:cxnLst/>
              <a:rect l="l" t="t" r="r" b="b"/>
              <a:pathLst>
                <a:path w="2895" h="3059" extrusionOk="0">
                  <a:moveTo>
                    <a:pt x="821" y="200"/>
                  </a:moveTo>
                  <a:cubicBezTo>
                    <a:pt x="1018" y="200"/>
                    <a:pt x="1221" y="285"/>
                    <a:pt x="1362" y="401"/>
                  </a:cubicBezTo>
                  <a:cubicBezTo>
                    <a:pt x="1611" y="636"/>
                    <a:pt x="1807" y="924"/>
                    <a:pt x="1925" y="1252"/>
                  </a:cubicBezTo>
                  <a:cubicBezTo>
                    <a:pt x="1991" y="1396"/>
                    <a:pt x="2069" y="1540"/>
                    <a:pt x="2161" y="1710"/>
                  </a:cubicBezTo>
                  <a:cubicBezTo>
                    <a:pt x="2357" y="2063"/>
                    <a:pt x="2527" y="2443"/>
                    <a:pt x="2645" y="2836"/>
                  </a:cubicBezTo>
                  <a:cubicBezTo>
                    <a:pt x="2462" y="2783"/>
                    <a:pt x="2292" y="2718"/>
                    <a:pt x="2122" y="2626"/>
                  </a:cubicBezTo>
                  <a:cubicBezTo>
                    <a:pt x="2043" y="2574"/>
                    <a:pt x="1964" y="2535"/>
                    <a:pt x="1899" y="2508"/>
                  </a:cubicBezTo>
                  <a:cubicBezTo>
                    <a:pt x="1336" y="2273"/>
                    <a:pt x="655" y="1906"/>
                    <a:pt x="367" y="1291"/>
                  </a:cubicBezTo>
                  <a:cubicBezTo>
                    <a:pt x="210" y="964"/>
                    <a:pt x="210" y="505"/>
                    <a:pt x="498" y="296"/>
                  </a:cubicBezTo>
                  <a:cubicBezTo>
                    <a:pt x="594" y="229"/>
                    <a:pt x="706" y="200"/>
                    <a:pt x="821" y="200"/>
                  </a:cubicBezTo>
                  <a:close/>
                  <a:moveTo>
                    <a:pt x="835" y="0"/>
                  </a:moveTo>
                  <a:cubicBezTo>
                    <a:pt x="680" y="0"/>
                    <a:pt x="527" y="41"/>
                    <a:pt x="393" y="139"/>
                  </a:cubicBezTo>
                  <a:cubicBezTo>
                    <a:pt x="1" y="401"/>
                    <a:pt x="1" y="977"/>
                    <a:pt x="184" y="1383"/>
                  </a:cubicBezTo>
                  <a:cubicBezTo>
                    <a:pt x="498" y="2063"/>
                    <a:pt x="1218" y="2443"/>
                    <a:pt x="1820" y="2705"/>
                  </a:cubicBezTo>
                  <a:cubicBezTo>
                    <a:pt x="1886" y="2731"/>
                    <a:pt x="1951" y="2757"/>
                    <a:pt x="2030" y="2810"/>
                  </a:cubicBezTo>
                  <a:cubicBezTo>
                    <a:pt x="2252" y="2940"/>
                    <a:pt x="2501" y="3019"/>
                    <a:pt x="2750" y="3058"/>
                  </a:cubicBezTo>
                  <a:lnTo>
                    <a:pt x="2789" y="3058"/>
                  </a:lnTo>
                  <a:lnTo>
                    <a:pt x="2894" y="3045"/>
                  </a:lnTo>
                  <a:lnTo>
                    <a:pt x="2881" y="2940"/>
                  </a:lnTo>
                  <a:cubicBezTo>
                    <a:pt x="2763" y="2469"/>
                    <a:pt x="2580" y="2024"/>
                    <a:pt x="2344" y="1605"/>
                  </a:cubicBezTo>
                  <a:cubicBezTo>
                    <a:pt x="2266" y="1461"/>
                    <a:pt x="2187" y="1304"/>
                    <a:pt x="2122" y="1160"/>
                  </a:cubicBezTo>
                  <a:cubicBezTo>
                    <a:pt x="1991" y="806"/>
                    <a:pt x="1781" y="492"/>
                    <a:pt x="1506" y="244"/>
                  </a:cubicBezTo>
                  <a:cubicBezTo>
                    <a:pt x="1323" y="100"/>
                    <a:pt x="1077" y="0"/>
                    <a:pt x="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63917015"/>
      </p:ext>
    </p:extLst>
  </p:cSld>
  <p:clrMapOvr>
    <a:masterClrMapping/>
  </p:clrMapOvr>
</p:sld>
</file>

<file path=ppt/theme/theme1.xml><?xml version="1.0" encoding="utf-8"?>
<a:theme xmlns:a="http://schemas.openxmlformats.org/drawingml/2006/main" name="Shopping Cart Theme for Business by Slidesgo">
  <a:themeElements>
    <a:clrScheme name="Simple Light">
      <a:dk1>
        <a:srgbClr val="333333"/>
      </a:dk1>
      <a:lt1>
        <a:srgbClr val="EBEBEB"/>
      </a:lt1>
      <a:dk2>
        <a:srgbClr val="FFFFFF"/>
      </a:dk2>
      <a:lt2>
        <a:srgbClr val="FFB554"/>
      </a:lt2>
      <a:accent1>
        <a:srgbClr val="FF3070"/>
      </a:accent1>
      <a:accent2>
        <a:srgbClr val="FF887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257</Words>
  <Application>Microsoft Office PowerPoint</Application>
  <PresentationFormat>On-screen Show (16:9)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DM Sans</vt:lpstr>
      <vt:lpstr>Lexend ExtraBold</vt:lpstr>
      <vt:lpstr>Lexend</vt:lpstr>
      <vt:lpstr>Arial</vt:lpstr>
      <vt:lpstr>Wingdings</vt:lpstr>
      <vt:lpstr>Asap</vt:lpstr>
      <vt:lpstr>Montserrat</vt:lpstr>
      <vt:lpstr>Shopping Cart Theme for Business by Slidesgo</vt:lpstr>
      <vt:lpstr>Online Shopping Website</vt:lpstr>
      <vt:lpstr>03</vt:lpstr>
      <vt:lpstr>Introduction</vt:lpstr>
      <vt:lpstr>Functions  </vt:lpstr>
      <vt:lpstr>Advantages</vt:lpstr>
      <vt:lpstr>Disadvantages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 Cart Theme for Business</dc:title>
  <dc:creator>Pooja</dc:creator>
  <cp:lastModifiedBy>Pooja</cp:lastModifiedBy>
  <cp:revision>9</cp:revision>
  <dcterms:modified xsi:type="dcterms:W3CDTF">2024-03-29T18:41:35Z</dcterms:modified>
</cp:coreProperties>
</file>