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F99D-37D6-4A5F-8C7C-B71B71055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8912D-A2A4-4D6D-AC24-E9841A2E1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EA75-521E-4B43-8594-F4D16658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33E7-238E-40AA-A766-4B128083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4339-7C57-44BA-95B1-9EDABAF5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20CC-5972-4A53-ABE3-8C931F0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40046-F0C8-4256-A833-D8F91E44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AA46F-E1B0-4519-B15F-761B3601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202B-5F9B-477A-98B6-9902D846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5626-5CF0-4EA7-BBAD-E13E5BBB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D4B67-0388-4A2B-B11A-D3983F66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45898-3224-42EB-8A1B-1588A28E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AC34-F041-4AA6-B4F4-D4F26045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CF7-093D-4CA4-A30F-B31551F9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B83E-B884-4A59-8A2C-90C5180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691-A41F-4C17-A8B6-273FEB8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8E01-CC6C-465E-AD45-9CE0E3F9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05A8-845D-40D4-9424-3EE76F8D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613-0CCF-496C-926C-792A6453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7EE8-1BBE-4870-A06D-3439DAEB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3B0E-4ACE-44B1-B60A-6A06CF77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9B54-7610-4BCF-BD28-0E5F2024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2365-EE41-448E-A528-80046DF1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B81D-7BAF-45FE-9116-40C6BE34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1070-A046-496C-9276-0A744BCA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4CE-C9B6-41E7-92EE-319EE26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12A2-FBD6-4A57-92BA-21954F9A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CDCF5-8D5F-418A-A985-30237403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F2A45-0CC1-43BF-999D-4AF6B6CC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9BF36-4A94-4A09-B2C4-62E99D84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E2B0-FD85-4856-AD69-B0197FBF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7B1-1077-44AA-B265-46C65279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9675-A996-4F21-AEE5-3AD1931B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691A-2936-479D-AE43-A71E9359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EB87D-1713-4AA1-ADFA-A4BA4DA4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86083-23BC-458A-A08A-BCCF707C6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21C33-1073-47A9-82C9-25A7C738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51E8B-5EF5-4B50-A962-B1CE1581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02A1B-3680-42B1-A608-B93AA9CB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CEBC-F293-4628-B2D7-04EF4A7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916A6-8931-4C23-ADCB-1D317883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76228-363E-426D-B842-E37C08E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88DC-EE8F-47AE-B61C-D219938B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B5AAE-3230-408A-B32D-10DA437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6C4E9-2795-4D97-947C-9B9F094B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20A0-040F-4B5B-8A92-F9FFB43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9E9-7E43-4D6B-840B-9F245C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7286-DA5A-4BCA-A9AA-6945C1E8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0A09F-3ADF-4450-84FE-F8EF667B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C708-2EE1-4458-AD60-8B2C31E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2C12-B535-4C35-88B7-FFF0ED2F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55CD-9031-475F-A2AB-431F033C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9CF-DE6A-4179-BE3F-49E115AA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1541-72C4-4F27-8A18-6ECFDA2A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AB4B-3033-4390-AB4C-B6543B0E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5CA0A-E8A9-424B-A99F-066C121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7D387-0CD9-460B-AF8D-84115AD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026F-E909-4B8D-A48D-209E3083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B3547-B557-481A-A207-B3472CC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B127-3208-4F69-A34D-E47B98B4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913A-A549-4FF6-B917-D19728AC8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8CEE-00CE-41CF-9AB9-97A9BAD8FF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EF16-7EDD-448C-951E-810A229C7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244F-2431-4EAC-8827-A8D8C832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975D-2DC5-458F-8BE0-D2C8FAB0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B6C8-C92A-4599-A6FF-97EDBD965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Units and TE Units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683F1-9CF0-4BF7-A051-243CE9C1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028"/>
            <a:ext cx="9144000" cy="1655762"/>
          </a:xfrm>
        </p:spPr>
        <p:txBody>
          <a:bodyPr/>
          <a:lstStyle/>
          <a:p>
            <a:r>
              <a:rPr lang="en-US" dirty="0"/>
              <a:t>Preliminary Analysis of MAE Transcript Data</a:t>
            </a:r>
          </a:p>
          <a:p>
            <a:endParaRPr lang="en-US" dirty="0"/>
          </a:p>
          <a:p>
            <a:r>
              <a:rPr lang="en-US" dirty="0"/>
              <a:t>14-June-2021</a:t>
            </a:r>
          </a:p>
        </p:txBody>
      </p:sp>
    </p:spTree>
    <p:extLst>
      <p:ext uri="{BB962C8B-B14F-4D97-AF65-F5344CB8AC3E}">
        <p14:creationId xmlns:p14="http://schemas.microsoft.com/office/powerpoint/2010/main" val="211190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D9B20DA-3FB7-4E93-808F-2F72BAECC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5FC45-234A-4CBD-BDAC-C1A14F31F596}"/>
              </a:ext>
            </a:extLst>
          </p:cNvPr>
          <p:cNvSpPr txBox="1"/>
          <p:nvPr/>
        </p:nvSpPr>
        <p:spPr>
          <a:xfrm>
            <a:off x="4159875" y="953037"/>
            <a:ext cx="470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outliers, but </a:t>
            </a:r>
          </a:p>
          <a:p>
            <a:r>
              <a:rPr lang="en-US" dirty="0"/>
              <a:t>average is around 22% of TE from Project Units</a:t>
            </a:r>
          </a:p>
        </p:txBody>
      </p:sp>
    </p:spTree>
    <p:extLst>
      <p:ext uri="{BB962C8B-B14F-4D97-AF65-F5344CB8AC3E}">
        <p14:creationId xmlns:p14="http://schemas.microsoft.com/office/powerpoint/2010/main" val="392961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05000" cy="6722772"/>
          </a:xfrm>
        </p:spPr>
        <p:txBody>
          <a:bodyPr>
            <a:noAutofit/>
          </a:bodyPr>
          <a:lstStyle/>
          <a:p>
            <a:r>
              <a:rPr lang="en-US" sz="3200" dirty="0"/>
              <a:t>Evolution of the percentage of project units being used to satisfy </a:t>
            </a:r>
            <a:r>
              <a:rPr lang="en-US" sz="3200" dirty="0" err="1"/>
              <a:t>Tes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… cannot use more than 50%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72898EA-83AA-4BC7-A0B0-77DD71E0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05000" cy="6722772"/>
          </a:xfrm>
        </p:spPr>
        <p:txBody>
          <a:bodyPr>
            <a:normAutofit/>
          </a:bodyPr>
          <a:lstStyle/>
          <a:p>
            <a:r>
              <a:rPr lang="en-US" sz="2000" dirty="0"/>
              <a:t>History of (189+188+193) and 93 enrollments. In AY18-19 we started Check-Ins.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See next slide for information about summer project enrollments.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E8A2CBE-500B-4374-8109-3E7A62AF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2BC930D-A380-4054-9996-5592FF8D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183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286418-BFD9-4C35-A73C-E07071B7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013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ADBE75-0923-462F-86A9-60894E5E4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104" y="101191"/>
            <a:ext cx="6122958" cy="609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summer enrollments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C2635-B295-433C-9301-D0C8684F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8" y="961289"/>
            <a:ext cx="6613730" cy="3500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29499-34CD-40C9-913F-CE93A57EB5D0}"/>
              </a:ext>
            </a:extLst>
          </p:cNvPr>
          <p:cNvSpPr txBox="1"/>
          <p:nvPr/>
        </p:nvSpPr>
        <p:spPr>
          <a:xfrm>
            <a:off x="122104" y="4745248"/>
            <a:ext cx="745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and including Summer of 2018, there were some summer enrollments. </a:t>
            </a:r>
          </a:p>
          <a:p>
            <a:r>
              <a:rPr lang="en-US" dirty="0"/>
              <a:t>They seemed to be mostly 188 with a few 189s. </a:t>
            </a:r>
          </a:p>
        </p:txBody>
      </p:sp>
    </p:spTree>
    <p:extLst>
      <p:ext uri="{BB962C8B-B14F-4D97-AF65-F5344CB8AC3E}">
        <p14:creationId xmlns:p14="http://schemas.microsoft.com/office/powerpoint/2010/main" val="367028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86D3B8D-C8B2-40AD-9103-74B2E2BE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5" y="0"/>
            <a:ext cx="10286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05BC1-D3AD-427D-8BA5-B2CEFD023A0E}"/>
              </a:ext>
            </a:extLst>
          </p:cNvPr>
          <p:cNvSpPr txBox="1"/>
          <p:nvPr/>
        </p:nvSpPr>
        <p:spPr>
          <a:xfrm>
            <a:off x="3451538" y="888642"/>
            <a:ext cx="3813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outliers, average is 7.5 units. </a:t>
            </a:r>
          </a:p>
          <a:p>
            <a:r>
              <a:rPr lang="en-US" dirty="0"/>
              <a:t>This includes required 3 units</a:t>
            </a:r>
          </a:p>
        </p:txBody>
      </p:sp>
    </p:spTree>
    <p:extLst>
      <p:ext uri="{BB962C8B-B14F-4D97-AF65-F5344CB8AC3E}">
        <p14:creationId xmlns:p14="http://schemas.microsoft.com/office/powerpoint/2010/main" val="18488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05000" cy="6722772"/>
          </a:xfrm>
        </p:spPr>
        <p:txBody>
          <a:bodyPr>
            <a:normAutofit/>
          </a:bodyPr>
          <a:lstStyle/>
          <a:p>
            <a:r>
              <a:rPr lang="en-US" sz="2800" dirty="0"/>
              <a:t>Faceted Distribution of all Upper </a:t>
            </a:r>
            <a:r>
              <a:rPr lang="en-US" sz="2800" dirty="0" err="1"/>
              <a:t>Div</a:t>
            </a:r>
            <a:r>
              <a:rPr lang="en-US" sz="2800" dirty="0"/>
              <a:t> project units taken by graduated MEs.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Note that 3 units are required. They should not be taking more than 12</a:t>
            </a:r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3ED96FA-ECBA-4420-B836-8C08B3F3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6992" cy="6722772"/>
          </a:xfrm>
        </p:spPr>
        <p:txBody>
          <a:bodyPr>
            <a:normAutofit/>
          </a:bodyPr>
          <a:lstStyle/>
          <a:p>
            <a:r>
              <a:rPr lang="en-US" sz="3600" dirty="0"/>
              <a:t>The AVERAGE total number of Upper </a:t>
            </a:r>
            <a:r>
              <a:rPr lang="en-US" sz="3600" dirty="0" err="1"/>
              <a:t>Div</a:t>
            </a:r>
            <a:r>
              <a:rPr lang="en-US" sz="3600" dirty="0"/>
              <a:t> Project units taken by graduated MEs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8714F7-7548-442E-86B0-D9D55E38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50" y="862885"/>
            <a:ext cx="7650050" cy="51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03054" cy="6722772"/>
          </a:xfrm>
        </p:spPr>
        <p:txBody>
          <a:bodyPr>
            <a:normAutofit/>
          </a:bodyPr>
          <a:lstStyle/>
          <a:p>
            <a:r>
              <a:rPr lang="en-US" sz="3600" dirty="0"/>
              <a:t>The AVERAGE number Upper </a:t>
            </a:r>
            <a:r>
              <a:rPr lang="en-US" sz="3600" dirty="0" err="1"/>
              <a:t>Div</a:t>
            </a:r>
            <a:r>
              <a:rPr lang="en-US" sz="3600" dirty="0"/>
              <a:t> Project units used by graduated MEs for Tech Electives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… this is just the previous slide minus 3 units.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6B3A713-C746-4B2F-9460-E90E31B3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3" y="965915"/>
            <a:ext cx="7572778" cy="50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5EAE908-2BA2-42B5-8017-6209A2D2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D0E9C0-6A5B-49F0-ABC0-963965694843}"/>
              </a:ext>
            </a:extLst>
          </p:cNvPr>
          <p:cNvSpPr txBox="1"/>
          <p:nvPr/>
        </p:nvSpPr>
        <p:spPr>
          <a:xfrm>
            <a:off x="4159876" y="1442435"/>
            <a:ext cx="518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outliers, but </a:t>
            </a:r>
          </a:p>
          <a:p>
            <a:r>
              <a:rPr lang="en-US" dirty="0"/>
              <a:t>average number of TE units taken by MEs is 22 units</a:t>
            </a:r>
          </a:p>
        </p:txBody>
      </p:sp>
    </p:spTree>
    <p:extLst>
      <p:ext uri="{BB962C8B-B14F-4D97-AF65-F5344CB8AC3E}">
        <p14:creationId xmlns:p14="http://schemas.microsoft.com/office/powerpoint/2010/main" val="303702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5B0-4A2D-44F8-962D-5EAF9E4F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05000" cy="6722772"/>
          </a:xfrm>
        </p:spPr>
        <p:txBody>
          <a:bodyPr>
            <a:normAutofit/>
          </a:bodyPr>
          <a:lstStyle/>
          <a:p>
            <a:r>
              <a:rPr lang="en-US" sz="3600" dirty="0"/>
              <a:t>Evolution of total TE units taken my graduated MEs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… should be &gt;16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5EBA282-AAFF-4FFC-BD9A-A90093260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Units and TE Units </vt:lpstr>
      <vt:lpstr>History of (189+188+193) and 93 enrollments. In AY18-19 we started Check-Ins.  See next slide for information about summer project enrollments.</vt:lpstr>
      <vt:lpstr>Some summer enrollments</vt:lpstr>
      <vt:lpstr>PowerPoint Presentation</vt:lpstr>
      <vt:lpstr>Faceted Distribution of all Upper Div project units taken by graduated MEs.   Note that 3 units are required. They should not be taking more than 12</vt:lpstr>
      <vt:lpstr>The AVERAGE total number of Upper Div Project units taken by graduated MEs</vt:lpstr>
      <vt:lpstr>The AVERAGE number Upper Div Project units used by graduated MEs for Tech Electives   … this is just the previous slide minus 3 units.</vt:lpstr>
      <vt:lpstr>PowerPoint Presentation</vt:lpstr>
      <vt:lpstr>Evolution of total TE units taken my graduated MEs  … should be &gt;16</vt:lpstr>
      <vt:lpstr>PowerPoint Presentation</vt:lpstr>
      <vt:lpstr>Evolution of the percentage of project units being used to satisfy Tes  … cannot use more than 50%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Units and TE Units </dc:title>
  <dc:creator>walterm</dc:creator>
  <cp:lastModifiedBy>walterm</cp:lastModifiedBy>
  <cp:revision>9</cp:revision>
  <dcterms:created xsi:type="dcterms:W3CDTF">2021-06-14T08:12:46Z</dcterms:created>
  <dcterms:modified xsi:type="dcterms:W3CDTF">2021-06-16T00:05:45Z</dcterms:modified>
</cp:coreProperties>
</file>