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6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3" d="100"/>
          <a:sy n="83" d="100"/>
        </p:scale>
        <p:origin x="12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PoTSurveyAnalysis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Mark Walter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3/7/2021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This document currently has just 2 parts.</a:t>
            </a:r>
          </a:p>
          <a:p>
            <a:pPr lvl="1"/>
            <a:r>
              <a:rPr dirty="0"/>
              <a:t>Year of hire by quarter and then by current rank.</a:t>
            </a:r>
          </a:p>
          <a:p>
            <a:pPr lvl="1"/>
            <a:r>
              <a:rPr dirty="0"/>
              <a:t>Distribution of Actual, Preferred and Expected Workload by Activity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Hire Year Data</a:t>
            </a:r>
          </a:p>
          <a:p>
            <a:pPr marL="1270000" lvl="0" indent="0">
              <a:buNone/>
            </a:pPr>
            <a:r>
              <a:rPr lang="en-US" sz="1800" dirty="0">
                <a:latin typeface="Courier"/>
              </a:rPr>
              <a:t>## Warning: Removed 3 rows containing non-finite values (</a:t>
            </a:r>
            <a:r>
              <a:rPr lang="en-US" sz="1800" dirty="0" err="1">
                <a:latin typeface="Courier"/>
              </a:rPr>
              <a:t>stat_count</a:t>
            </a:r>
            <a:r>
              <a:rPr lang="en-US" sz="1800" dirty="0">
                <a:latin typeface="Courier"/>
              </a:rPr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TSurveyAnalysis_files/figure-pptx/Hire_Year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Workload Distribution Data</a:t>
            </a:r>
          </a:p>
          <a:p>
            <a:pPr marL="0" lvl="0" indent="0">
              <a:buNone/>
            </a:pPr>
            <a:r>
              <a:t>… # Plots …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subt &lt;-</a:t>
            </a:r>
            <a:r>
              <a:rPr sz="1800">
                <a:solidFill>
                  <a:srgbClr val="4070A0"/>
                </a:solidFill>
                <a:latin typeface="Courier"/>
              </a:rPr>
              <a:t> "Workload Distribution: Expected, Desired, Actual"</a:t>
            </a:r>
            <a:br/>
            <a:br/>
            <a:r>
              <a:rPr sz="1800">
                <a:latin typeface="Courier"/>
              </a:rPr>
              <a:t>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ShowWorkMeans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"1==1"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scale_fill_brewer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palette=</a:t>
            </a:r>
            <a:r>
              <a:rPr sz="1800">
                <a:solidFill>
                  <a:srgbClr val="4070A0"/>
                </a:solidFill>
                <a:latin typeface="Courier"/>
              </a:rPr>
              <a:t>"Greens"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"All Pot (Count = "</a:t>
            </a:r>
            <a:r>
              <a:rPr sz="1800">
                <a:latin typeface="Courier"/>
              </a:rPr>
              <a:t>,count,</a:t>
            </a:r>
            <a:r>
              <a:rPr sz="1800">
                <a:solidFill>
                  <a:srgbClr val="4070A0"/>
                </a:solidFill>
                <a:latin typeface="Courier"/>
              </a:rPr>
              <a:t>")"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subtitle=</a:t>
            </a:r>
            <a:r>
              <a:rPr sz="1800">
                <a:latin typeface="Courier"/>
              </a:rPr>
              <a:t>subt)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TSurveyAnalysis_files/figure-pptx/All%20P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TSurveyAnalysis_files/figure-pptx/Since%2020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TSurveyAnalysis_files/figure-pptx/Before%2020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TSurveyAnalysis_files/figure-pptx/Assistant%20P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TSurveyAnalysis_files/figure-pptx/Associate/Full%20P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</vt:lpstr>
      <vt:lpstr>Office Theme</vt:lpstr>
      <vt:lpstr>PoTSurveyAnalysis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PoTSurveyAnalysis</dc:title>
  <dc:creator>Mark Walter</dc:creator>
  <cp:keywords/>
  <cp:lastModifiedBy>walterm</cp:lastModifiedBy>
  <cp:revision>1</cp:revision>
  <dcterms:created xsi:type="dcterms:W3CDTF">2021-03-07T23:14:47Z</dcterms:created>
  <dcterms:modified xsi:type="dcterms:W3CDTF">2021-03-07T23:15:52Z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3/7/2021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