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72" r:id="rId5"/>
    <p:sldId id="275" r:id="rId6"/>
    <p:sldId id="274" r:id="rId7"/>
    <p:sldId id="258" r:id="rId8"/>
    <p:sldId id="276" r:id="rId9"/>
    <p:sldId id="277" r:id="rId10"/>
    <p:sldId id="268" r:id="rId11"/>
    <p:sldId id="269" r:id="rId12"/>
    <p:sldId id="279" r:id="rId13"/>
    <p:sldId id="271" r:id="rId14"/>
    <p:sldId id="278" r:id="rId15"/>
    <p:sldId id="281" r:id="rId16"/>
    <p:sldId id="280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3"/>
    <a:srgbClr val="FB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B822B-B753-46DF-AA4B-D6E3E6990657}" v="127" dt="2020-12-24T17:49:47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2861" autoAdjust="0"/>
  </p:normalViewPr>
  <p:slideViewPr>
    <p:cSldViewPr>
      <p:cViewPr varScale="1">
        <p:scale>
          <a:sx n="74" d="100"/>
          <a:sy n="74" d="100"/>
        </p:scale>
        <p:origin x="3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een Walz" userId="9efffb171b6d1fd3" providerId="LiveId" clId="{BA4B822B-B753-46DF-AA4B-D6E3E6990657}"/>
    <pc:docChg chg="undo custSel mod addSld delSld modSld sldOrd">
      <pc:chgData name="Maureen Walz" userId="9efffb171b6d1fd3" providerId="LiveId" clId="{BA4B822B-B753-46DF-AA4B-D6E3E6990657}" dt="2020-12-24T17:49:48.396" v="1793" actId="26606"/>
      <pc:docMkLst>
        <pc:docMk/>
      </pc:docMkLst>
      <pc:sldChg chg="del">
        <pc:chgData name="Maureen Walz" userId="9efffb171b6d1fd3" providerId="LiveId" clId="{BA4B822B-B753-46DF-AA4B-D6E3E6990657}" dt="2020-12-23T07:23:01.238" v="1078" actId="47"/>
        <pc:sldMkLst>
          <pc:docMk/>
          <pc:sldMk cId="289063348" sldId="259"/>
        </pc:sldMkLst>
      </pc:sldChg>
      <pc:sldChg chg="del">
        <pc:chgData name="Maureen Walz" userId="9efffb171b6d1fd3" providerId="LiveId" clId="{BA4B822B-B753-46DF-AA4B-D6E3E6990657}" dt="2020-12-23T07:23:01.238" v="1078" actId="47"/>
        <pc:sldMkLst>
          <pc:docMk/>
          <pc:sldMk cId="2891628767" sldId="260"/>
        </pc:sldMkLst>
      </pc:sldChg>
      <pc:sldChg chg="del">
        <pc:chgData name="Maureen Walz" userId="9efffb171b6d1fd3" providerId="LiveId" clId="{BA4B822B-B753-46DF-AA4B-D6E3E6990657}" dt="2020-12-23T07:23:01.238" v="1078" actId="47"/>
        <pc:sldMkLst>
          <pc:docMk/>
          <pc:sldMk cId="2833839151" sldId="261"/>
        </pc:sldMkLst>
      </pc:sldChg>
      <pc:sldChg chg="del">
        <pc:chgData name="Maureen Walz" userId="9efffb171b6d1fd3" providerId="LiveId" clId="{BA4B822B-B753-46DF-AA4B-D6E3E6990657}" dt="2020-12-23T07:23:01.238" v="1078" actId="47"/>
        <pc:sldMkLst>
          <pc:docMk/>
          <pc:sldMk cId="4106284169" sldId="262"/>
        </pc:sldMkLst>
      </pc:sldChg>
      <pc:sldChg chg="del">
        <pc:chgData name="Maureen Walz" userId="9efffb171b6d1fd3" providerId="LiveId" clId="{BA4B822B-B753-46DF-AA4B-D6E3E6990657}" dt="2020-12-23T07:23:01.238" v="1078" actId="47"/>
        <pc:sldMkLst>
          <pc:docMk/>
          <pc:sldMk cId="182260020" sldId="263"/>
        </pc:sldMkLst>
      </pc:sldChg>
      <pc:sldChg chg="del">
        <pc:chgData name="Maureen Walz" userId="9efffb171b6d1fd3" providerId="LiveId" clId="{BA4B822B-B753-46DF-AA4B-D6E3E6990657}" dt="2020-12-23T16:09:56" v="1493" actId="47"/>
        <pc:sldMkLst>
          <pc:docMk/>
          <pc:sldMk cId="1544840953" sldId="267"/>
        </pc:sldMkLst>
      </pc:sldChg>
      <pc:sldChg chg="addSp delSp modSp mod setBg">
        <pc:chgData name="Maureen Walz" userId="9efffb171b6d1fd3" providerId="LiveId" clId="{BA4B822B-B753-46DF-AA4B-D6E3E6990657}" dt="2020-12-24T17:49:48.396" v="1793" actId="26606"/>
        <pc:sldMkLst>
          <pc:docMk/>
          <pc:sldMk cId="424641335" sldId="268"/>
        </pc:sldMkLst>
        <pc:spChg chg="mod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5" creationId="{00000000-0000-0000-0000-000000000000}"/>
          </ac:spMkLst>
        </pc:spChg>
        <pc:spChg chg="add del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75" creationId="{AF37826C-4A8B-4AA5-BE8C-A755B1970A22}"/>
          </ac:spMkLst>
        </pc:spChg>
        <pc:spChg chg="add del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77" creationId="{BFB47C81-5765-4486-9BD1-E0EB32F4A0A8}"/>
          </ac:spMkLst>
        </pc:spChg>
        <pc:spChg chg="add del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79" creationId="{3AFD7E30-4FA2-4EF8-BB3C-096AAC3EE2DD}"/>
          </ac:spMkLst>
        </pc:spChg>
        <pc:spChg chg="add del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81" creationId="{C4BC7293-0492-4B68-88EF-6362B3E9BBF3}"/>
          </ac:spMkLst>
        </pc:spChg>
        <pc:spChg chg="add del">
          <ac:chgData name="Maureen Walz" userId="9efffb171b6d1fd3" providerId="LiveId" clId="{BA4B822B-B753-46DF-AA4B-D6E3E6990657}" dt="2020-12-24T17:49:48.396" v="1793" actId="26606"/>
          <ac:spMkLst>
            <pc:docMk/>
            <pc:sldMk cId="424641335" sldId="268"/>
            <ac:spMk id="83" creationId="{7F22716B-0B4A-4DF5-8C68-165745EDFA15}"/>
          </ac:spMkLst>
        </pc:spChg>
        <pc:picChg chg="del">
          <ac:chgData name="Maureen Walz" userId="9efffb171b6d1fd3" providerId="LiveId" clId="{BA4B822B-B753-46DF-AA4B-D6E3E6990657}" dt="2020-12-23T19:36:57.471" v="1726" actId="478"/>
          <ac:picMkLst>
            <pc:docMk/>
            <pc:sldMk cId="424641335" sldId="268"/>
            <ac:picMk id="5122" creationId="{5921BE53-BACC-4F11-BAAE-19682C1D235C}"/>
          </ac:picMkLst>
        </pc:picChg>
        <pc:picChg chg="add del mod">
          <ac:chgData name="Maureen Walz" userId="9efffb171b6d1fd3" providerId="LiveId" clId="{BA4B822B-B753-46DF-AA4B-D6E3E6990657}" dt="2020-12-24T17:49:12.025" v="1780" actId="478"/>
          <ac:picMkLst>
            <pc:docMk/>
            <pc:sldMk cId="424641335" sldId="268"/>
            <ac:picMk id="5124" creationId="{53D85024-47ED-4ADB-AC88-64DB6B4C28E9}"/>
          </ac:picMkLst>
        </pc:picChg>
        <pc:picChg chg="add mod">
          <ac:chgData name="Maureen Walz" userId="9efffb171b6d1fd3" providerId="LiveId" clId="{BA4B822B-B753-46DF-AA4B-D6E3E6990657}" dt="2020-12-24T17:49:48.396" v="1793" actId="26606"/>
          <ac:picMkLst>
            <pc:docMk/>
            <pc:sldMk cId="424641335" sldId="268"/>
            <ac:picMk id="5126" creationId="{A2FB09D7-7D09-4F3E-AC0E-C49566E1847E}"/>
          </ac:picMkLst>
        </pc:picChg>
      </pc:sldChg>
      <pc:sldChg chg="addSp delSp modSp mod">
        <pc:chgData name="Maureen Walz" userId="9efffb171b6d1fd3" providerId="LiveId" clId="{BA4B822B-B753-46DF-AA4B-D6E3E6990657}" dt="2020-12-23T19:38:59.998" v="1746" actId="1076"/>
        <pc:sldMkLst>
          <pc:docMk/>
          <pc:sldMk cId="3980665089" sldId="269"/>
        </pc:sldMkLst>
        <pc:spChg chg="mod">
          <ac:chgData name="Maureen Walz" userId="9efffb171b6d1fd3" providerId="LiveId" clId="{BA4B822B-B753-46DF-AA4B-D6E3E6990657}" dt="2020-12-23T06:58:01.330" v="3" actId="2710"/>
          <ac:spMkLst>
            <pc:docMk/>
            <pc:sldMk cId="3980665089" sldId="269"/>
            <ac:spMk id="6" creationId="{00000000-0000-0000-0000-000000000000}"/>
          </ac:spMkLst>
        </pc:spChg>
        <pc:picChg chg="del">
          <ac:chgData name="Maureen Walz" userId="9efffb171b6d1fd3" providerId="LiveId" clId="{BA4B822B-B753-46DF-AA4B-D6E3E6990657}" dt="2020-12-23T06:57:40.444" v="0" actId="478"/>
          <ac:picMkLst>
            <pc:docMk/>
            <pc:sldMk cId="3980665089" sldId="269"/>
            <ac:picMk id="4" creationId="{2FEE7A46-87E9-402A-A1C8-13B61D52804D}"/>
          </ac:picMkLst>
        </pc:picChg>
        <pc:picChg chg="del mod">
          <ac:chgData name="Maureen Walz" userId="9efffb171b6d1fd3" providerId="LiveId" clId="{BA4B822B-B753-46DF-AA4B-D6E3E6990657}" dt="2020-12-23T19:38:50.805" v="1742" actId="478"/>
          <ac:picMkLst>
            <pc:docMk/>
            <pc:sldMk cId="3980665089" sldId="269"/>
            <ac:picMk id="10" creationId="{E8CD9C1A-6A18-40DC-93C6-822394B108E4}"/>
          </ac:picMkLst>
        </pc:picChg>
        <pc:picChg chg="add mod">
          <ac:chgData name="Maureen Walz" userId="9efffb171b6d1fd3" providerId="LiveId" clId="{BA4B822B-B753-46DF-AA4B-D6E3E6990657}" dt="2020-12-23T19:38:59.998" v="1746" actId="1076"/>
          <ac:picMkLst>
            <pc:docMk/>
            <pc:sldMk cId="3980665089" sldId="269"/>
            <ac:picMk id="12" creationId="{4F641D7F-B4F4-42DB-AC74-53DF45D95E81}"/>
          </ac:picMkLst>
        </pc:picChg>
      </pc:sldChg>
      <pc:sldChg chg="addSp delSp modSp mod ord chgLayout">
        <pc:chgData name="Maureen Walz" userId="9efffb171b6d1fd3" providerId="LiveId" clId="{BA4B822B-B753-46DF-AA4B-D6E3E6990657}" dt="2020-12-23T16:25:18.287" v="1503" actId="1076"/>
        <pc:sldMkLst>
          <pc:docMk/>
          <pc:sldMk cId="2490618232" sldId="271"/>
        </pc:sldMkLst>
        <pc:spChg chg="mod ord">
          <ac:chgData name="Maureen Walz" userId="9efffb171b6d1fd3" providerId="LiveId" clId="{BA4B822B-B753-46DF-AA4B-D6E3E6990657}" dt="2020-12-23T07:04:51.947" v="315" actId="113"/>
          <ac:spMkLst>
            <pc:docMk/>
            <pc:sldMk cId="2490618232" sldId="271"/>
            <ac:spMk id="2" creationId="{00000000-0000-0000-0000-000000000000}"/>
          </ac:spMkLst>
        </pc:spChg>
        <pc:spChg chg="add del mod ord">
          <ac:chgData name="Maureen Walz" userId="9efffb171b6d1fd3" providerId="LiveId" clId="{BA4B822B-B753-46DF-AA4B-D6E3E6990657}" dt="2020-12-23T07:07:00.889" v="329" actId="26606"/>
          <ac:spMkLst>
            <pc:docMk/>
            <pc:sldMk cId="2490618232" sldId="271"/>
            <ac:spMk id="3" creationId="{00000000-0000-0000-0000-000000000000}"/>
          </ac:spMkLst>
        </pc:spChg>
        <pc:spChg chg="add mod">
          <ac:chgData name="Maureen Walz" userId="9efffb171b6d1fd3" providerId="LiveId" clId="{BA4B822B-B753-46DF-AA4B-D6E3E6990657}" dt="2020-12-23T07:27:50.373" v="1117" actId="1076"/>
          <ac:spMkLst>
            <pc:docMk/>
            <pc:sldMk cId="2490618232" sldId="271"/>
            <ac:spMk id="6" creationId="{19A7315E-3628-4081-9081-B451698C4CA8}"/>
          </ac:spMkLst>
        </pc:spChg>
        <pc:spChg chg="add mod">
          <ac:chgData name="Maureen Walz" userId="9efffb171b6d1fd3" providerId="LiveId" clId="{BA4B822B-B753-46DF-AA4B-D6E3E6990657}" dt="2020-12-23T07:27:50.373" v="1117" actId="1076"/>
          <ac:spMkLst>
            <pc:docMk/>
            <pc:sldMk cId="2490618232" sldId="271"/>
            <ac:spMk id="7" creationId="{726C8EB8-69F0-4076-8A9A-7933D6AF19A2}"/>
          </ac:spMkLst>
        </pc:spChg>
        <pc:graphicFrameChg chg="del mod ord">
          <ac:chgData name="Maureen Walz" userId="9efffb171b6d1fd3" providerId="LiveId" clId="{BA4B822B-B753-46DF-AA4B-D6E3E6990657}" dt="2020-12-23T07:02:14.805" v="251" actId="478"/>
          <ac:graphicFrameMkLst>
            <pc:docMk/>
            <pc:sldMk cId="2490618232" sldId="271"/>
            <ac:graphicFrameMk id="5" creationId="{00000000-0000-0000-0000-000000000000}"/>
          </ac:graphicFrameMkLst>
        </pc:graphicFrameChg>
        <pc:graphicFrameChg chg="add del">
          <ac:chgData name="Maureen Walz" userId="9efffb171b6d1fd3" providerId="LiveId" clId="{BA4B822B-B753-46DF-AA4B-D6E3E6990657}" dt="2020-12-23T07:06:58.755" v="326" actId="26606"/>
          <ac:graphicFrameMkLst>
            <pc:docMk/>
            <pc:sldMk cId="2490618232" sldId="271"/>
            <ac:graphicFrameMk id="10244" creationId="{050AA19C-EB6D-4C97-A700-FD48DEC9A458}"/>
          </ac:graphicFrameMkLst>
        </pc:graphicFrameChg>
        <pc:graphicFrameChg chg="add del">
          <ac:chgData name="Maureen Walz" userId="9efffb171b6d1fd3" providerId="LiveId" clId="{BA4B822B-B753-46DF-AA4B-D6E3E6990657}" dt="2020-12-23T07:07:00.860" v="328" actId="26606"/>
          <ac:graphicFrameMkLst>
            <pc:docMk/>
            <pc:sldMk cId="2490618232" sldId="271"/>
            <ac:graphicFrameMk id="10246" creationId="{6C7C9488-E065-4CBE-9AF0-BA73708EC59C}"/>
          </ac:graphicFrameMkLst>
        </pc:graphicFrameChg>
        <pc:graphicFrameChg chg="add mod">
          <ac:chgData name="Maureen Walz" userId="9efffb171b6d1fd3" providerId="LiveId" clId="{BA4B822B-B753-46DF-AA4B-D6E3E6990657}" dt="2020-12-23T07:17:09.252" v="683"/>
          <ac:graphicFrameMkLst>
            <pc:docMk/>
            <pc:sldMk cId="2490618232" sldId="271"/>
            <ac:graphicFrameMk id="10248" creationId="{050AA19C-EB6D-4C97-A700-FD48DEC9A458}"/>
          </ac:graphicFrameMkLst>
        </pc:graphicFrameChg>
        <pc:picChg chg="add mod">
          <ac:chgData name="Maureen Walz" userId="9efffb171b6d1fd3" providerId="LiveId" clId="{BA4B822B-B753-46DF-AA4B-D6E3E6990657}" dt="2020-12-23T16:25:18.287" v="1503" actId="1076"/>
          <ac:picMkLst>
            <pc:docMk/>
            <pc:sldMk cId="2490618232" sldId="271"/>
            <ac:picMk id="8" creationId="{D94D83EF-2255-462D-9482-48BEAE9CA6BD}"/>
          </ac:picMkLst>
        </pc:picChg>
        <pc:picChg chg="add del mod">
          <ac:chgData name="Maureen Walz" userId="9efffb171b6d1fd3" providerId="LiveId" clId="{BA4B822B-B753-46DF-AA4B-D6E3E6990657}" dt="2020-12-23T16:25:11.107" v="1501" actId="478"/>
          <ac:picMkLst>
            <pc:docMk/>
            <pc:sldMk cId="2490618232" sldId="271"/>
            <ac:picMk id="10242" creationId="{7819726D-85DE-443D-8EC1-C86B14AE061E}"/>
          </ac:picMkLst>
        </pc:picChg>
      </pc:sldChg>
      <pc:sldChg chg="addSp delSp mod">
        <pc:chgData name="Maureen Walz" userId="9efffb171b6d1fd3" providerId="LiveId" clId="{BA4B822B-B753-46DF-AA4B-D6E3E6990657}" dt="2020-12-23T07:09:21.818" v="367" actId="478"/>
        <pc:sldMkLst>
          <pc:docMk/>
          <pc:sldMk cId="64960238" sldId="275"/>
        </pc:sldMkLst>
        <pc:spChg chg="del">
          <ac:chgData name="Maureen Walz" userId="9efffb171b6d1fd3" providerId="LiveId" clId="{BA4B822B-B753-46DF-AA4B-D6E3E6990657}" dt="2020-12-23T07:09:07.037" v="358" actId="478"/>
          <ac:spMkLst>
            <pc:docMk/>
            <pc:sldMk cId="64960238" sldId="275"/>
            <ac:spMk id="8" creationId="{D06918C6-5DBB-480A-894C-F6A0F823E3F3}"/>
          </ac:spMkLst>
        </pc:spChg>
        <pc:spChg chg="del">
          <ac:chgData name="Maureen Walz" userId="9efffb171b6d1fd3" providerId="LiveId" clId="{BA4B822B-B753-46DF-AA4B-D6E3E6990657}" dt="2020-12-23T07:09:10.113" v="360" actId="478"/>
          <ac:spMkLst>
            <pc:docMk/>
            <pc:sldMk cId="64960238" sldId="275"/>
            <ac:spMk id="22" creationId="{4B256A48-E5B9-4BF8-B0BF-F08C4559E36A}"/>
          </ac:spMkLst>
        </pc:spChg>
        <pc:spChg chg="del">
          <ac:chgData name="Maureen Walz" userId="9efffb171b6d1fd3" providerId="LiveId" clId="{BA4B822B-B753-46DF-AA4B-D6E3E6990657}" dt="2020-12-23T07:09:19.972" v="365" actId="478"/>
          <ac:spMkLst>
            <pc:docMk/>
            <pc:sldMk cId="64960238" sldId="275"/>
            <ac:spMk id="23" creationId="{EED97021-D2C0-4FB1-854E-D83E1ACA2DDF}"/>
          </ac:spMkLst>
        </pc:spChg>
        <pc:spChg chg="del">
          <ac:chgData name="Maureen Walz" userId="9efffb171b6d1fd3" providerId="LiveId" clId="{BA4B822B-B753-46DF-AA4B-D6E3E6990657}" dt="2020-12-23T07:09:16.873" v="363" actId="478"/>
          <ac:spMkLst>
            <pc:docMk/>
            <pc:sldMk cId="64960238" sldId="275"/>
            <ac:spMk id="24" creationId="{B11542EF-F885-474D-B876-153E19FCE86E}"/>
          </ac:spMkLst>
        </pc:spChg>
        <pc:spChg chg="del">
          <ac:chgData name="Maureen Walz" userId="9efffb171b6d1fd3" providerId="LiveId" clId="{BA4B822B-B753-46DF-AA4B-D6E3E6990657}" dt="2020-12-23T07:09:17.847" v="364" actId="478"/>
          <ac:spMkLst>
            <pc:docMk/>
            <pc:sldMk cId="64960238" sldId="275"/>
            <ac:spMk id="25" creationId="{173C91A5-AD9D-4C1E-8AD2-2F6EED7627DF}"/>
          </ac:spMkLst>
        </pc:spChg>
        <pc:spChg chg="del">
          <ac:chgData name="Maureen Walz" userId="9efffb171b6d1fd3" providerId="LiveId" clId="{BA4B822B-B753-46DF-AA4B-D6E3E6990657}" dt="2020-12-23T07:09:08.805" v="359" actId="478"/>
          <ac:spMkLst>
            <pc:docMk/>
            <pc:sldMk cId="64960238" sldId="275"/>
            <ac:spMk id="27" creationId="{22439A96-FDD0-4306-9163-40D75DE17EA7}"/>
          </ac:spMkLst>
        </pc:spChg>
        <pc:spChg chg="del">
          <ac:chgData name="Maureen Walz" userId="9efffb171b6d1fd3" providerId="LiveId" clId="{BA4B822B-B753-46DF-AA4B-D6E3E6990657}" dt="2020-12-23T07:09:20.726" v="366" actId="478"/>
          <ac:spMkLst>
            <pc:docMk/>
            <pc:sldMk cId="64960238" sldId="275"/>
            <ac:spMk id="29" creationId="{798D131E-1A44-46D2-8AAC-AAF5A43D5346}"/>
          </ac:spMkLst>
        </pc:spChg>
        <pc:spChg chg="del">
          <ac:chgData name="Maureen Walz" userId="9efffb171b6d1fd3" providerId="LiveId" clId="{BA4B822B-B753-46DF-AA4B-D6E3E6990657}" dt="2020-12-23T07:09:21.818" v="367" actId="478"/>
          <ac:spMkLst>
            <pc:docMk/>
            <pc:sldMk cId="64960238" sldId="275"/>
            <ac:spMk id="31" creationId="{79766F6E-3FF4-4A98-85EB-27919DD86AF7}"/>
          </ac:spMkLst>
        </pc:spChg>
        <pc:picChg chg="add del">
          <ac:chgData name="Maureen Walz" userId="9efffb171b6d1fd3" providerId="LiveId" clId="{BA4B822B-B753-46DF-AA4B-D6E3E6990657}" dt="2020-12-23T07:09:13.878" v="362" actId="478"/>
          <ac:picMkLst>
            <pc:docMk/>
            <pc:sldMk cId="64960238" sldId="275"/>
            <ac:picMk id="14" creationId="{FACBDE51-71AF-4DFC-92B5-AEF5756CF888}"/>
          </ac:picMkLst>
        </pc:picChg>
      </pc:sldChg>
      <pc:sldChg chg="addSp delSp modSp mod modNotesTx">
        <pc:chgData name="Maureen Walz" userId="9efffb171b6d1fd3" providerId="LiveId" clId="{BA4B822B-B753-46DF-AA4B-D6E3E6990657}" dt="2020-12-24T17:47:55.489" v="1779" actId="33524"/>
        <pc:sldMkLst>
          <pc:docMk/>
          <pc:sldMk cId="2902984387" sldId="278"/>
        </pc:sldMkLst>
        <pc:spChg chg="mod">
          <ac:chgData name="Maureen Walz" userId="9efffb171b6d1fd3" providerId="LiveId" clId="{BA4B822B-B753-46DF-AA4B-D6E3E6990657}" dt="2020-12-23T15:58:53.926" v="1300" actId="2711"/>
          <ac:spMkLst>
            <pc:docMk/>
            <pc:sldMk cId="2902984387" sldId="278"/>
            <ac:spMk id="2" creationId="{A816FD52-2E39-4873-B391-23F40013E47C}"/>
          </ac:spMkLst>
        </pc:spChg>
        <pc:spChg chg="del">
          <ac:chgData name="Maureen Walz" userId="9efffb171b6d1fd3" providerId="LiveId" clId="{BA4B822B-B753-46DF-AA4B-D6E3E6990657}" dt="2020-12-23T07:00:40.450" v="249" actId="478"/>
          <ac:spMkLst>
            <pc:docMk/>
            <pc:sldMk cId="2902984387" sldId="278"/>
            <ac:spMk id="3" creationId="{68696A53-BBA9-49AD-A110-799421730AA9}"/>
          </ac:spMkLst>
        </pc:spChg>
        <pc:graphicFrameChg chg="add mod modGraphic">
          <ac:chgData name="Maureen Walz" userId="9efffb171b6d1fd3" providerId="LiveId" clId="{BA4B822B-B753-46DF-AA4B-D6E3E6990657}" dt="2020-12-23T16:12:53.550" v="1500" actId="1076"/>
          <ac:graphicFrameMkLst>
            <pc:docMk/>
            <pc:sldMk cId="2902984387" sldId="278"/>
            <ac:graphicFrameMk id="5" creationId="{91857ABC-0DEC-47BC-8D31-37961C4A7129}"/>
          </ac:graphicFrameMkLst>
        </pc:graphicFrameChg>
        <pc:picChg chg="add mod">
          <ac:chgData name="Maureen Walz" userId="9efffb171b6d1fd3" providerId="LiveId" clId="{BA4B822B-B753-46DF-AA4B-D6E3E6990657}" dt="2020-12-23T19:39:44.442" v="1753" actId="14100"/>
          <ac:picMkLst>
            <pc:docMk/>
            <pc:sldMk cId="2902984387" sldId="278"/>
            <ac:picMk id="6" creationId="{E0CE9295-9692-4752-B3A4-CD96E2AF7DB0}"/>
          </ac:picMkLst>
        </pc:picChg>
        <pc:picChg chg="add mod">
          <ac:chgData name="Maureen Walz" userId="9efffb171b6d1fd3" providerId="LiveId" clId="{BA4B822B-B753-46DF-AA4B-D6E3E6990657}" dt="2020-12-23T19:40:33.924" v="1764" actId="171"/>
          <ac:picMkLst>
            <pc:docMk/>
            <pc:sldMk cId="2902984387" sldId="278"/>
            <ac:picMk id="7" creationId="{A40C6E99-D735-4511-B8CC-247954ED7B27}"/>
          </ac:picMkLst>
        </pc:picChg>
        <pc:picChg chg="del mod">
          <ac:chgData name="Maureen Walz" userId="9efffb171b6d1fd3" providerId="LiveId" clId="{BA4B822B-B753-46DF-AA4B-D6E3E6990657}" dt="2020-12-23T19:39:54.471" v="1754" actId="478"/>
          <ac:picMkLst>
            <pc:docMk/>
            <pc:sldMk cId="2902984387" sldId="278"/>
            <ac:picMk id="7170" creationId="{F477FF39-3EEB-486D-BB02-9543064A4984}"/>
          </ac:picMkLst>
        </pc:picChg>
        <pc:picChg chg="del mod">
          <ac:chgData name="Maureen Walz" userId="9efffb171b6d1fd3" providerId="LiveId" clId="{BA4B822B-B753-46DF-AA4B-D6E3E6990657}" dt="2020-12-23T19:39:20.172" v="1747" actId="478"/>
          <ac:picMkLst>
            <pc:docMk/>
            <pc:sldMk cId="2902984387" sldId="278"/>
            <ac:picMk id="7172" creationId="{6222194C-036E-4DA1-AD03-112C725431CF}"/>
          </ac:picMkLst>
        </pc:picChg>
      </pc:sldChg>
      <pc:sldChg chg="addSp delSp modSp modNotesTx">
        <pc:chgData name="Maureen Walz" userId="9efffb171b6d1fd3" providerId="LiveId" clId="{BA4B822B-B753-46DF-AA4B-D6E3E6990657}" dt="2020-12-23T19:41:35.523" v="1777" actId="1076"/>
        <pc:sldMkLst>
          <pc:docMk/>
          <pc:sldMk cId="537507560" sldId="279"/>
        </pc:sldMkLst>
        <pc:picChg chg="del">
          <ac:chgData name="Maureen Walz" userId="9efffb171b6d1fd3" providerId="LiveId" clId="{BA4B822B-B753-46DF-AA4B-D6E3E6990657}" dt="2020-12-23T19:41:14.285" v="1771" actId="478"/>
          <ac:picMkLst>
            <pc:docMk/>
            <pc:sldMk cId="537507560" sldId="279"/>
            <ac:picMk id="8202" creationId="{520C6865-BD1A-407D-988E-61EA90D34804}"/>
          </ac:picMkLst>
        </pc:picChg>
        <pc:picChg chg="del">
          <ac:chgData name="Maureen Walz" userId="9efffb171b6d1fd3" providerId="LiveId" clId="{BA4B822B-B753-46DF-AA4B-D6E3E6990657}" dt="2020-12-23T19:40:46.380" v="1765" actId="478"/>
          <ac:picMkLst>
            <pc:docMk/>
            <pc:sldMk cId="537507560" sldId="279"/>
            <ac:picMk id="8204" creationId="{4B7131C8-DF13-4C07-8682-F464F0170C8A}"/>
          </ac:picMkLst>
        </pc:picChg>
        <pc:picChg chg="add mod">
          <ac:chgData name="Maureen Walz" userId="9efffb171b6d1fd3" providerId="LiveId" clId="{BA4B822B-B753-46DF-AA4B-D6E3E6990657}" dt="2020-12-23T19:41:05.336" v="1770" actId="1076"/>
          <ac:picMkLst>
            <pc:docMk/>
            <pc:sldMk cId="537507560" sldId="279"/>
            <ac:picMk id="8206" creationId="{D83DADA4-5025-4E38-B195-FF3391756AA3}"/>
          </ac:picMkLst>
        </pc:picChg>
        <pc:picChg chg="add mod">
          <ac:chgData name="Maureen Walz" userId="9efffb171b6d1fd3" providerId="LiveId" clId="{BA4B822B-B753-46DF-AA4B-D6E3E6990657}" dt="2020-12-23T19:41:35.523" v="1777" actId="1076"/>
          <ac:picMkLst>
            <pc:docMk/>
            <pc:sldMk cId="537507560" sldId="279"/>
            <ac:picMk id="8208" creationId="{FF58D69D-4343-4249-9212-2FCE069F3069}"/>
          </ac:picMkLst>
        </pc:picChg>
      </pc:sldChg>
      <pc:sldChg chg="addSp delSp modSp new mod setBg modClrScheme chgLayout">
        <pc:chgData name="Maureen Walz" userId="9efffb171b6d1fd3" providerId="LiveId" clId="{BA4B822B-B753-46DF-AA4B-D6E3E6990657}" dt="2020-12-23T19:42:16.264" v="1778" actId="26606"/>
        <pc:sldMkLst>
          <pc:docMk/>
          <pc:sldMk cId="4003483730" sldId="280"/>
        </pc:sldMkLst>
        <pc:spChg chg="del mod ord">
          <ac:chgData name="Maureen Walz" userId="9efffb171b6d1fd3" providerId="LiveId" clId="{BA4B822B-B753-46DF-AA4B-D6E3E6990657}" dt="2020-12-23T07:08:03.617" v="332" actId="700"/>
          <ac:spMkLst>
            <pc:docMk/>
            <pc:sldMk cId="4003483730" sldId="280"/>
            <ac:spMk id="2" creationId="{B3251131-F65A-4C34-98F5-F2583D7503C9}"/>
          </ac:spMkLst>
        </pc:spChg>
        <pc:spChg chg="del mod ord">
          <ac:chgData name="Maureen Walz" userId="9efffb171b6d1fd3" providerId="LiveId" clId="{BA4B822B-B753-46DF-AA4B-D6E3E6990657}" dt="2020-12-23T07:08:03.617" v="332" actId="700"/>
          <ac:spMkLst>
            <pc:docMk/>
            <pc:sldMk cId="4003483730" sldId="280"/>
            <ac:spMk id="3" creationId="{989F2C8A-BE07-41A9-8D8E-7F6348C51196}"/>
          </ac:spMkLst>
        </pc:spChg>
        <pc:spChg chg="del">
          <ac:chgData name="Maureen Walz" userId="9efffb171b6d1fd3" providerId="LiveId" clId="{BA4B822B-B753-46DF-AA4B-D6E3E6990657}" dt="2020-12-23T07:08:03.617" v="332" actId="700"/>
          <ac:spMkLst>
            <pc:docMk/>
            <pc:sldMk cId="4003483730" sldId="280"/>
            <ac:spMk id="4" creationId="{B8F8EB97-A74A-4527-A37F-788A9186AD8E}"/>
          </ac:spMkLst>
        </pc:spChg>
        <pc:spChg chg="add mod ord">
          <ac:chgData name="Maureen Walz" userId="9efffb171b6d1fd3" providerId="LiveId" clId="{BA4B822B-B753-46DF-AA4B-D6E3E6990657}" dt="2020-12-23T19:42:16.264" v="1778" actId="26606"/>
          <ac:spMkLst>
            <pc:docMk/>
            <pc:sldMk cId="4003483730" sldId="280"/>
            <ac:spMk id="5" creationId="{3035ABE5-B8FB-4D17-B05A-57259D9EB837}"/>
          </ac:spMkLst>
        </pc:spChg>
        <pc:spChg chg="add mod ord">
          <ac:chgData name="Maureen Walz" userId="9efffb171b6d1fd3" providerId="LiveId" clId="{BA4B822B-B753-46DF-AA4B-D6E3E6990657}" dt="2020-12-23T19:42:16.264" v="1778" actId="26606"/>
          <ac:spMkLst>
            <pc:docMk/>
            <pc:sldMk cId="4003483730" sldId="280"/>
            <ac:spMk id="6" creationId="{5271EE1C-55D9-4CF1-BE3D-26F43A1EC833}"/>
          </ac:spMkLst>
        </pc:spChg>
        <pc:spChg chg="add">
          <ac:chgData name="Maureen Walz" userId="9efffb171b6d1fd3" providerId="LiveId" clId="{BA4B822B-B753-46DF-AA4B-D6E3E6990657}" dt="2020-12-23T19:42:16.264" v="1778" actId="26606"/>
          <ac:spMkLst>
            <pc:docMk/>
            <pc:sldMk cId="4003483730" sldId="280"/>
            <ac:spMk id="11" creationId="{80516254-1D9F-4F3A-9870-3A3280BE2BFE}"/>
          </ac:spMkLst>
        </pc:spChg>
        <pc:spChg chg="add">
          <ac:chgData name="Maureen Walz" userId="9efffb171b6d1fd3" providerId="LiveId" clId="{BA4B822B-B753-46DF-AA4B-D6E3E6990657}" dt="2020-12-23T19:42:16.264" v="1778" actId="26606"/>
          <ac:spMkLst>
            <pc:docMk/>
            <pc:sldMk cId="4003483730" sldId="280"/>
            <ac:spMk id="13" creationId="{FC14672B-27A5-4CDA-ABAF-5E4CF4B41C23}"/>
          </ac:spMkLst>
        </pc:spChg>
        <pc:spChg chg="add">
          <ac:chgData name="Maureen Walz" userId="9efffb171b6d1fd3" providerId="LiveId" clId="{BA4B822B-B753-46DF-AA4B-D6E3E6990657}" dt="2020-12-23T19:42:16.264" v="1778" actId="26606"/>
          <ac:spMkLst>
            <pc:docMk/>
            <pc:sldMk cId="4003483730" sldId="280"/>
            <ac:spMk id="17" creationId="{9A206779-5C74-4555-94BC-5845C92EC3A8}"/>
          </ac:spMkLst>
        </pc:spChg>
        <pc:cxnChg chg="add">
          <ac:chgData name="Maureen Walz" userId="9efffb171b6d1fd3" providerId="LiveId" clId="{BA4B822B-B753-46DF-AA4B-D6E3E6990657}" dt="2020-12-23T19:42:16.264" v="1778" actId="26606"/>
          <ac:cxnSpMkLst>
            <pc:docMk/>
            <pc:sldMk cId="4003483730" sldId="280"/>
            <ac:cxnSpMk id="15" creationId="{8D89589C-2C90-4407-A995-05EC3DD7AB14}"/>
          </ac:cxnSpMkLst>
        </pc:cxnChg>
      </pc:sldChg>
      <pc:sldChg chg="addSp delSp modSp add mod setBg modNotesTx">
        <pc:chgData name="Maureen Walz" userId="9efffb171b6d1fd3" providerId="LiveId" clId="{BA4B822B-B753-46DF-AA4B-D6E3E6990657}" dt="2020-12-23T07:12:58.950" v="552" actId="20577"/>
        <pc:sldMkLst>
          <pc:docMk/>
          <pc:sldMk cId="2426614479" sldId="281"/>
        </pc:sldMkLst>
        <pc:spChg chg="mod">
          <ac:chgData name="Maureen Walz" userId="9efffb171b6d1fd3" providerId="LiveId" clId="{BA4B822B-B753-46DF-AA4B-D6E3E6990657}" dt="2020-12-23T07:09:44.454" v="368" actId="207"/>
          <ac:spMkLst>
            <pc:docMk/>
            <pc:sldMk cId="2426614479" sldId="281"/>
            <ac:spMk id="8" creationId="{D06918C6-5DBB-480A-894C-F6A0F823E3F3}"/>
          </ac:spMkLst>
        </pc:spChg>
        <pc:spChg chg="add 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12" creationId="{76FFCAC3-C4B0-4330-A5FB-DED7EC00D942}"/>
          </ac:spMkLst>
        </pc:spChg>
        <pc:spChg chg="mod">
          <ac:chgData name="Maureen Walz" userId="9efffb171b6d1fd3" providerId="LiveId" clId="{BA4B822B-B753-46DF-AA4B-D6E3E6990657}" dt="2020-12-23T07:09:50.170" v="369" actId="207"/>
          <ac:spMkLst>
            <pc:docMk/>
            <pc:sldMk cId="2426614479" sldId="281"/>
            <ac:spMk id="22" creationId="{4B256A48-E5B9-4BF8-B0BF-F08C4559E36A}"/>
          </ac:spMkLst>
        </pc:spChg>
        <pc:spChg chg="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23" creationId="{EED97021-D2C0-4FB1-854E-D83E1ACA2DDF}"/>
          </ac:spMkLst>
        </pc:spChg>
        <pc:spChg chg="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24" creationId="{B11542EF-F885-474D-B876-153E19FCE86E}"/>
          </ac:spMkLst>
        </pc:spChg>
        <pc:spChg chg="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25" creationId="{173C91A5-AD9D-4C1E-8AD2-2F6EED7627DF}"/>
          </ac:spMkLst>
        </pc:spChg>
        <pc:spChg chg="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27" creationId="{22439A96-FDD0-4306-9163-40D75DE17EA7}"/>
          </ac:spMkLst>
        </pc:spChg>
        <pc:spChg chg="mod">
          <ac:chgData name="Maureen Walz" userId="9efffb171b6d1fd3" providerId="LiveId" clId="{BA4B822B-B753-46DF-AA4B-D6E3E6990657}" dt="2020-12-23T07:11:35.432" v="378" actId="207"/>
          <ac:spMkLst>
            <pc:docMk/>
            <pc:sldMk cId="2426614479" sldId="281"/>
            <ac:spMk id="29" creationId="{798D131E-1A44-46D2-8AAC-AAF5A43D5346}"/>
          </ac:spMkLst>
        </pc:spChg>
        <pc:spChg chg="del">
          <ac:chgData name="Maureen Walz" userId="9efffb171b6d1fd3" providerId="LiveId" clId="{BA4B822B-B753-46DF-AA4B-D6E3E6990657}" dt="2020-12-23T07:10:46.343" v="377" actId="478"/>
          <ac:spMkLst>
            <pc:docMk/>
            <pc:sldMk cId="2426614479" sldId="281"/>
            <ac:spMk id="31" creationId="{79766F6E-3FF4-4A98-85EB-27919DD86AF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729C8-FFFD-4705-9916-728CF3ECD3FB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58F8759-401B-4D62-8EB0-66A3986B87C3}">
      <dgm:prSet/>
      <dgm:spPr/>
      <dgm:t>
        <a:bodyPr/>
        <a:lstStyle/>
        <a:p>
          <a:r>
            <a:rPr lang="en-US" dirty="0"/>
            <a:t>Cleaning</a:t>
          </a:r>
        </a:p>
      </dgm:t>
    </dgm:pt>
    <dgm:pt modelId="{B1B205AD-4856-49C4-B928-C127793D1FB4}" type="parTrans" cxnId="{9630EFF5-6739-4A5D-A7CF-67902F31E6C6}">
      <dgm:prSet/>
      <dgm:spPr/>
      <dgm:t>
        <a:bodyPr/>
        <a:lstStyle/>
        <a:p>
          <a:endParaRPr lang="en-US"/>
        </a:p>
      </dgm:t>
    </dgm:pt>
    <dgm:pt modelId="{2CBE4B2F-6109-450A-979A-5ADA962A6BFD}" type="sibTrans" cxnId="{9630EFF5-6739-4A5D-A7CF-67902F31E6C6}">
      <dgm:prSet/>
      <dgm:spPr/>
      <dgm:t>
        <a:bodyPr/>
        <a:lstStyle/>
        <a:p>
          <a:endParaRPr lang="en-US"/>
        </a:p>
      </dgm:t>
    </dgm:pt>
    <dgm:pt modelId="{7E87ED61-2534-4E2D-8C97-1E64AEEA7833}">
      <dgm:prSet/>
      <dgm:spPr/>
      <dgm:t>
        <a:bodyPr/>
        <a:lstStyle/>
        <a:p>
          <a:r>
            <a:rPr lang="en-US" dirty="0"/>
            <a:t>.reset_index()</a:t>
          </a:r>
        </a:p>
      </dgm:t>
    </dgm:pt>
    <dgm:pt modelId="{ACD0CC9B-6709-415A-BD80-8D88F56E8AE6}" type="parTrans" cxnId="{CF7548DE-5278-403C-A973-DE3C4BF90F03}">
      <dgm:prSet/>
      <dgm:spPr/>
      <dgm:t>
        <a:bodyPr/>
        <a:lstStyle/>
        <a:p>
          <a:endParaRPr lang="en-US"/>
        </a:p>
      </dgm:t>
    </dgm:pt>
    <dgm:pt modelId="{83BCBF2A-A59B-4DA7-93C3-062E58051F95}" type="sibTrans" cxnId="{CF7548DE-5278-403C-A973-DE3C4BF90F03}">
      <dgm:prSet/>
      <dgm:spPr/>
      <dgm:t>
        <a:bodyPr/>
        <a:lstStyle/>
        <a:p>
          <a:endParaRPr lang="en-US"/>
        </a:p>
      </dgm:t>
    </dgm:pt>
    <dgm:pt modelId="{2DE8BBAB-2783-4361-854A-5A80CB61CB77}">
      <dgm:prSet/>
      <dgm:spPr/>
      <dgm:t>
        <a:bodyPr/>
        <a:lstStyle/>
        <a:p>
          <a:r>
            <a:rPr lang="en-US" dirty="0"/>
            <a:t>Transforming</a:t>
          </a:r>
        </a:p>
      </dgm:t>
    </dgm:pt>
    <dgm:pt modelId="{5D177489-579A-4255-A520-3A74ED4D0C45}" type="parTrans" cxnId="{D9351743-562F-4CC3-A944-B046C2175B3C}">
      <dgm:prSet/>
      <dgm:spPr/>
      <dgm:t>
        <a:bodyPr/>
        <a:lstStyle/>
        <a:p>
          <a:endParaRPr lang="en-US"/>
        </a:p>
      </dgm:t>
    </dgm:pt>
    <dgm:pt modelId="{E5E9D577-4F0D-4B3C-9316-AD745C8D0F33}" type="sibTrans" cxnId="{D9351743-562F-4CC3-A944-B046C2175B3C}">
      <dgm:prSet/>
      <dgm:spPr/>
      <dgm:t>
        <a:bodyPr/>
        <a:lstStyle/>
        <a:p>
          <a:endParaRPr lang="en-US"/>
        </a:p>
      </dgm:t>
    </dgm:pt>
    <dgm:pt modelId="{85AB8E2B-3F59-4A7B-B2C2-67B9452217C6}">
      <dgm:prSet/>
      <dgm:spPr/>
      <dgm:t>
        <a:bodyPr/>
        <a:lstStyle/>
        <a:p>
          <a:r>
            <a:rPr lang="en-US" dirty="0"/>
            <a:t>Transpose (columns to rows)</a:t>
          </a:r>
        </a:p>
      </dgm:t>
    </dgm:pt>
    <dgm:pt modelId="{47F8CF4A-F333-4647-B426-03FBAB3FC070}" type="parTrans" cxnId="{10403316-B5CE-4050-96B8-B3F4078DA7EF}">
      <dgm:prSet/>
      <dgm:spPr/>
      <dgm:t>
        <a:bodyPr/>
        <a:lstStyle/>
        <a:p>
          <a:endParaRPr lang="en-US"/>
        </a:p>
      </dgm:t>
    </dgm:pt>
    <dgm:pt modelId="{10F7BEF6-7DA6-4871-BBCE-0A8B0DC41060}" type="sibTrans" cxnId="{10403316-B5CE-4050-96B8-B3F4078DA7EF}">
      <dgm:prSet/>
      <dgm:spPr/>
      <dgm:t>
        <a:bodyPr/>
        <a:lstStyle/>
        <a:p>
          <a:endParaRPr lang="en-US"/>
        </a:p>
      </dgm:t>
    </dgm:pt>
    <dgm:pt modelId="{360958D2-8795-441E-8BD7-9A0D51137B97}">
      <dgm:prSet/>
      <dgm:spPr/>
      <dgm:t>
        <a:bodyPr/>
        <a:lstStyle/>
        <a:p>
          <a:r>
            <a:rPr lang="en-US" dirty="0"/>
            <a:t>Melt (wide to long)</a:t>
          </a:r>
        </a:p>
      </dgm:t>
    </dgm:pt>
    <dgm:pt modelId="{9C7988D6-8D8F-4038-82F7-79D5CB2D0612}" type="parTrans" cxnId="{18826FE7-8C94-4DB2-82DE-1C4B84C7ECBA}">
      <dgm:prSet/>
      <dgm:spPr/>
      <dgm:t>
        <a:bodyPr/>
        <a:lstStyle/>
        <a:p>
          <a:endParaRPr lang="en-US"/>
        </a:p>
      </dgm:t>
    </dgm:pt>
    <dgm:pt modelId="{CA4C9762-192C-4D54-90CC-CF72F5BA5B9E}" type="sibTrans" cxnId="{18826FE7-8C94-4DB2-82DE-1C4B84C7ECBA}">
      <dgm:prSet/>
      <dgm:spPr/>
      <dgm:t>
        <a:bodyPr/>
        <a:lstStyle/>
        <a:p>
          <a:endParaRPr lang="en-US"/>
        </a:p>
      </dgm:t>
    </dgm:pt>
    <dgm:pt modelId="{5CAF450A-D119-4F55-824C-AF771C18A67A}">
      <dgm:prSet/>
      <dgm:spPr/>
      <dgm:t>
        <a:bodyPr/>
        <a:lstStyle/>
        <a:p>
          <a:r>
            <a:rPr lang="en-US" dirty="0"/>
            <a:t>.info(), .describe()</a:t>
          </a:r>
        </a:p>
      </dgm:t>
    </dgm:pt>
    <dgm:pt modelId="{B05E34D3-C161-404F-913C-D25E1DD29FB8}" type="parTrans" cxnId="{1992A237-EEFF-4F81-9CE6-A8CE3E0D29AB}">
      <dgm:prSet/>
      <dgm:spPr/>
      <dgm:t>
        <a:bodyPr/>
        <a:lstStyle/>
        <a:p>
          <a:endParaRPr lang="en-US"/>
        </a:p>
      </dgm:t>
    </dgm:pt>
    <dgm:pt modelId="{3DC80988-6135-4DE9-8C49-1343ED27C847}" type="sibTrans" cxnId="{1992A237-EEFF-4F81-9CE6-A8CE3E0D29AB}">
      <dgm:prSet/>
      <dgm:spPr/>
      <dgm:t>
        <a:bodyPr/>
        <a:lstStyle/>
        <a:p>
          <a:endParaRPr lang="en-US"/>
        </a:p>
      </dgm:t>
    </dgm:pt>
    <dgm:pt modelId="{01578ADA-9ECF-48D3-96C4-753122348956}">
      <dgm:prSet/>
      <dgm:spPr/>
      <dgm:t>
        <a:bodyPr/>
        <a:lstStyle/>
        <a:p>
          <a:r>
            <a:rPr lang="en-US" dirty="0"/>
            <a:t>.dropna()</a:t>
          </a:r>
        </a:p>
        <a:p>
          <a:r>
            <a:rPr lang="en-US" dirty="0"/>
            <a:t>.rename()</a:t>
          </a:r>
        </a:p>
      </dgm:t>
    </dgm:pt>
    <dgm:pt modelId="{2ED10396-19AC-43D4-B750-9B30968B1EDD}" type="parTrans" cxnId="{D58F371A-BE50-48C8-831B-BD6CE31992FD}">
      <dgm:prSet/>
      <dgm:spPr/>
      <dgm:t>
        <a:bodyPr/>
        <a:lstStyle/>
        <a:p>
          <a:endParaRPr lang="en-US"/>
        </a:p>
      </dgm:t>
    </dgm:pt>
    <dgm:pt modelId="{EDEC261D-6902-479C-808C-E1DE30BFA9EC}" type="sibTrans" cxnId="{D58F371A-BE50-48C8-831B-BD6CE31992FD}">
      <dgm:prSet/>
      <dgm:spPr/>
      <dgm:t>
        <a:bodyPr/>
        <a:lstStyle/>
        <a:p>
          <a:endParaRPr lang="en-US"/>
        </a:p>
      </dgm:t>
    </dgm:pt>
    <dgm:pt modelId="{CE1248CE-6387-4B4B-A227-A9B67466A960}">
      <dgm:prSet/>
      <dgm:spPr/>
      <dgm:t>
        <a:bodyPr/>
        <a:lstStyle/>
        <a:p>
          <a:r>
            <a:rPr lang="en-US" dirty="0"/>
            <a:t>Add Year &amp; Area Type</a:t>
          </a:r>
        </a:p>
      </dgm:t>
    </dgm:pt>
    <dgm:pt modelId="{1D5CE58F-4FA5-40CA-803E-97DF7F232D20}" type="parTrans" cxnId="{C1090645-19AE-4E16-9548-71669366FEA8}">
      <dgm:prSet/>
      <dgm:spPr/>
      <dgm:t>
        <a:bodyPr/>
        <a:lstStyle/>
        <a:p>
          <a:endParaRPr lang="en-US"/>
        </a:p>
      </dgm:t>
    </dgm:pt>
    <dgm:pt modelId="{8474B189-56B7-4FAC-B65A-AB7E76533D3B}" type="sibTrans" cxnId="{C1090645-19AE-4E16-9548-71669366FEA8}">
      <dgm:prSet/>
      <dgm:spPr/>
      <dgm:t>
        <a:bodyPr/>
        <a:lstStyle/>
        <a:p>
          <a:endParaRPr lang="en-US"/>
        </a:p>
      </dgm:t>
    </dgm:pt>
    <dgm:pt modelId="{B47DC53D-54FC-4A6E-8001-4991D29C966F}" type="pres">
      <dgm:prSet presAssocID="{9BA729C8-FFFD-4705-9916-728CF3ECD3FB}" presName="Name0" presStyleCnt="0">
        <dgm:presLayoutVars>
          <dgm:dir/>
          <dgm:animLvl val="lvl"/>
          <dgm:resizeHandles val="exact"/>
        </dgm:presLayoutVars>
      </dgm:prSet>
      <dgm:spPr/>
    </dgm:pt>
    <dgm:pt modelId="{66AC38F0-34FE-4EB4-BE1A-67C68FEBB61E}" type="pres">
      <dgm:prSet presAssocID="{F58F8759-401B-4D62-8EB0-66A3986B87C3}" presName="composite" presStyleCnt="0"/>
      <dgm:spPr/>
    </dgm:pt>
    <dgm:pt modelId="{18591413-B983-4CE8-935D-AAAA52D113DA}" type="pres">
      <dgm:prSet presAssocID="{F58F8759-401B-4D62-8EB0-66A3986B87C3}" presName="parTx" presStyleLbl="alignNode1" presStyleIdx="0" presStyleCnt="2">
        <dgm:presLayoutVars>
          <dgm:chMax val="0"/>
          <dgm:chPref val="0"/>
        </dgm:presLayoutVars>
      </dgm:prSet>
      <dgm:spPr/>
    </dgm:pt>
    <dgm:pt modelId="{157F321D-93DB-4D41-9C8B-0BC5804FE40D}" type="pres">
      <dgm:prSet presAssocID="{F58F8759-401B-4D62-8EB0-66A3986B87C3}" presName="desTx" presStyleLbl="alignAccFollowNode1" presStyleIdx="0" presStyleCnt="2">
        <dgm:presLayoutVars/>
      </dgm:prSet>
      <dgm:spPr/>
    </dgm:pt>
    <dgm:pt modelId="{AD876FF0-68A9-4A4B-8F09-7B1E3CB2E5DF}" type="pres">
      <dgm:prSet presAssocID="{2CBE4B2F-6109-450A-979A-5ADA962A6BFD}" presName="space" presStyleCnt="0"/>
      <dgm:spPr/>
    </dgm:pt>
    <dgm:pt modelId="{D72E00AA-E380-4455-95CC-E534C4A20D09}" type="pres">
      <dgm:prSet presAssocID="{2DE8BBAB-2783-4361-854A-5A80CB61CB77}" presName="composite" presStyleCnt="0"/>
      <dgm:spPr/>
    </dgm:pt>
    <dgm:pt modelId="{65FE1178-5D0A-4797-9A7F-1FE504C3301C}" type="pres">
      <dgm:prSet presAssocID="{2DE8BBAB-2783-4361-854A-5A80CB61CB77}" presName="parTx" presStyleLbl="alignNode1" presStyleIdx="1" presStyleCnt="2">
        <dgm:presLayoutVars>
          <dgm:chMax val="0"/>
          <dgm:chPref val="0"/>
        </dgm:presLayoutVars>
      </dgm:prSet>
      <dgm:spPr/>
    </dgm:pt>
    <dgm:pt modelId="{E5F8BBE4-9B37-4952-8E7E-4717B1049895}" type="pres">
      <dgm:prSet presAssocID="{2DE8BBAB-2783-4361-854A-5A80CB61CB77}" presName="desTx" presStyleLbl="alignAccFollowNode1" presStyleIdx="1" presStyleCnt="2">
        <dgm:presLayoutVars/>
      </dgm:prSet>
      <dgm:spPr/>
    </dgm:pt>
  </dgm:ptLst>
  <dgm:cxnLst>
    <dgm:cxn modelId="{512DD502-53C4-4CD9-BBCC-2A3BB81F2291}" type="presOf" srcId="{5CAF450A-D119-4F55-824C-AF771C18A67A}" destId="{157F321D-93DB-4D41-9C8B-0BC5804FE40D}" srcOrd="0" destOrd="0" presId="urn:microsoft.com/office/officeart/2016/7/layout/ChevronBlockProcess"/>
    <dgm:cxn modelId="{415A5C09-7CA8-4A58-8C5E-3B8FCA4491DF}" type="presOf" srcId="{85AB8E2B-3F59-4A7B-B2C2-67B9452217C6}" destId="{E5F8BBE4-9B37-4952-8E7E-4717B1049895}" srcOrd="0" destOrd="0" presId="urn:microsoft.com/office/officeart/2016/7/layout/ChevronBlockProcess"/>
    <dgm:cxn modelId="{10403316-B5CE-4050-96B8-B3F4078DA7EF}" srcId="{2DE8BBAB-2783-4361-854A-5A80CB61CB77}" destId="{85AB8E2B-3F59-4A7B-B2C2-67B9452217C6}" srcOrd="0" destOrd="0" parTransId="{47F8CF4A-F333-4647-B426-03FBAB3FC070}" sibTransId="{10F7BEF6-7DA6-4871-BBCE-0A8B0DC41060}"/>
    <dgm:cxn modelId="{80A3CB19-6B42-4D93-84A2-FCE0218751F6}" type="presOf" srcId="{01578ADA-9ECF-48D3-96C4-753122348956}" destId="{157F321D-93DB-4D41-9C8B-0BC5804FE40D}" srcOrd="0" destOrd="2" presId="urn:microsoft.com/office/officeart/2016/7/layout/ChevronBlockProcess"/>
    <dgm:cxn modelId="{D58F371A-BE50-48C8-831B-BD6CE31992FD}" srcId="{F58F8759-401B-4D62-8EB0-66A3986B87C3}" destId="{01578ADA-9ECF-48D3-96C4-753122348956}" srcOrd="2" destOrd="0" parTransId="{2ED10396-19AC-43D4-B750-9B30968B1EDD}" sibTransId="{EDEC261D-6902-479C-808C-E1DE30BFA9EC}"/>
    <dgm:cxn modelId="{1992A237-EEFF-4F81-9CE6-A8CE3E0D29AB}" srcId="{F58F8759-401B-4D62-8EB0-66A3986B87C3}" destId="{5CAF450A-D119-4F55-824C-AF771C18A67A}" srcOrd="0" destOrd="0" parTransId="{B05E34D3-C161-404F-913C-D25E1DD29FB8}" sibTransId="{3DC80988-6135-4DE9-8C49-1343ED27C847}"/>
    <dgm:cxn modelId="{79EFED5B-ACA2-4265-A0AA-DA0D02CA8C6E}" type="presOf" srcId="{2DE8BBAB-2783-4361-854A-5A80CB61CB77}" destId="{65FE1178-5D0A-4797-9A7F-1FE504C3301C}" srcOrd="0" destOrd="0" presId="urn:microsoft.com/office/officeart/2016/7/layout/ChevronBlockProcess"/>
    <dgm:cxn modelId="{D9351743-562F-4CC3-A944-B046C2175B3C}" srcId="{9BA729C8-FFFD-4705-9916-728CF3ECD3FB}" destId="{2DE8BBAB-2783-4361-854A-5A80CB61CB77}" srcOrd="1" destOrd="0" parTransId="{5D177489-579A-4255-A520-3A74ED4D0C45}" sibTransId="{E5E9D577-4F0D-4B3C-9316-AD745C8D0F33}"/>
    <dgm:cxn modelId="{C1090645-19AE-4E16-9548-71669366FEA8}" srcId="{2DE8BBAB-2783-4361-854A-5A80CB61CB77}" destId="{CE1248CE-6387-4B4B-A227-A9B67466A960}" srcOrd="2" destOrd="0" parTransId="{1D5CE58F-4FA5-40CA-803E-97DF7F232D20}" sibTransId="{8474B189-56B7-4FAC-B65A-AB7E76533D3B}"/>
    <dgm:cxn modelId="{55113249-1736-4915-B654-0E7CED539C86}" type="presOf" srcId="{F58F8759-401B-4D62-8EB0-66A3986B87C3}" destId="{18591413-B983-4CE8-935D-AAAA52D113DA}" srcOrd="0" destOrd="0" presId="urn:microsoft.com/office/officeart/2016/7/layout/ChevronBlockProcess"/>
    <dgm:cxn modelId="{976E597D-4B05-43C5-B12D-D782AFB9E286}" type="presOf" srcId="{9BA729C8-FFFD-4705-9916-728CF3ECD3FB}" destId="{B47DC53D-54FC-4A6E-8001-4991D29C966F}" srcOrd="0" destOrd="0" presId="urn:microsoft.com/office/officeart/2016/7/layout/ChevronBlockProcess"/>
    <dgm:cxn modelId="{CF7548DE-5278-403C-A973-DE3C4BF90F03}" srcId="{F58F8759-401B-4D62-8EB0-66A3986B87C3}" destId="{7E87ED61-2534-4E2D-8C97-1E64AEEA7833}" srcOrd="1" destOrd="0" parTransId="{ACD0CC9B-6709-415A-BD80-8D88F56E8AE6}" sibTransId="{83BCBF2A-A59B-4DA7-93C3-062E58051F95}"/>
    <dgm:cxn modelId="{95D3C8DE-06FC-4A16-BC04-A5F9EB3E84BC}" type="presOf" srcId="{7E87ED61-2534-4E2D-8C97-1E64AEEA7833}" destId="{157F321D-93DB-4D41-9C8B-0BC5804FE40D}" srcOrd="0" destOrd="1" presId="urn:microsoft.com/office/officeart/2016/7/layout/ChevronBlockProcess"/>
    <dgm:cxn modelId="{18826FE7-8C94-4DB2-82DE-1C4B84C7ECBA}" srcId="{2DE8BBAB-2783-4361-854A-5A80CB61CB77}" destId="{360958D2-8795-441E-8BD7-9A0D51137B97}" srcOrd="1" destOrd="0" parTransId="{9C7988D6-8D8F-4038-82F7-79D5CB2D0612}" sibTransId="{CA4C9762-192C-4D54-90CC-CF72F5BA5B9E}"/>
    <dgm:cxn modelId="{AC0A5FEB-42EE-4C75-A9CD-1A91B60890B1}" type="presOf" srcId="{CE1248CE-6387-4B4B-A227-A9B67466A960}" destId="{E5F8BBE4-9B37-4952-8E7E-4717B1049895}" srcOrd="0" destOrd="2" presId="urn:microsoft.com/office/officeart/2016/7/layout/ChevronBlockProcess"/>
    <dgm:cxn modelId="{9630EFF5-6739-4A5D-A7CF-67902F31E6C6}" srcId="{9BA729C8-FFFD-4705-9916-728CF3ECD3FB}" destId="{F58F8759-401B-4D62-8EB0-66A3986B87C3}" srcOrd="0" destOrd="0" parTransId="{B1B205AD-4856-49C4-B928-C127793D1FB4}" sibTransId="{2CBE4B2F-6109-450A-979A-5ADA962A6BFD}"/>
    <dgm:cxn modelId="{C4A321FD-0357-4579-8A25-3D63F803F13B}" type="presOf" srcId="{360958D2-8795-441E-8BD7-9A0D51137B97}" destId="{E5F8BBE4-9B37-4952-8E7E-4717B1049895}" srcOrd="0" destOrd="1" presId="urn:microsoft.com/office/officeart/2016/7/layout/ChevronBlockProcess"/>
    <dgm:cxn modelId="{DD63FE06-8210-4A82-AEE7-FE5F1433CCF4}" type="presParOf" srcId="{B47DC53D-54FC-4A6E-8001-4991D29C966F}" destId="{66AC38F0-34FE-4EB4-BE1A-67C68FEBB61E}" srcOrd="0" destOrd="0" presId="urn:microsoft.com/office/officeart/2016/7/layout/ChevronBlockProcess"/>
    <dgm:cxn modelId="{8B8BC998-AEEA-46DF-9A99-1BCB86E12A07}" type="presParOf" srcId="{66AC38F0-34FE-4EB4-BE1A-67C68FEBB61E}" destId="{18591413-B983-4CE8-935D-AAAA52D113DA}" srcOrd="0" destOrd="0" presId="urn:microsoft.com/office/officeart/2016/7/layout/ChevronBlockProcess"/>
    <dgm:cxn modelId="{3D5A9578-AEEE-4949-BA22-CD1A1AD89C4B}" type="presParOf" srcId="{66AC38F0-34FE-4EB4-BE1A-67C68FEBB61E}" destId="{157F321D-93DB-4D41-9C8B-0BC5804FE40D}" srcOrd="1" destOrd="0" presId="urn:microsoft.com/office/officeart/2016/7/layout/ChevronBlockProcess"/>
    <dgm:cxn modelId="{721D1AA4-167E-41D9-BFE9-A120ECC317F6}" type="presParOf" srcId="{B47DC53D-54FC-4A6E-8001-4991D29C966F}" destId="{AD876FF0-68A9-4A4B-8F09-7B1E3CB2E5DF}" srcOrd="1" destOrd="0" presId="urn:microsoft.com/office/officeart/2016/7/layout/ChevronBlockProcess"/>
    <dgm:cxn modelId="{C2A222E1-497C-4AD4-8C76-B2FACECFABD8}" type="presParOf" srcId="{B47DC53D-54FC-4A6E-8001-4991D29C966F}" destId="{D72E00AA-E380-4455-95CC-E534C4A20D09}" srcOrd="2" destOrd="0" presId="urn:microsoft.com/office/officeart/2016/7/layout/ChevronBlockProcess"/>
    <dgm:cxn modelId="{5076C9CB-2DD8-4DEA-BFA7-DA509D54E8D8}" type="presParOf" srcId="{D72E00AA-E380-4455-95CC-E534C4A20D09}" destId="{65FE1178-5D0A-4797-9A7F-1FE504C3301C}" srcOrd="0" destOrd="0" presId="urn:microsoft.com/office/officeart/2016/7/layout/ChevronBlockProcess"/>
    <dgm:cxn modelId="{D0B3FB3C-8A97-431E-98F7-08EE426EBA84}" type="presParOf" srcId="{D72E00AA-E380-4455-95CC-E534C4A20D09}" destId="{E5F8BBE4-9B37-4952-8E7E-4717B104989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824-6001-4726-85F5-7D64A313FA1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857E2-C5DE-4F09-8E29-1A5723D6F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Waltham Forest</a:t>
          </a:r>
        </a:p>
      </dgm:t>
    </dgm:pt>
    <dgm:pt modelId="{3BC1DA4A-E59C-4AA3-89C9-F3A401E97611}" type="parTrans" cxnId="{65C4A79A-4129-486D-9848-934556E317A2}">
      <dgm:prSet/>
      <dgm:spPr/>
      <dgm:t>
        <a:bodyPr/>
        <a:lstStyle/>
        <a:p>
          <a:endParaRPr lang="en-US"/>
        </a:p>
      </dgm:t>
    </dgm:pt>
    <dgm:pt modelId="{0C0F1799-9ED6-4143-BD50-50CB7BCDBF23}" type="sibTrans" cxnId="{65C4A79A-4129-486D-9848-934556E317A2}">
      <dgm:prSet/>
      <dgm:spPr/>
      <dgm:t>
        <a:bodyPr/>
        <a:lstStyle/>
        <a:p>
          <a:endParaRPr lang="en-US"/>
        </a:p>
      </dgm:t>
    </dgm:pt>
    <dgm:pt modelId="{5C13C5D9-3316-4727-8935-C1415E2F4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Hackney</a:t>
          </a:r>
        </a:p>
      </dgm:t>
    </dgm:pt>
    <dgm:pt modelId="{53A77A14-5D00-4178-8029-CDD3B1DA4358}" type="parTrans" cxnId="{951FF180-2F97-4470-9E1D-B499011EC874}">
      <dgm:prSet/>
      <dgm:spPr/>
      <dgm:t>
        <a:bodyPr/>
        <a:lstStyle/>
        <a:p>
          <a:endParaRPr lang="en-US"/>
        </a:p>
      </dgm:t>
    </dgm:pt>
    <dgm:pt modelId="{A1FF2FB0-3D06-49FA-8408-ED99AF76E02A}" type="sibTrans" cxnId="{951FF180-2F97-4470-9E1D-B499011EC874}">
      <dgm:prSet/>
      <dgm:spPr/>
      <dgm:t>
        <a:bodyPr/>
        <a:lstStyle/>
        <a:p>
          <a:endParaRPr lang="en-US"/>
        </a:p>
      </dgm:t>
    </dgm:pt>
    <dgm:pt modelId="{F94BAA48-2EAE-44E1-BC91-90EA5DBA84C3}" type="pres">
      <dgm:prSet presAssocID="{CDB5B824-6001-4726-85F5-7D64A313FA1F}" presName="root" presStyleCnt="0">
        <dgm:presLayoutVars>
          <dgm:dir/>
          <dgm:resizeHandles val="exact"/>
        </dgm:presLayoutVars>
      </dgm:prSet>
      <dgm:spPr/>
    </dgm:pt>
    <dgm:pt modelId="{361FA8A1-49CC-40EE-8088-BE5F93F29514}" type="pres">
      <dgm:prSet presAssocID="{7AA857E2-C5DE-4F09-8E29-1A5723D6F314}" presName="compNode" presStyleCnt="0"/>
      <dgm:spPr/>
    </dgm:pt>
    <dgm:pt modelId="{AEA95314-51C9-4BC7-B6FF-9DDB34501D2C}" type="pres">
      <dgm:prSet presAssocID="{7AA857E2-C5DE-4F09-8E29-1A5723D6F3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85A37EA4-991F-4D64-95F0-BCE76CA973F6}" type="pres">
      <dgm:prSet presAssocID="{7AA857E2-C5DE-4F09-8E29-1A5723D6F314}" presName="spaceRect" presStyleCnt="0"/>
      <dgm:spPr/>
    </dgm:pt>
    <dgm:pt modelId="{1CD42D28-E0BE-4ACB-8833-461B16534E0C}" type="pres">
      <dgm:prSet presAssocID="{7AA857E2-C5DE-4F09-8E29-1A5723D6F314}" presName="textRect" presStyleLbl="revTx" presStyleIdx="0" presStyleCnt="2">
        <dgm:presLayoutVars>
          <dgm:chMax val="1"/>
          <dgm:chPref val="1"/>
        </dgm:presLayoutVars>
      </dgm:prSet>
      <dgm:spPr/>
    </dgm:pt>
    <dgm:pt modelId="{CDDD062C-3FA9-43D5-B387-C8CFBFB2206E}" type="pres">
      <dgm:prSet presAssocID="{0C0F1799-9ED6-4143-BD50-50CB7BCDBF23}" presName="sibTrans" presStyleCnt="0"/>
      <dgm:spPr/>
    </dgm:pt>
    <dgm:pt modelId="{DADACC45-B743-4CD2-9524-9185C0703291}" type="pres">
      <dgm:prSet presAssocID="{5C13C5D9-3316-4727-8935-C1415E2F47E6}" presName="compNode" presStyleCnt="0"/>
      <dgm:spPr/>
    </dgm:pt>
    <dgm:pt modelId="{1C6B6B5F-F2D2-4695-9D50-ABA600F94E37}" type="pres">
      <dgm:prSet presAssocID="{5C13C5D9-3316-4727-8935-C1415E2F47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outline"/>
        </a:ext>
      </dgm:extLst>
    </dgm:pt>
    <dgm:pt modelId="{00927E36-7512-44E4-A28F-E56DAC1F4B9B}" type="pres">
      <dgm:prSet presAssocID="{5C13C5D9-3316-4727-8935-C1415E2F47E6}" presName="spaceRect" presStyleCnt="0"/>
      <dgm:spPr/>
    </dgm:pt>
    <dgm:pt modelId="{46DA3339-B8ED-465E-9B06-BE5B9312357D}" type="pres">
      <dgm:prSet presAssocID="{5C13C5D9-3316-4727-8935-C1415E2F47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9AD21D-C152-449D-AB0C-5501562BF5DD}" type="presOf" srcId="{CDB5B824-6001-4726-85F5-7D64A313FA1F}" destId="{F94BAA48-2EAE-44E1-BC91-90EA5DBA84C3}" srcOrd="0" destOrd="0" presId="urn:microsoft.com/office/officeart/2018/2/layout/IconLabelList"/>
    <dgm:cxn modelId="{D45C9B28-95E1-47FF-B3FC-6ABCF603435E}" type="presOf" srcId="{5C13C5D9-3316-4727-8935-C1415E2F47E6}" destId="{46DA3339-B8ED-465E-9B06-BE5B9312357D}" srcOrd="0" destOrd="0" presId="urn:microsoft.com/office/officeart/2018/2/layout/IconLabelList"/>
    <dgm:cxn modelId="{951FF180-2F97-4470-9E1D-B499011EC874}" srcId="{CDB5B824-6001-4726-85F5-7D64A313FA1F}" destId="{5C13C5D9-3316-4727-8935-C1415E2F47E6}" srcOrd="1" destOrd="0" parTransId="{53A77A14-5D00-4178-8029-CDD3B1DA4358}" sibTransId="{A1FF2FB0-3D06-49FA-8408-ED99AF76E02A}"/>
    <dgm:cxn modelId="{65C4A79A-4129-486D-9848-934556E317A2}" srcId="{CDB5B824-6001-4726-85F5-7D64A313FA1F}" destId="{7AA857E2-C5DE-4F09-8E29-1A5723D6F314}" srcOrd="0" destOrd="0" parTransId="{3BC1DA4A-E59C-4AA3-89C9-F3A401E97611}" sibTransId="{0C0F1799-9ED6-4143-BD50-50CB7BCDBF23}"/>
    <dgm:cxn modelId="{302FEDB1-7A4E-48EC-855A-525E596C5C63}" type="presOf" srcId="{7AA857E2-C5DE-4F09-8E29-1A5723D6F314}" destId="{1CD42D28-E0BE-4ACB-8833-461B16534E0C}" srcOrd="0" destOrd="0" presId="urn:microsoft.com/office/officeart/2018/2/layout/IconLabelList"/>
    <dgm:cxn modelId="{429B8A7E-5934-4708-A051-7042DE654155}" type="presParOf" srcId="{F94BAA48-2EAE-44E1-BC91-90EA5DBA84C3}" destId="{361FA8A1-49CC-40EE-8088-BE5F93F29514}" srcOrd="0" destOrd="0" presId="urn:microsoft.com/office/officeart/2018/2/layout/IconLabelList"/>
    <dgm:cxn modelId="{912F2C4A-F2D5-4C6E-9917-A9D03E1E1C43}" type="presParOf" srcId="{361FA8A1-49CC-40EE-8088-BE5F93F29514}" destId="{AEA95314-51C9-4BC7-B6FF-9DDB34501D2C}" srcOrd="0" destOrd="0" presId="urn:microsoft.com/office/officeart/2018/2/layout/IconLabelList"/>
    <dgm:cxn modelId="{0476B4E2-AC82-4367-96E2-A9349417EB88}" type="presParOf" srcId="{361FA8A1-49CC-40EE-8088-BE5F93F29514}" destId="{85A37EA4-991F-4D64-95F0-BCE76CA973F6}" srcOrd="1" destOrd="0" presId="urn:microsoft.com/office/officeart/2018/2/layout/IconLabelList"/>
    <dgm:cxn modelId="{6C62071A-FC4C-481E-BCC0-2EC19ACA02B8}" type="presParOf" srcId="{361FA8A1-49CC-40EE-8088-BE5F93F29514}" destId="{1CD42D28-E0BE-4ACB-8833-461B16534E0C}" srcOrd="2" destOrd="0" presId="urn:microsoft.com/office/officeart/2018/2/layout/IconLabelList"/>
    <dgm:cxn modelId="{BC85BBEA-415B-4A18-970C-476A3F01BFCD}" type="presParOf" srcId="{F94BAA48-2EAE-44E1-BC91-90EA5DBA84C3}" destId="{CDDD062C-3FA9-43D5-B387-C8CFBFB2206E}" srcOrd="1" destOrd="0" presId="urn:microsoft.com/office/officeart/2018/2/layout/IconLabelList"/>
    <dgm:cxn modelId="{B122EF96-7C0A-45C9-9080-E6A4EA26580E}" type="presParOf" srcId="{F94BAA48-2EAE-44E1-BC91-90EA5DBA84C3}" destId="{DADACC45-B743-4CD2-9524-9185C0703291}" srcOrd="2" destOrd="0" presId="urn:microsoft.com/office/officeart/2018/2/layout/IconLabelList"/>
    <dgm:cxn modelId="{442A684F-9570-4C75-B690-992605C0288B}" type="presParOf" srcId="{DADACC45-B743-4CD2-9524-9185C0703291}" destId="{1C6B6B5F-F2D2-4695-9D50-ABA600F94E37}" srcOrd="0" destOrd="0" presId="urn:microsoft.com/office/officeart/2018/2/layout/IconLabelList"/>
    <dgm:cxn modelId="{F54A73C7-4DBA-45BD-8E03-ACF8213E8F46}" type="presParOf" srcId="{DADACC45-B743-4CD2-9524-9185C0703291}" destId="{00927E36-7512-44E4-A28F-E56DAC1F4B9B}" srcOrd="1" destOrd="0" presId="urn:microsoft.com/office/officeart/2018/2/layout/IconLabelList"/>
    <dgm:cxn modelId="{4A1B8F23-711E-4A75-8AA5-8EDFAB13D23C}" type="presParOf" srcId="{DADACC45-B743-4CD2-9524-9185C0703291}" destId="{46DA3339-B8ED-465E-9B06-BE5B931235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91413-B983-4CE8-935D-AAAA52D113DA}">
      <dsp:nvSpPr>
        <dsp:cNvPr id="0" name=""/>
        <dsp:cNvSpPr/>
      </dsp:nvSpPr>
      <dsp:spPr>
        <a:xfrm>
          <a:off x="8041" y="850749"/>
          <a:ext cx="3897570" cy="1169271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73" tIns="144373" rIns="144373" bIns="1443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Cleaning</a:t>
          </a:r>
        </a:p>
      </dsp:txBody>
      <dsp:txXfrm>
        <a:off x="358822" y="850749"/>
        <a:ext cx="3196008" cy="1169271"/>
      </dsp:txXfrm>
    </dsp:sp>
    <dsp:sp modelId="{157F321D-93DB-4D41-9C8B-0BC5804FE40D}">
      <dsp:nvSpPr>
        <dsp:cNvPr id="0" name=""/>
        <dsp:cNvSpPr/>
      </dsp:nvSpPr>
      <dsp:spPr>
        <a:xfrm>
          <a:off x="8041" y="2020021"/>
          <a:ext cx="3546789" cy="228492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75" tIns="280275" rIns="280275" bIns="5605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.info(), .describe()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.reset_index()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.dropna()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.rename()</a:t>
          </a:r>
        </a:p>
      </dsp:txBody>
      <dsp:txXfrm>
        <a:off x="8041" y="2020021"/>
        <a:ext cx="3546789" cy="2284921"/>
      </dsp:txXfrm>
    </dsp:sp>
    <dsp:sp modelId="{65FE1178-5D0A-4797-9A7F-1FE504C3301C}">
      <dsp:nvSpPr>
        <dsp:cNvPr id="0" name=""/>
        <dsp:cNvSpPr/>
      </dsp:nvSpPr>
      <dsp:spPr>
        <a:xfrm>
          <a:off x="3866787" y="850749"/>
          <a:ext cx="3897570" cy="1169271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73" tIns="144373" rIns="144373" bIns="1443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Transforming</a:t>
          </a:r>
        </a:p>
      </dsp:txBody>
      <dsp:txXfrm>
        <a:off x="4217568" y="850749"/>
        <a:ext cx="3196008" cy="1169271"/>
      </dsp:txXfrm>
    </dsp:sp>
    <dsp:sp modelId="{E5F8BBE4-9B37-4952-8E7E-4717B1049895}">
      <dsp:nvSpPr>
        <dsp:cNvPr id="0" name=""/>
        <dsp:cNvSpPr/>
      </dsp:nvSpPr>
      <dsp:spPr>
        <a:xfrm>
          <a:off x="3866787" y="2020021"/>
          <a:ext cx="3546789" cy="228492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275" tIns="280275" rIns="280275" bIns="5605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Transpose (columns to rows)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Melt (wide to long)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Year &amp; Area Type</a:t>
          </a:r>
        </a:p>
      </dsp:txBody>
      <dsp:txXfrm>
        <a:off x="3866787" y="2020021"/>
        <a:ext cx="3546789" cy="2284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95314-51C9-4BC7-B6FF-9DDB34501D2C}">
      <dsp:nvSpPr>
        <dsp:cNvPr id="0" name=""/>
        <dsp:cNvSpPr/>
      </dsp:nvSpPr>
      <dsp:spPr>
        <a:xfrm>
          <a:off x="1207876" y="174512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2D28-E0BE-4ACB-8833-461B16534E0C}">
      <dsp:nvSpPr>
        <dsp:cNvPr id="0" name=""/>
        <dsp:cNvSpPr/>
      </dsp:nvSpPr>
      <dsp:spPr>
        <a:xfrm>
          <a:off x="561282" y="1546413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Waltham Forest</a:t>
          </a:r>
        </a:p>
      </dsp:txBody>
      <dsp:txXfrm>
        <a:off x="561282" y="1546413"/>
        <a:ext cx="2351250" cy="720000"/>
      </dsp:txXfrm>
    </dsp:sp>
    <dsp:sp modelId="{1C6B6B5F-F2D2-4695-9D50-ABA600F94E37}">
      <dsp:nvSpPr>
        <dsp:cNvPr id="0" name=""/>
        <dsp:cNvSpPr/>
      </dsp:nvSpPr>
      <dsp:spPr>
        <a:xfrm>
          <a:off x="1207876" y="2854226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A3339-B8ED-465E-9B06-BE5B9312357D}">
      <dsp:nvSpPr>
        <dsp:cNvPr id="0" name=""/>
        <dsp:cNvSpPr/>
      </dsp:nvSpPr>
      <dsp:spPr>
        <a:xfrm>
          <a:off x="561282" y="4226127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Hackney</a:t>
          </a:r>
        </a:p>
      </dsp:txBody>
      <dsp:txXfrm>
        <a:off x="561282" y="4226127"/>
        <a:ext cx="235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pattern </a:t>
            </a:r>
          </a:p>
          <a:p>
            <a:r>
              <a:rPr lang="en-US" dirty="0"/>
              <a:t>Range tighter and spread over the last two decades (gap between least and most expensive significantly larger)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Boroughs with the highest percentage change and the lowest percent change </a:t>
            </a:r>
          </a:p>
          <a:p>
            <a:r>
              <a:rPr lang="en-US" dirty="0"/>
              <a:t>Starting and ending price points were variable between both ends of spectrum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X-axis on both graphs follows the same sequence, there isn’t a clear trend of magnitude of starting and ending points and how much % change there was in the market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Boroughs on the east side of the city seem to be seeing prices increase at a faster pace in the last two decades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12/21/2020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12/21/2020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12/21/2020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12/21/2020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12/21/2020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ondon.gov.uk/download/uk-house-price-index/70ac0766-8902-4eb5-aab5-01951aaed773/UK%20House%20price%20index.x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7848" y="761999"/>
            <a:ext cx="2924557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1" y="752748"/>
            <a:ext cx="1001222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014" y="761999"/>
            <a:ext cx="4207393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A005D-FBB8-4C34-BD61-AF20EAC8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70" y="1298448"/>
            <a:ext cx="7054606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5900" dirty="0">
                <a:solidFill>
                  <a:schemeClr val="accent1"/>
                </a:solidFill>
              </a:rPr>
              <a:t>London Housing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F7849-8348-4258-B9B8-B92FEAA1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6480" y="4084889"/>
            <a:ext cx="3020835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1800">
                <a:solidFill>
                  <a:srgbClr val="FFFFFF"/>
                </a:solidFill>
              </a:rPr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0277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/>
              </a:rPr>
              <a:t>Conclusions</a:t>
            </a:r>
          </a:p>
        </p:txBody>
      </p:sp>
      <p:graphicFrame>
        <p:nvGraphicFramePr>
          <p:cNvPr id="10248" name="Content Placeholder 2">
            <a:extLst>
              <a:ext uri="{FF2B5EF4-FFF2-40B4-BE49-F238E27FC236}">
                <a16:creationId xmlns:a16="http://schemas.microsoft.com/office/drawing/2014/main" id="{050AA19C-EB6D-4C97-A700-FD48DEC9A4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411630"/>
              </p:ext>
            </p:extLst>
          </p:nvPr>
        </p:nvGraphicFramePr>
        <p:xfrm>
          <a:off x="3866905" y="868680"/>
          <a:ext cx="3473815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7315E-3628-4081-9081-B451698C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2120" y="868680"/>
            <a:ext cx="3473814" cy="1950720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b="1" dirty="0">
                <a:latin typeface="Helvetica Neue"/>
              </a:rPr>
              <a:t>79%</a:t>
            </a:r>
          </a:p>
          <a:p>
            <a:pPr marL="0" indent="0" algn="ctr">
              <a:buNone/>
            </a:pPr>
            <a:r>
              <a:rPr lang="en-US" sz="2800" b="1" dirty="0">
                <a:latin typeface="Helvetica Neue"/>
              </a:rPr>
              <a:t>in two decades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26C8EB8-69F0-4076-8A9A-7933D6AF19A2}"/>
              </a:ext>
            </a:extLst>
          </p:cNvPr>
          <p:cNvSpPr/>
          <p:nvPr/>
        </p:nvSpPr>
        <p:spPr>
          <a:xfrm>
            <a:off x="10150961" y="990600"/>
            <a:ext cx="609600" cy="100976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4D83EF-2255-462D-9482-48BEAE9C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27" y="3430449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F257AA7-937D-40FD-93DF-57C202784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442694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F16772-7E47-4361-B40F-4B0F4DC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2786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E5CA4EE-2836-467A-8459-7D0D0CE6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F9E037-CFAC-4CED-B9B8-F3C267748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442694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FD52-2E39-4873-B391-23F40013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53" y="1123837"/>
            <a:ext cx="2946714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>
                <a:latin typeface="Helvetica Neue"/>
              </a:rPr>
              <a:t>Variability across London Boroughs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FA8632-9E39-45DE-84AD-DC59D8A0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2786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40C6E99-D735-4511-B8CC-247954ED7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98" y="173545"/>
            <a:ext cx="5545052" cy="39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57ABC-0DEC-47BC-8D31-37961C4A7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93130"/>
              </p:ext>
            </p:extLst>
          </p:nvPr>
        </p:nvGraphicFramePr>
        <p:xfrm>
          <a:off x="3608100" y="3683341"/>
          <a:ext cx="2999506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8385">
                  <a:extLst>
                    <a:ext uri="{9D8B030D-6E8A-4147-A177-3AD203B41FA5}">
                      <a16:colId xmlns:a16="http://schemas.microsoft.com/office/drawing/2014/main" val="563937581"/>
                    </a:ext>
                  </a:extLst>
                </a:gridCol>
                <a:gridCol w="1581121">
                  <a:extLst>
                    <a:ext uri="{9D8B030D-6E8A-4147-A177-3AD203B41FA5}">
                      <a16:colId xmlns:a16="http://schemas.microsoft.com/office/drawing/2014/main" val="2110510743"/>
                    </a:ext>
                  </a:extLst>
                </a:gridCol>
              </a:tblGrid>
              <a:tr h="533884">
                <a:tc>
                  <a:txBody>
                    <a:bodyPr/>
                    <a:lstStyle/>
                    <a:p>
                      <a:r>
                        <a:rPr lang="en-US" sz="1600" dirty="0"/>
                        <a:t>Statistic</a:t>
                      </a:r>
                      <a:endParaRPr lang="en-US" sz="1600" dirty="0">
                        <a:latin typeface="Gill Sans Nova Light" panose="020B0302020104020203" pitchFamily="34" charset="0"/>
                      </a:endParaRPr>
                    </a:p>
                  </a:txBody>
                  <a:tcPr anchor="ctr">
                    <a:solidFill>
                      <a:srgbClr val="1C75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Price Percent Change</a:t>
                      </a:r>
                      <a:endParaRPr lang="en-US" sz="1600" dirty="0">
                        <a:latin typeface="Gill Sans Nova Light" panose="020B0302020104020203" pitchFamily="34" charset="0"/>
                      </a:endParaRPr>
                    </a:p>
                  </a:txBody>
                  <a:tcPr anchor="ctr">
                    <a:solidFill>
                      <a:srgbClr val="1C7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70743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0.7316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71249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US" sz="1400" b="1" dirty="0"/>
                        <a:t>Standard Deviation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0.029916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6609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Minimum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0.687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7822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25% Quartile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0.7065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9890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50% Quartile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0.73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37586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75% Quartile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0.753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96656"/>
                  </a:ext>
                </a:extLst>
              </a:tr>
              <a:tr h="280992">
                <a:tc>
                  <a:txBody>
                    <a:bodyPr/>
                    <a:lstStyle/>
                    <a:p>
                      <a:r>
                        <a:rPr lang="en-US" sz="1400" b="1" dirty="0"/>
                        <a:t>Maximum</a:t>
                      </a:r>
                      <a:endParaRPr lang="en-US" sz="1400" b="1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0.789</a:t>
                      </a:r>
                      <a:endParaRPr lang="en-US" sz="1400" dirty="0">
                        <a:latin typeface="Gill Sans Nova Light" panose="020B03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58281"/>
                  </a:ext>
                </a:extLst>
              </a:tr>
            </a:tbl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E0CE9295-9692-4752-B3A4-CD96E2AF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67" y="3066155"/>
            <a:ext cx="5297102" cy="37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BE8AF8-06AA-4FBA-BAC4-CA62C65C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600" spc="-100" dirty="0">
                <a:effectLst/>
                <a:latin typeface="Helvetica Neue"/>
              </a:rPr>
              <a:t>“Which boroughs of London have seen the greatest increase in housing prices, on average, over the last two decades?”</a:t>
            </a:r>
            <a:endParaRPr lang="en-US" sz="3600" spc="-100" dirty="0">
              <a:latin typeface="Helvetica Neue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ACBDE51-71AF-4DFC-92B5-AEF5756CF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r="6983" b="1"/>
          <a:stretch/>
        </p:blipFill>
        <p:spPr bwMode="auto">
          <a:xfrm>
            <a:off x="3732212" y="180946"/>
            <a:ext cx="7757347" cy="64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D06918C6-5DBB-480A-894C-F6A0F823E3F3}"/>
              </a:ext>
            </a:extLst>
          </p:cNvPr>
          <p:cNvSpPr/>
          <p:nvPr/>
        </p:nvSpPr>
        <p:spPr>
          <a:xfrm>
            <a:off x="8456612" y="1371600"/>
            <a:ext cx="152400" cy="1524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4B256A48-E5B9-4BF8-B0BF-F08C4559E36A}"/>
              </a:ext>
            </a:extLst>
          </p:cNvPr>
          <p:cNvSpPr/>
          <p:nvPr/>
        </p:nvSpPr>
        <p:spPr>
          <a:xfrm>
            <a:off x="7999412" y="2514600"/>
            <a:ext cx="152400" cy="1524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ED97021-D2C0-4FB1-854E-D83E1ACA2DDF}"/>
              </a:ext>
            </a:extLst>
          </p:cNvPr>
          <p:cNvSpPr/>
          <p:nvPr/>
        </p:nvSpPr>
        <p:spPr>
          <a:xfrm>
            <a:off x="8488694" y="3811675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11542EF-F885-474D-B876-153E19FCE86E}"/>
              </a:ext>
            </a:extLst>
          </p:cNvPr>
          <p:cNvSpPr/>
          <p:nvPr/>
        </p:nvSpPr>
        <p:spPr>
          <a:xfrm>
            <a:off x="10056812" y="2209800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173C91A5-AD9D-4C1E-8AD2-2F6EED7627DF}"/>
              </a:ext>
            </a:extLst>
          </p:cNvPr>
          <p:cNvSpPr/>
          <p:nvPr/>
        </p:nvSpPr>
        <p:spPr>
          <a:xfrm>
            <a:off x="9066212" y="2895600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2439A96-FDD0-4306-9163-40D75DE17EA7}"/>
              </a:ext>
            </a:extLst>
          </p:cNvPr>
          <p:cNvSpPr/>
          <p:nvPr/>
        </p:nvSpPr>
        <p:spPr>
          <a:xfrm>
            <a:off x="7923212" y="1676400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8D131E-1A44-46D2-8AAC-AAF5A43D5346}"/>
              </a:ext>
            </a:extLst>
          </p:cNvPr>
          <p:cNvSpPr/>
          <p:nvPr/>
        </p:nvSpPr>
        <p:spPr>
          <a:xfrm>
            <a:off x="7999596" y="3544975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6FFCAC3-C4B0-4330-A5FB-DED7EC00D942}"/>
              </a:ext>
            </a:extLst>
          </p:cNvPr>
          <p:cNvSpPr/>
          <p:nvPr/>
        </p:nvSpPr>
        <p:spPr>
          <a:xfrm>
            <a:off x="7732712" y="2753508"/>
            <a:ext cx="152400" cy="152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5ABE5-B8FB-4D17-B05A-57259D9E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15" y="864108"/>
            <a:ext cx="3073113" cy="5120639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Further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59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83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1EE1C-55D9-4CF1-BE3D-26F43A1E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851" y="864108"/>
            <a:ext cx="5909138" cy="5120640"/>
          </a:xfrm>
        </p:spPr>
        <p:txBody>
          <a:bodyPr>
            <a:normAutofit/>
          </a:bodyPr>
          <a:lstStyle/>
          <a:p>
            <a:r>
              <a:rPr lang="en-US" dirty="0"/>
              <a:t>Identify Causes &amp; Impacts of Varying Rates </a:t>
            </a:r>
          </a:p>
          <a:p>
            <a:pPr lvl="1"/>
            <a:r>
              <a:rPr lang="en-US" dirty="0"/>
              <a:t>Age of properties </a:t>
            </a:r>
          </a:p>
          <a:p>
            <a:pPr lvl="1"/>
            <a:r>
              <a:rPr lang="en-US" dirty="0"/>
              <a:t>Public Transit Accessibility </a:t>
            </a:r>
          </a:p>
          <a:p>
            <a:pPr lvl="1"/>
            <a:r>
              <a:rPr lang="en-US" dirty="0"/>
              <a:t>Gentrification </a:t>
            </a:r>
          </a:p>
          <a:p>
            <a:pPr lvl="1"/>
            <a:r>
              <a:rPr lang="en-US" dirty="0"/>
              <a:t>Demographic changes</a:t>
            </a:r>
          </a:p>
          <a:p>
            <a:pPr lvl="1"/>
            <a:r>
              <a:rPr lang="en-US" dirty="0"/>
              <a:t>Crime rates   </a:t>
            </a:r>
          </a:p>
          <a:p>
            <a:r>
              <a:rPr lang="en-US" dirty="0"/>
              <a:t>Analysis Extension</a:t>
            </a:r>
          </a:p>
          <a:p>
            <a:pPr lvl="1"/>
            <a:r>
              <a:rPr lang="en-US" dirty="0"/>
              <a:t>Trends in rental market </a:t>
            </a:r>
          </a:p>
          <a:p>
            <a:pPr lvl="1"/>
            <a:r>
              <a:rPr lang="en-US" dirty="0"/>
              <a:t>Trends in other large cities </a:t>
            </a:r>
          </a:p>
          <a:p>
            <a:pPr lvl="1"/>
            <a:r>
              <a:rPr lang="en-US" dirty="0"/>
              <a:t>Predicting prices in next 10 years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0945" y="767825"/>
            <a:ext cx="507880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BE8AF8-06AA-4FBA-BAC4-CA62C65C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600" spc="-100" dirty="0">
                <a:effectLst/>
                <a:latin typeface="Helvetica Neue"/>
              </a:rPr>
              <a:t>“Which boroughs of London have seen the greatest increase in housing prices, on average, over the last two decades?”</a:t>
            </a:r>
            <a:endParaRPr lang="en-US" sz="3600" spc="-100" dirty="0">
              <a:latin typeface="Helvetica Neue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ACBDE51-71AF-4DFC-92B5-AEF5756CF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r="6983" b="1"/>
          <a:stretch/>
        </p:blipFill>
        <p:spPr bwMode="auto">
          <a:xfrm>
            <a:off x="3732212" y="180946"/>
            <a:ext cx="7757347" cy="64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41ECD-7B06-4EBA-B372-9F4A5853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Data Sourcing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4BD82-DAAD-454F-BDDD-54D96A6B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London Datastore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Free, open-source data-sharing portal for London-oriented datasets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https://data.london.gov.uk/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1" dirty="0"/>
              <a:t>Dataset: </a:t>
            </a:r>
            <a:r>
              <a:rPr lang="en-US" dirty="0"/>
              <a:t>UK House Price Index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Captures changes in the value of residential properties using sales data collected on residential housing transactions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url_LondonHousePrices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/>
              </a:rPr>
              <a:t>Clean &amp; Transform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867A016-35D2-479E-B297-8BFF1BAFC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63742"/>
              </p:ext>
            </p:extLst>
          </p:nvPr>
        </p:nvGraphicFramePr>
        <p:xfrm>
          <a:off x="3732212" y="864108"/>
          <a:ext cx="7772400" cy="515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A799688-A65C-4846-822E-8B7A3731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442694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8376FC-75EF-4E04-AAE7-50AC47B4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2786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464102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4C4C-08C9-44A2-B319-6645A68B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3" y="1070770"/>
            <a:ext cx="401507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dirty="0">
                <a:latin typeface="Helvetica Neue"/>
              </a:rPr>
              <a:t>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87F97-DD3A-49FC-B1BA-0345EFE4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173" y="2438400"/>
            <a:ext cx="412883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150000"/>
              </a:lnSpc>
              <a:buClr>
                <a:srgbClr val="4C9FD9"/>
              </a:buClr>
            </a:pPr>
            <a:r>
              <a:rPr lang="en-US" dirty="0">
                <a:solidFill>
                  <a:srgbClr val="FFFFFF"/>
                </a:solidFill>
              </a:rPr>
              <a:t>Average prices increased (~linearly) until 2008 housing market crash</a:t>
            </a:r>
          </a:p>
          <a:p>
            <a:pPr indent="-182880" defTabSz="914400">
              <a:lnSpc>
                <a:spcPct val="150000"/>
              </a:lnSpc>
              <a:buClr>
                <a:srgbClr val="4C9FD9"/>
              </a:buClr>
            </a:pPr>
            <a:r>
              <a:rPr lang="en-US" dirty="0">
                <a:solidFill>
                  <a:srgbClr val="FFFFFF"/>
                </a:solidFill>
              </a:rPr>
              <a:t>Market appears to recover to pre-crash trajectory around 2018</a:t>
            </a:r>
          </a:p>
          <a:p>
            <a:pPr indent="-182880" defTabSz="914400">
              <a:buClr>
                <a:srgbClr val="4C9FD9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D92D0-3D09-4FDD-913D-9E092221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6125" y="1240382"/>
            <a:ext cx="6192154" cy="43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4E4EC4-3CFB-4719-8032-361E0825D89D}"/>
              </a:ext>
            </a:extLst>
          </p:cNvPr>
          <p:cNvSpPr txBox="1">
            <a:spLocks/>
          </p:cNvSpPr>
          <p:nvPr/>
        </p:nvSpPr>
        <p:spPr>
          <a:xfrm>
            <a:off x="289173" y="1070770"/>
            <a:ext cx="3033525" cy="1255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b="1"/>
              <a:t>Borough</a:t>
            </a:r>
          </a:p>
          <a:p>
            <a:pPr defTabSz="914400"/>
            <a:r>
              <a:rPr lang="en-US" sz="3600" b="1"/>
              <a:t>Exploration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43EA2-331F-4DB4-AD8E-415AE31FA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577" y="1791707"/>
            <a:ext cx="4640957" cy="32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3BAE815-6FBA-4740-8E3F-B7375BF4D1B4}"/>
              </a:ext>
            </a:extLst>
          </p:cNvPr>
          <p:cNvSpPr txBox="1">
            <a:spLocks/>
          </p:cNvSpPr>
          <p:nvPr/>
        </p:nvSpPr>
        <p:spPr>
          <a:xfrm>
            <a:off x="150812" y="2354446"/>
            <a:ext cx="3033525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defTabSz="914400">
              <a:lnSpc>
                <a:spcPct val="150000"/>
              </a:lnSpc>
              <a:buClr>
                <a:srgbClr val="4C9FD9"/>
              </a:buClr>
            </a:pPr>
            <a:r>
              <a:rPr lang="en-US" dirty="0">
                <a:solidFill>
                  <a:srgbClr val="FFFFFF"/>
                </a:solidFill>
              </a:rPr>
              <a:t>Individual borough trends closely followed London</a:t>
            </a:r>
          </a:p>
          <a:p>
            <a:pPr indent="-182880" defTabSz="914400">
              <a:lnSpc>
                <a:spcPct val="150000"/>
              </a:lnSpc>
              <a:buClr>
                <a:srgbClr val="4C9FD9"/>
              </a:buClr>
            </a:pPr>
            <a:r>
              <a:rPr lang="en-US" dirty="0">
                <a:solidFill>
                  <a:srgbClr val="FFFFFF"/>
                </a:solidFill>
              </a:rPr>
              <a:t>Prices consistently increased </a:t>
            </a:r>
          </a:p>
          <a:p>
            <a:pPr indent="-182880" defTabSz="914400">
              <a:lnSpc>
                <a:spcPct val="150000"/>
              </a:lnSpc>
              <a:buClr>
                <a:srgbClr val="4C9FD9"/>
              </a:buClr>
            </a:pPr>
            <a:r>
              <a:rPr lang="en-US" dirty="0">
                <a:solidFill>
                  <a:srgbClr val="FFFFFF"/>
                </a:solidFill>
              </a:rPr>
              <a:t>Year-over-year percentage changes were variable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FC10C-74C5-43D6-B814-45CEA04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921" y="605545"/>
            <a:ext cx="3825572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Price of a Home in London Boroughs</a:t>
            </a: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2FB09D7-7D09-4F3E-AC0E-C49566E1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748049"/>
            <a:ext cx="8081407" cy="50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/>
              </a:rPr>
              <a:t>Modeling</a:t>
            </a:r>
            <a:endParaRPr lang="en-US" b="1" dirty="0">
              <a:latin typeface="Helvetica Neue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Identify the percentage change between 1999 &amp; 2019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 change ratio across boroughs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641D7F-B4F4-42DB-AC74-53DF45D9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466173"/>
            <a:ext cx="2718609" cy="5916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72">
            <a:extLst>
              <a:ext uri="{FF2B5EF4-FFF2-40B4-BE49-F238E27FC236}">
                <a16:creationId xmlns:a16="http://schemas.microsoft.com/office/drawing/2014/main" id="{7E13765B-5B35-437C-8C73-068F9E7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9" name="Rectangle 74">
            <a:extLst>
              <a:ext uri="{FF2B5EF4-FFF2-40B4-BE49-F238E27FC236}">
                <a16:creationId xmlns:a16="http://schemas.microsoft.com/office/drawing/2014/main" id="{C66D83FA-9F35-4148-88C8-C839FF5B1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7848" y="761999"/>
            <a:ext cx="2924557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00" name="Rectangle 7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Rectangle 7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4318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238A9-0FDD-4DE9-9760-96CBCBA8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4776740"/>
            <a:ext cx="10208203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b="1" spc="-100" dirty="0">
                <a:latin typeface="Helvetica Neue"/>
              </a:rPr>
              <a:t>Both Ends of the Spectrum</a:t>
            </a:r>
          </a:p>
        </p:txBody>
      </p:sp>
      <p:pic>
        <p:nvPicPr>
          <p:cNvPr id="8206" name="Picture 14">
            <a:extLst>
              <a:ext uri="{FF2B5EF4-FFF2-40B4-BE49-F238E27FC236}">
                <a16:creationId xmlns:a16="http://schemas.microsoft.com/office/drawing/2014/main" id="{D83DADA4-5025-4E38-B195-FF339175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0" y="327192"/>
            <a:ext cx="5667604" cy="45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FF58D69D-4343-4249-9212-2FCE069F3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05" y="320734"/>
            <a:ext cx="5659223" cy="47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Custom</PresentationFormat>
  <Paragraphs>79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Constantia</vt:lpstr>
      <vt:lpstr>Corbel</vt:lpstr>
      <vt:lpstr>Gill Sans Nova Light</vt:lpstr>
      <vt:lpstr>Helvetica Neue</vt:lpstr>
      <vt:lpstr>Wingdings 2</vt:lpstr>
      <vt:lpstr>Frame</vt:lpstr>
      <vt:lpstr>London Housing Prices</vt:lpstr>
      <vt:lpstr>“Which boroughs of London have seen the greatest increase in housing prices, on average, over the last two decades?”</vt:lpstr>
      <vt:lpstr>Data Sourcing </vt:lpstr>
      <vt:lpstr>Clean &amp; Transform</vt:lpstr>
      <vt:lpstr>Exploration</vt:lpstr>
      <vt:lpstr>PowerPoint Presentation</vt:lpstr>
      <vt:lpstr>Average Price of a Home in London Boroughs</vt:lpstr>
      <vt:lpstr>Modeling</vt:lpstr>
      <vt:lpstr>Both Ends of the Spectrum</vt:lpstr>
      <vt:lpstr>Conclusions</vt:lpstr>
      <vt:lpstr>Variability across London Boroughs</vt:lpstr>
      <vt:lpstr>“Which boroughs of London have seen the greatest increase in housing prices, on average, over the last two decades?”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Prices</dc:title>
  <dc:creator>Maureen Walz</dc:creator>
  <cp:lastModifiedBy>Maureen Walz</cp:lastModifiedBy>
  <cp:revision>1</cp:revision>
  <dcterms:created xsi:type="dcterms:W3CDTF">2020-12-23T19:42:16Z</dcterms:created>
  <dcterms:modified xsi:type="dcterms:W3CDTF">2020-12-24T17:50:07Z</dcterms:modified>
</cp:coreProperties>
</file>