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File Organization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7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File Organization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76061" y="1828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76061" y="2895600"/>
            <a:ext cx="7620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X.cpp</a:t>
            </a:r>
            <a:endParaRPr lang="en-US" dirty="0"/>
          </a:p>
        </p:txBody>
      </p:sp>
      <p:cxnSp>
        <p:nvCxnSpPr>
          <p:cNvPr id="7" name="Straight Arrow Connector 6"/>
          <p:cNvCxnSpPr>
            <a:endCxn id="4" idx="2"/>
          </p:cNvCxnSpPr>
          <p:nvPr/>
        </p:nvCxnSpPr>
        <p:spPr>
          <a:xfrm flipV="1">
            <a:off x="2857061" y="2286000"/>
            <a:ext cx="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7661" y="1828800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</a:t>
            </a:r>
            <a:r>
              <a:rPr lang="en-US" dirty="0" err="1" smtClean="0"/>
              <a:t>.h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47661" y="2895600"/>
            <a:ext cx="7620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US" dirty="0" smtClean="0"/>
              <a:t>.cpp</a:t>
            </a:r>
            <a:endParaRPr lang="en-US" dirty="0"/>
          </a:p>
        </p:txBody>
      </p:sp>
      <p:cxnSp>
        <p:nvCxnSpPr>
          <p:cNvPr id="10" name="Straight Arrow Connector 9"/>
          <p:cNvCxnSpPr>
            <a:stCxn id="9" idx="0"/>
            <a:endCxn id="8" idx="2"/>
          </p:cNvCxnSpPr>
          <p:nvPr/>
        </p:nvCxnSpPr>
        <p:spPr>
          <a:xfrm flipV="1">
            <a:off x="4228661" y="2286000"/>
            <a:ext cx="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19261" y="1833073"/>
            <a:ext cx="762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</a:t>
            </a:r>
            <a:r>
              <a:rPr lang="en-US" dirty="0" err="1" smtClean="0"/>
              <a:t>.h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219261" y="2899873"/>
            <a:ext cx="762000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  <a:r>
              <a:rPr lang="en-US" dirty="0" smtClean="0"/>
              <a:t>.cpp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2" idx="0"/>
            <a:endCxn id="11" idx="2"/>
          </p:cNvCxnSpPr>
          <p:nvPr/>
        </p:nvCxnSpPr>
        <p:spPr>
          <a:xfrm flipV="1">
            <a:off x="5600261" y="2290273"/>
            <a:ext cx="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529444" y="2819400"/>
            <a:ext cx="718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g++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476061" y="4114800"/>
            <a:ext cx="76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X.o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2857061" y="3505200"/>
            <a:ext cx="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847661" y="4121921"/>
            <a:ext cx="76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Y</a:t>
            </a:r>
            <a:r>
              <a:rPr lang="en-US" dirty="0" err="1" smtClean="0"/>
              <a:t>.o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228661" y="3505200"/>
            <a:ext cx="0" cy="6167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219261" y="4121921"/>
            <a:ext cx="76200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</a:t>
            </a:r>
            <a:r>
              <a:rPr lang="en-US" dirty="0" err="1" smtClean="0"/>
              <a:t>.o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600261" y="3505200"/>
            <a:ext cx="0" cy="6167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295400" y="2743200"/>
            <a:ext cx="5410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373811" y="4038600"/>
            <a:ext cx="10260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linker</a:t>
            </a:r>
            <a:endParaRPr lang="en-US" sz="2800" b="1" dirty="0"/>
          </a:p>
        </p:txBody>
      </p:sp>
      <p:sp>
        <p:nvSpPr>
          <p:cNvPr id="31" name="Rectangle 30"/>
          <p:cNvSpPr/>
          <p:nvPr/>
        </p:nvSpPr>
        <p:spPr>
          <a:xfrm>
            <a:off x="1295400" y="3820681"/>
            <a:ext cx="5410200" cy="90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838403" y="5334000"/>
            <a:ext cx="762000" cy="4572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EXE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2" idx="0"/>
          </p:cNvCxnSpPr>
          <p:nvPr/>
        </p:nvCxnSpPr>
        <p:spPr>
          <a:xfrm>
            <a:off x="4219403" y="4724400"/>
            <a:ext cx="0" cy="6096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6934200" y="2819400"/>
            <a:ext cx="14927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Exactly one</a:t>
            </a:r>
          </a:p>
          <a:p>
            <a:r>
              <a:rPr lang="en-US" dirty="0"/>
              <a:t>m</a:t>
            </a:r>
            <a:r>
              <a:rPr lang="en-US" dirty="0" smtClean="0"/>
              <a:t>ain 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136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File Organization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62907" y="2082908"/>
            <a:ext cx="876738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X.java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134506" y="2082908"/>
            <a:ext cx="800539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Y.java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506106" y="2087181"/>
            <a:ext cx="876739" cy="4572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Z.java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658446" y="2006708"/>
            <a:ext cx="9421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javac</a:t>
            </a:r>
            <a:endParaRPr lang="en-US" sz="2800" b="1" dirty="0"/>
          </a:p>
        </p:txBody>
      </p:sp>
      <p:sp>
        <p:nvSpPr>
          <p:cNvPr id="15" name="Rectangle 14"/>
          <p:cNvSpPr/>
          <p:nvPr/>
        </p:nvSpPr>
        <p:spPr>
          <a:xfrm>
            <a:off x="2661068" y="3530708"/>
            <a:ext cx="876739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X.class</a:t>
            </a:r>
            <a:endParaRPr lang="en-US" dirty="0"/>
          </a:p>
        </p:txBody>
      </p:sp>
      <p:cxnSp>
        <p:nvCxnSpPr>
          <p:cNvPr id="16" name="Straight Arrow Connector 15"/>
          <p:cNvCxnSpPr>
            <a:endCxn id="15" idx="0"/>
          </p:cNvCxnSpPr>
          <p:nvPr/>
        </p:nvCxnSpPr>
        <p:spPr>
          <a:xfrm>
            <a:off x="3099438" y="2703189"/>
            <a:ext cx="0" cy="8275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32669" y="3537829"/>
            <a:ext cx="800538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Y.class</a:t>
            </a:r>
            <a:endParaRPr lang="en-US" dirty="0"/>
          </a:p>
        </p:txBody>
      </p:sp>
      <p:cxnSp>
        <p:nvCxnSpPr>
          <p:cNvPr id="22" name="Straight Arrow Connector 21"/>
          <p:cNvCxnSpPr>
            <a:endCxn id="21" idx="0"/>
          </p:cNvCxnSpPr>
          <p:nvPr/>
        </p:nvCxnSpPr>
        <p:spPr>
          <a:xfrm>
            <a:off x="4432938" y="2692508"/>
            <a:ext cx="0" cy="84532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404268" y="3537829"/>
            <a:ext cx="876740" cy="4572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Z.class</a:t>
            </a:r>
            <a:endParaRPr lang="en-US" dirty="0"/>
          </a:p>
        </p:txBody>
      </p:sp>
      <p:cxnSp>
        <p:nvCxnSpPr>
          <p:cNvPr id="24" name="Straight Arrow Connector 23"/>
          <p:cNvCxnSpPr>
            <a:endCxn id="23" idx="0"/>
          </p:cNvCxnSpPr>
          <p:nvPr/>
        </p:nvCxnSpPr>
        <p:spPr>
          <a:xfrm>
            <a:off x="5842638" y="2703189"/>
            <a:ext cx="0" cy="83464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467507" y="1930508"/>
            <a:ext cx="5410200" cy="762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480408" y="3236589"/>
            <a:ext cx="5410200" cy="903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7" name="Picture 3" descr="C:\Users\rodham\AppData\Local\Microsoft\Windows\Temporary Internet Files\Content.IE5\TNNYC0QO\Open-Folder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608" y="3319518"/>
            <a:ext cx="1066785" cy="737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extBox 33"/>
          <p:cNvSpPr txBox="1"/>
          <p:nvPr/>
        </p:nvSpPr>
        <p:spPr>
          <a:xfrm>
            <a:off x="1761224" y="3454508"/>
            <a:ext cx="657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bin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1947685" y="4368908"/>
            <a:ext cx="4553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j</a:t>
            </a:r>
            <a:r>
              <a:rPr lang="en-US" sz="2800" b="1" dirty="0" smtClean="0"/>
              <a:t>ava  –</a:t>
            </a:r>
            <a:r>
              <a:rPr lang="en-US" sz="2800" b="1" dirty="0" err="1" smtClean="0"/>
              <a:t>cp</a:t>
            </a:r>
            <a:r>
              <a:rPr lang="en-US" sz="2800" b="1" dirty="0" smtClean="0"/>
              <a:t> bin/  X  arg1  arg2 …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081297" y="1988342"/>
            <a:ext cx="1448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At least one</a:t>
            </a:r>
          </a:p>
          <a:p>
            <a:r>
              <a:rPr lang="en-US" dirty="0"/>
              <a:t>m</a:t>
            </a:r>
            <a:r>
              <a:rPr lang="en-US" dirty="0" smtClean="0"/>
              <a:t>ain method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2527062" y="5283308"/>
            <a:ext cx="213577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cp</a:t>
            </a:r>
            <a:r>
              <a:rPr lang="en-US" dirty="0" smtClean="0"/>
              <a:t>” = class path</a:t>
            </a:r>
          </a:p>
          <a:p>
            <a:r>
              <a:rPr lang="en-US" dirty="0" smtClean="0"/>
              <a:t>(directory containing</a:t>
            </a:r>
          </a:p>
          <a:p>
            <a:r>
              <a:rPr lang="en-US" dirty="0" smtClean="0"/>
              <a:t>the .class files)</a:t>
            </a:r>
            <a:endParaRPr lang="en-US" dirty="0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1501579" y="4826108"/>
            <a:ext cx="766467" cy="4572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45477" y="5283308"/>
            <a:ext cx="2069862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“java” = the Java</a:t>
            </a:r>
          </a:p>
          <a:p>
            <a:r>
              <a:rPr lang="en-US" dirty="0"/>
              <a:t>v</a:t>
            </a:r>
            <a:r>
              <a:rPr lang="en-US" dirty="0" smtClean="0"/>
              <a:t>irtual machine</a:t>
            </a:r>
          </a:p>
          <a:p>
            <a:r>
              <a:rPr lang="en-US" dirty="0" smtClean="0"/>
              <a:t>(runs your program)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711716" y="5283308"/>
            <a:ext cx="152516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“X” = name of</a:t>
            </a:r>
          </a:p>
          <a:p>
            <a:r>
              <a:rPr lang="en-US" dirty="0" smtClean="0"/>
              <a:t>the class with </a:t>
            </a:r>
          </a:p>
          <a:p>
            <a:r>
              <a:rPr lang="en-US" dirty="0" smtClean="0"/>
              <a:t>main method</a:t>
            </a:r>
            <a:endParaRPr lang="en-US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201276" y="4892128"/>
            <a:ext cx="393674" cy="3911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4325446" y="4892128"/>
            <a:ext cx="1039958" cy="3911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278477" y="5283308"/>
            <a:ext cx="228735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argN</a:t>
            </a:r>
            <a:r>
              <a:rPr lang="en-US" dirty="0" smtClean="0"/>
              <a:t>” = command</a:t>
            </a:r>
          </a:p>
          <a:p>
            <a:r>
              <a:rPr lang="en-US" dirty="0"/>
              <a:t>l</a:t>
            </a:r>
            <a:r>
              <a:rPr lang="en-US" dirty="0" smtClean="0"/>
              <a:t>ine arguments passed</a:t>
            </a:r>
          </a:p>
          <a:p>
            <a:r>
              <a:rPr lang="en-US" dirty="0" smtClean="0"/>
              <a:t>to main method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 flipH="1" flipV="1">
            <a:off x="5620846" y="4892128"/>
            <a:ext cx="1815962" cy="39118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641737" y="1229380"/>
            <a:ext cx="5136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javac</a:t>
            </a:r>
            <a:r>
              <a:rPr lang="en-US" sz="2800" b="1" dirty="0" smtClean="0"/>
              <a:t>  –</a:t>
            </a:r>
            <a:r>
              <a:rPr lang="en-US" sz="2800" b="1" dirty="0"/>
              <a:t>d</a:t>
            </a:r>
            <a:r>
              <a:rPr lang="en-US" sz="2800" b="1" dirty="0" smtClean="0"/>
              <a:t> </a:t>
            </a:r>
            <a:r>
              <a:rPr lang="en-US" sz="2800" b="1" dirty="0" smtClean="0"/>
              <a:t>bin/  </a:t>
            </a:r>
            <a:r>
              <a:rPr lang="en-US" sz="2800" b="1" dirty="0" smtClean="0"/>
              <a:t>X.java Y.java Z.java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8495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105</Words>
  <Application>Microsoft Office PowerPoint</Application>
  <PresentationFormat>On-screen Show (4:3)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File Organization</vt:lpstr>
      <vt:lpstr>C++ File Organization</vt:lpstr>
      <vt:lpstr>Java File Organization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rodham</dc:creator>
  <cp:lastModifiedBy>User</cp:lastModifiedBy>
  <cp:revision>10</cp:revision>
  <dcterms:created xsi:type="dcterms:W3CDTF">2006-08-16T00:00:00Z</dcterms:created>
  <dcterms:modified xsi:type="dcterms:W3CDTF">2017-09-05T17:43:38Z</dcterms:modified>
</cp:coreProperties>
</file>