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D17-5A00-4779-9A7F-B1B35D8400C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937-B3C7-48F2-872D-27314B63F35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D17-5A00-4779-9A7F-B1B35D8400C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937-B3C7-48F2-872D-27314B63F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D17-5A00-4779-9A7F-B1B35D8400C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937-B3C7-48F2-872D-27314B63F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D17-5A00-4779-9A7F-B1B35D8400C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937-B3C7-48F2-872D-27314B63F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D17-5A00-4779-9A7F-B1B35D8400C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937-B3C7-48F2-872D-27314B63F35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D17-5A00-4779-9A7F-B1B35D8400C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937-B3C7-48F2-872D-27314B63F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D17-5A00-4779-9A7F-B1B35D8400C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937-B3C7-48F2-872D-27314B63F35F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D17-5A00-4779-9A7F-B1B35D8400C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937-B3C7-48F2-872D-27314B63F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D17-5A00-4779-9A7F-B1B35D8400C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937-B3C7-48F2-872D-27314B63F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D17-5A00-4779-9A7F-B1B35D8400C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937-B3C7-48F2-872D-27314B63F35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D17-5A00-4779-9A7F-B1B35D8400C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937-B3C7-48F2-872D-27314B63F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F5FED17-5A00-4779-9A7F-B1B35D8400C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DA1C937-B3C7-48F2-872D-27314B63F35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"/>
            <a:ext cx="7543800" cy="2438400"/>
          </a:xfrm>
          <a:ln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Hauler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</a:rPr>
              <a:t>E-commerce Website</a:t>
            </a:r>
            <a:endParaRPr lang="en-IN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5410200"/>
            <a:ext cx="2514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By Saud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982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8505"/>
            <a:ext cx="9143998" cy="5140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Left Arrow 2"/>
          <p:cNvSpPr/>
          <p:nvPr/>
        </p:nvSpPr>
        <p:spPr>
          <a:xfrm rot="19593751">
            <a:off x="2054520" y="4351320"/>
            <a:ext cx="72746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138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9442" r="1515" b="5130"/>
          <a:stretch/>
        </p:blipFill>
        <p:spPr>
          <a:xfrm>
            <a:off x="-64420" y="1219199"/>
            <a:ext cx="9208420" cy="4648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9276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4959927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END</a:t>
            </a:r>
            <a:endParaRPr lang="en-IN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362199"/>
            <a:ext cx="72771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81000"/>
            <a:ext cx="3962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Resources Used:</a:t>
            </a:r>
          </a:p>
          <a:p>
            <a:r>
              <a:rPr lang="en-US" sz="5000" b="1" i="1" dirty="0" smtClean="0"/>
              <a:t>.Html</a:t>
            </a:r>
          </a:p>
          <a:p>
            <a:r>
              <a:rPr lang="en-US" sz="5000" b="1" i="1" dirty="0"/>
              <a:t>.</a:t>
            </a:r>
            <a:r>
              <a:rPr lang="en-US" sz="5000" b="1" i="1" dirty="0" smtClean="0"/>
              <a:t>CSS</a:t>
            </a:r>
          </a:p>
          <a:p>
            <a:r>
              <a:rPr lang="en-US" sz="5000" b="1" i="1" dirty="0"/>
              <a:t>.</a:t>
            </a:r>
            <a:r>
              <a:rPr lang="en-US" sz="5000" b="1" i="1" dirty="0" smtClean="0"/>
              <a:t>Javascript</a:t>
            </a:r>
          </a:p>
          <a:p>
            <a:r>
              <a:rPr lang="en-US" sz="5000" b="1" i="1" dirty="0" smtClean="0"/>
              <a:t>.fontawesome</a:t>
            </a:r>
          </a:p>
          <a:p>
            <a:r>
              <a:rPr lang="en-US" sz="5000" b="1" i="1" dirty="0" smtClean="0"/>
              <a:t>.Google Fonts</a:t>
            </a:r>
            <a:endParaRPr lang="en-IN" sz="5000" b="1" i="1" dirty="0"/>
          </a:p>
        </p:txBody>
      </p:sp>
    </p:spTree>
    <p:extLst>
      <p:ext uri="{BB962C8B-B14F-4D97-AF65-F5344CB8AC3E}">
        <p14:creationId xmlns:p14="http://schemas.microsoft.com/office/powerpoint/2010/main" val="1604547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6912173" cy="3886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2174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005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3067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8505"/>
            <a:ext cx="9143998" cy="5140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486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8505"/>
            <a:ext cx="9143998" cy="5140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0246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t="9442" r="1061" b="5938"/>
          <a:stretch/>
        </p:blipFill>
        <p:spPr>
          <a:xfrm>
            <a:off x="152400" y="1343890"/>
            <a:ext cx="8783782" cy="4350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Up Arrow 2"/>
          <p:cNvSpPr/>
          <p:nvPr/>
        </p:nvSpPr>
        <p:spPr>
          <a:xfrm>
            <a:off x="5877583" y="1828800"/>
            <a:ext cx="242316" cy="4892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068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8505"/>
            <a:ext cx="9143998" cy="5140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2263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29</TotalTime>
  <Words>23</Words>
  <Application>Microsoft Office PowerPoint</Application>
  <PresentationFormat>On-screen Show (4:3)</PresentationFormat>
  <Paragraphs>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Hauler E-commerce Website</vt:lpstr>
      <vt:lpstr>PowerPoint Presentation</vt:lpstr>
      <vt:lpstr>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Hauler E-commerce Website</dc:title>
  <dc:creator>DELL</dc:creator>
  <cp:lastModifiedBy>DELL</cp:lastModifiedBy>
  <cp:revision>3</cp:revision>
  <dcterms:created xsi:type="dcterms:W3CDTF">2022-09-30T09:10:11Z</dcterms:created>
  <dcterms:modified xsi:type="dcterms:W3CDTF">2022-09-30T09:39:29Z</dcterms:modified>
</cp:coreProperties>
</file>