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>
        <p:scale>
          <a:sx n="125" d="100"/>
          <a:sy n="125" d="100"/>
        </p:scale>
        <p:origin x="7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9AF-1BB4-46E1-8DE2-E400D839517A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ACC7-B86F-4294-A4D7-2B4DBA8CF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0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9AF-1BB4-46E1-8DE2-E400D839517A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ACC7-B86F-4294-A4D7-2B4DBA8CF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10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9AF-1BB4-46E1-8DE2-E400D839517A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ACC7-B86F-4294-A4D7-2B4DBA8CF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04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9AF-1BB4-46E1-8DE2-E400D839517A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ACC7-B86F-4294-A4D7-2B4DBA8CF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44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9AF-1BB4-46E1-8DE2-E400D839517A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ACC7-B86F-4294-A4D7-2B4DBA8CF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0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9AF-1BB4-46E1-8DE2-E400D839517A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ACC7-B86F-4294-A4D7-2B4DBA8CF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24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9AF-1BB4-46E1-8DE2-E400D839517A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ACC7-B86F-4294-A4D7-2B4DBA8CF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83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9AF-1BB4-46E1-8DE2-E400D839517A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ACC7-B86F-4294-A4D7-2B4DBA8CF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0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9AF-1BB4-46E1-8DE2-E400D839517A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ACC7-B86F-4294-A4D7-2B4DBA8CF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04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9AF-1BB4-46E1-8DE2-E400D839517A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ACC7-B86F-4294-A4D7-2B4DBA8CF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21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9AF-1BB4-46E1-8DE2-E400D839517A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ACC7-B86F-4294-A4D7-2B4DBA8CF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11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2A9AF-1BB4-46E1-8DE2-E400D839517A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CACC7-B86F-4294-A4D7-2B4DBA8CF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28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277469" y="272053"/>
            <a:ext cx="6494480" cy="59028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</p:txBody>
      </p:sp>
      <p:sp>
        <p:nvSpPr>
          <p:cNvPr id="4" name="Rectangle 3"/>
          <p:cNvSpPr/>
          <p:nvPr/>
        </p:nvSpPr>
        <p:spPr>
          <a:xfrm>
            <a:off x="401753" y="1441678"/>
            <a:ext cx="960761" cy="9453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</p:txBody>
      </p:sp>
      <p:sp>
        <p:nvSpPr>
          <p:cNvPr id="5" name="Rectangle 4"/>
          <p:cNvSpPr/>
          <p:nvPr/>
        </p:nvSpPr>
        <p:spPr>
          <a:xfrm>
            <a:off x="1369277" y="1441678"/>
            <a:ext cx="678657" cy="9453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</p:txBody>
      </p:sp>
      <p:sp>
        <p:nvSpPr>
          <p:cNvPr id="6" name="Rectangle 5"/>
          <p:cNvSpPr/>
          <p:nvPr/>
        </p:nvSpPr>
        <p:spPr>
          <a:xfrm>
            <a:off x="2496642" y="1691323"/>
            <a:ext cx="1000676" cy="1668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</p:txBody>
      </p:sp>
      <p:sp>
        <p:nvSpPr>
          <p:cNvPr id="7" name="Rectangle 6"/>
          <p:cNvSpPr/>
          <p:nvPr/>
        </p:nvSpPr>
        <p:spPr>
          <a:xfrm>
            <a:off x="3955960" y="2052933"/>
            <a:ext cx="1000676" cy="945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</p:txBody>
      </p:sp>
      <p:sp>
        <p:nvSpPr>
          <p:cNvPr id="8" name="Rectangle 7"/>
          <p:cNvSpPr/>
          <p:nvPr/>
        </p:nvSpPr>
        <p:spPr>
          <a:xfrm>
            <a:off x="5540364" y="1308865"/>
            <a:ext cx="1000676" cy="2423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</p:txBody>
      </p:sp>
      <p:sp>
        <p:nvSpPr>
          <p:cNvPr id="10" name="Rectangle 9"/>
          <p:cNvSpPr/>
          <p:nvPr/>
        </p:nvSpPr>
        <p:spPr>
          <a:xfrm>
            <a:off x="8955997" y="2052934"/>
            <a:ext cx="570733" cy="3016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</p:txBody>
      </p:sp>
      <p:sp>
        <p:nvSpPr>
          <p:cNvPr id="11" name="Rectangle 10"/>
          <p:cNvSpPr/>
          <p:nvPr/>
        </p:nvSpPr>
        <p:spPr>
          <a:xfrm>
            <a:off x="8955997" y="2696545"/>
            <a:ext cx="570733" cy="3016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</p:txBody>
      </p:sp>
      <p:sp>
        <p:nvSpPr>
          <p:cNvPr id="13" name="Rectangle 12"/>
          <p:cNvSpPr/>
          <p:nvPr/>
        </p:nvSpPr>
        <p:spPr>
          <a:xfrm>
            <a:off x="10239793" y="2052933"/>
            <a:ext cx="579864" cy="9453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</p:txBody>
      </p:sp>
      <p:sp>
        <p:nvSpPr>
          <p:cNvPr id="14" name="Rectangle 13"/>
          <p:cNvSpPr/>
          <p:nvPr/>
        </p:nvSpPr>
        <p:spPr>
          <a:xfrm>
            <a:off x="9903655" y="4756995"/>
            <a:ext cx="704242" cy="9453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</p:txBody>
      </p:sp>
      <p:sp>
        <p:nvSpPr>
          <p:cNvPr id="15" name="Rectangle 14"/>
          <p:cNvSpPr/>
          <p:nvPr/>
        </p:nvSpPr>
        <p:spPr>
          <a:xfrm>
            <a:off x="9337802" y="4756995"/>
            <a:ext cx="565852" cy="9453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</p:txBody>
      </p:sp>
      <p:sp>
        <p:nvSpPr>
          <p:cNvPr id="16" name="Rectangle 15"/>
          <p:cNvSpPr/>
          <p:nvPr/>
        </p:nvSpPr>
        <p:spPr>
          <a:xfrm>
            <a:off x="7109717" y="4756995"/>
            <a:ext cx="1000676" cy="945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</p:txBody>
      </p:sp>
      <p:sp>
        <p:nvSpPr>
          <p:cNvPr id="17" name="Rectangle 16"/>
          <p:cNvSpPr/>
          <p:nvPr/>
        </p:nvSpPr>
        <p:spPr>
          <a:xfrm>
            <a:off x="5680414" y="4756995"/>
            <a:ext cx="1000676" cy="945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</p:txBody>
      </p:sp>
      <p:sp>
        <p:nvSpPr>
          <p:cNvPr id="18" name="Rectangle 17"/>
          <p:cNvSpPr/>
          <p:nvPr/>
        </p:nvSpPr>
        <p:spPr>
          <a:xfrm>
            <a:off x="2496641" y="1317913"/>
            <a:ext cx="1000678" cy="3734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Voltage to Expected RPM</a:t>
            </a:r>
            <a:endParaRPr lang="en-GB" sz="900" dirty="0"/>
          </a:p>
        </p:txBody>
      </p:sp>
      <p:sp>
        <p:nvSpPr>
          <p:cNvPr id="19" name="Rectangle 18"/>
          <p:cNvSpPr/>
          <p:nvPr/>
        </p:nvSpPr>
        <p:spPr>
          <a:xfrm>
            <a:off x="1362516" y="1158512"/>
            <a:ext cx="685418" cy="283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Analogue Pin</a:t>
            </a:r>
            <a:endParaRPr lang="en-GB" sz="900" dirty="0"/>
          </a:p>
        </p:txBody>
      </p:sp>
      <p:sp>
        <p:nvSpPr>
          <p:cNvPr id="20" name="Rectangle 19"/>
          <p:cNvSpPr/>
          <p:nvPr/>
        </p:nvSpPr>
        <p:spPr>
          <a:xfrm>
            <a:off x="3955961" y="1691321"/>
            <a:ext cx="1000676" cy="3616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Error Node</a:t>
            </a:r>
            <a:endParaRPr lang="en-GB" sz="900" dirty="0"/>
          </a:p>
        </p:txBody>
      </p:sp>
      <p:sp>
        <p:nvSpPr>
          <p:cNvPr id="21" name="Rectangle 20"/>
          <p:cNvSpPr/>
          <p:nvPr/>
        </p:nvSpPr>
        <p:spPr>
          <a:xfrm>
            <a:off x="5540363" y="951663"/>
            <a:ext cx="1000678" cy="357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PID Controller</a:t>
            </a:r>
            <a:endParaRPr lang="en-GB" sz="900" dirty="0"/>
          </a:p>
        </p:txBody>
      </p:sp>
      <p:sp>
        <p:nvSpPr>
          <p:cNvPr id="23" name="Rectangle 22"/>
          <p:cNvSpPr/>
          <p:nvPr/>
        </p:nvSpPr>
        <p:spPr>
          <a:xfrm>
            <a:off x="8955998" y="1851805"/>
            <a:ext cx="570734" cy="201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Polarity</a:t>
            </a:r>
            <a:endParaRPr lang="en-GB" sz="900" dirty="0"/>
          </a:p>
        </p:txBody>
      </p:sp>
      <p:sp>
        <p:nvSpPr>
          <p:cNvPr id="24" name="Rectangle 23"/>
          <p:cNvSpPr/>
          <p:nvPr/>
        </p:nvSpPr>
        <p:spPr>
          <a:xfrm>
            <a:off x="8955998" y="2495417"/>
            <a:ext cx="570734" cy="201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PWM</a:t>
            </a:r>
            <a:endParaRPr lang="en-GB" sz="900" dirty="0"/>
          </a:p>
        </p:txBody>
      </p:sp>
      <p:sp>
        <p:nvSpPr>
          <p:cNvPr id="26" name="Rectangle 25"/>
          <p:cNvSpPr/>
          <p:nvPr/>
        </p:nvSpPr>
        <p:spPr>
          <a:xfrm>
            <a:off x="10239793" y="1691322"/>
            <a:ext cx="575201" cy="3616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PLANT</a:t>
            </a:r>
            <a:endParaRPr lang="en-GB" sz="900" dirty="0"/>
          </a:p>
        </p:txBody>
      </p:sp>
      <p:sp>
        <p:nvSpPr>
          <p:cNvPr id="27" name="Rectangle 26"/>
          <p:cNvSpPr/>
          <p:nvPr/>
        </p:nvSpPr>
        <p:spPr>
          <a:xfrm>
            <a:off x="5680413" y="4381128"/>
            <a:ext cx="1000678" cy="3695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Speed Calculation</a:t>
            </a:r>
            <a:endParaRPr lang="en-GB" sz="900" dirty="0"/>
          </a:p>
        </p:txBody>
      </p:sp>
      <p:sp>
        <p:nvSpPr>
          <p:cNvPr id="28" name="Rectangle 27"/>
          <p:cNvSpPr/>
          <p:nvPr/>
        </p:nvSpPr>
        <p:spPr>
          <a:xfrm>
            <a:off x="7109716" y="4381127"/>
            <a:ext cx="1000678" cy="3695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Position Counter</a:t>
            </a:r>
            <a:endParaRPr lang="en-GB" sz="900" dirty="0"/>
          </a:p>
        </p:txBody>
      </p:sp>
      <p:sp>
        <p:nvSpPr>
          <p:cNvPr id="29" name="Rectangle 28"/>
          <p:cNvSpPr/>
          <p:nvPr/>
        </p:nvSpPr>
        <p:spPr>
          <a:xfrm>
            <a:off x="9337801" y="4284341"/>
            <a:ext cx="565853" cy="482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Channel A/B Reader</a:t>
            </a:r>
            <a:endParaRPr lang="en-GB" sz="900" dirty="0"/>
          </a:p>
        </p:txBody>
      </p:sp>
      <p:sp>
        <p:nvSpPr>
          <p:cNvPr id="30" name="Rectangle 29"/>
          <p:cNvSpPr/>
          <p:nvPr/>
        </p:nvSpPr>
        <p:spPr>
          <a:xfrm>
            <a:off x="9903654" y="4284339"/>
            <a:ext cx="704243" cy="482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Encoder</a:t>
            </a:r>
            <a:endParaRPr lang="en-GB" sz="900" dirty="0"/>
          </a:p>
        </p:txBody>
      </p:sp>
      <p:cxnSp>
        <p:nvCxnSpPr>
          <p:cNvPr id="34" name="Straight Arrow Connector 33"/>
          <p:cNvCxnSpPr>
            <a:stCxn id="5" idx="3"/>
          </p:cNvCxnSpPr>
          <p:nvPr/>
        </p:nvCxnSpPr>
        <p:spPr>
          <a:xfrm>
            <a:off x="2047934" y="1914331"/>
            <a:ext cx="448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>
            <a:off x="3497318" y="2525586"/>
            <a:ext cx="458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8" idx="1"/>
          </p:cNvCxnSpPr>
          <p:nvPr/>
        </p:nvCxnSpPr>
        <p:spPr>
          <a:xfrm flipV="1">
            <a:off x="4956636" y="2520612"/>
            <a:ext cx="583728" cy="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3"/>
            <a:endCxn id="9" idx="1"/>
          </p:cNvCxnSpPr>
          <p:nvPr/>
        </p:nvCxnSpPr>
        <p:spPr>
          <a:xfrm>
            <a:off x="6541040" y="2520612"/>
            <a:ext cx="500338" cy="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0" idx="1"/>
          </p:cNvCxnSpPr>
          <p:nvPr/>
        </p:nvCxnSpPr>
        <p:spPr>
          <a:xfrm>
            <a:off x="7556958" y="2203781"/>
            <a:ext cx="1399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1" idx="1"/>
          </p:cNvCxnSpPr>
          <p:nvPr/>
        </p:nvCxnSpPr>
        <p:spPr>
          <a:xfrm>
            <a:off x="7523227" y="2847392"/>
            <a:ext cx="1432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3"/>
          </p:cNvCxnSpPr>
          <p:nvPr/>
        </p:nvCxnSpPr>
        <p:spPr>
          <a:xfrm>
            <a:off x="10819657" y="2525586"/>
            <a:ext cx="781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3" idx="3"/>
            <a:endCxn id="14" idx="3"/>
          </p:cNvCxnSpPr>
          <p:nvPr/>
        </p:nvCxnSpPr>
        <p:spPr>
          <a:xfrm flipH="1">
            <a:off x="10607897" y="2525586"/>
            <a:ext cx="211760" cy="2704062"/>
          </a:xfrm>
          <a:prstGeom prst="bentConnector3">
            <a:avLst>
              <a:gd name="adj1" fmla="val -107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" idx="1"/>
            <a:endCxn id="16" idx="3"/>
          </p:cNvCxnSpPr>
          <p:nvPr/>
        </p:nvCxnSpPr>
        <p:spPr>
          <a:xfrm flipH="1">
            <a:off x="8110393" y="5229648"/>
            <a:ext cx="1227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6" idx="1"/>
            <a:endCxn id="17" idx="3"/>
          </p:cNvCxnSpPr>
          <p:nvPr/>
        </p:nvCxnSpPr>
        <p:spPr>
          <a:xfrm flipH="1">
            <a:off x="6681090" y="5229648"/>
            <a:ext cx="42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7" idx="1"/>
            <a:endCxn id="7" idx="2"/>
          </p:cNvCxnSpPr>
          <p:nvPr/>
        </p:nvCxnSpPr>
        <p:spPr>
          <a:xfrm rot="10800000">
            <a:off x="4456298" y="2998238"/>
            <a:ext cx="1224116" cy="2231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289235" y="2213883"/>
            <a:ext cx="623365" cy="563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RPM</a:t>
            </a:r>
            <a:endParaRPr lang="en-GB" sz="900" dirty="0"/>
          </a:p>
        </p:txBody>
      </p:sp>
      <p:sp>
        <p:nvSpPr>
          <p:cNvPr id="80" name="Rectangle 79"/>
          <p:cNvSpPr/>
          <p:nvPr/>
        </p:nvSpPr>
        <p:spPr>
          <a:xfrm>
            <a:off x="398883" y="1158514"/>
            <a:ext cx="965213" cy="283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Potentiometer</a:t>
            </a:r>
            <a:endParaRPr lang="en-GB" sz="900" dirty="0"/>
          </a:p>
        </p:txBody>
      </p:sp>
      <p:sp>
        <p:nvSpPr>
          <p:cNvPr id="82" name="Rectangle 81"/>
          <p:cNvSpPr/>
          <p:nvPr/>
        </p:nvSpPr>
        <p:spPr>
          <a:xfrm>
            <a:off x="3938539" y="3950588"/>
            <a:ext cx="469663" cy="5438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Prior Error</a:t>
            </a:r>
            <a:endParaRPr lang="en-GB" sz="900" dirty="0"/>
          </a:p>
        </p:txBody>
      </p:sp>
      <p:sp>
        <p:nvSpPr>
          <p:cNvPr id="85" name="Rectangle 84"/>
          <p:cNvSpPr/>
          <p:nvPr/>
        </p:nvSpPr>
        <p:spPr>
          <a:xfrm>
            <a:off x="5590210" y="3430888"/>
            <a:ext cx="871046" cy="2374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Error Store</a:t>
            </a:r>
            <a:endParaRPr lang="en-GB" sz="900" dirty="0"/>
          </a:p>
        </p:txBody>
      </p:sp>
      <p:sp>
        <p:nvSpPr>
          <p:cNvPr id="86" name="Rectangle 85"/>
          <p:cNvSpPr/>
          <p:nvPr/>
        </p:nvSpPr>
        <p:spPr>
          <a:xfrm>
            <a:off x="5798607" y="1912252"/>
            <a:ext cx="229338" cy="2374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P</a:t>
            </a:r>
            <a:endParaRPr lang="en-GB" sz="900" dirty="0"/>
          </a:p>
        </p:txBody>
      </p:sp>
      <p:sp>
        <p:nvSpPr>
          <p:cNvPr id="87" name="Rectangle 86"/>
          <p:cNvSpPr/>
          <p:nvPr/>
        </p:nvSpPr>
        <p:spPr>
          <a:xfrm>
            <a:off x="5798607" y="2401132"/>
            <a:ext cx="229338" cy="2374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I</a:t>
            </a:r>
            <a:endParaRPr lang="en-GB" sz="900" dirty="0"/>
          </a:p>
        </p:txBody>
      </p:sp>
      <p:sp>
        <p:nvSpPr>
          <p:cNvPr id="88" name="Rectangle 87"/>
          <p:cNvSpPr/>
          <p:nvPr/>
        </p:nvSpPr>
        <p:spPr>
          <a:xfrm>
            <a:off x="5798607" y="2826269"/>
            <a:ext cx="229338" cy="2374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D</a:t>
            </a:r>
          </a:p>
        </p:txBody>
      </p:sp>
      <p:sp>
        <p:nvSpPr>
          <p:cNvPr id="89" name="Oval 88"/>
          <p:cNvSpPr/>
          <p:nvPr/>
        </p:nvSpPr>
        <p:spPr>
          <a:xfrm>
            <a:off x="6226052" y="2401132"/>
            <a:ext cx="229338" cy="23746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+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586640" y="1619727"/>
            <a:ext cx="577768" cy="577768"/>
            <a:chOff x="586640" y="2230982"/>
            <a:chExt cx="577768" cy="577768"/>
          </a:xfrm>
        </p:grpSpPr>
        <p:sp>
          <p:nvSpPr>
            <p:cNvPr id="98" name="Oval 97"/>
            <p:cNvSpPr/>
            <p:nvPr/>
          </p:nvSpPr>
          <p:spPr>
            <a:xfrm>
              <a:off x="586640" y="2230982"/>
              <a:ext cx="577768" cy="5777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0" name="Straight Connector 99"/>
            <p:cNvCxnSpPr>
              <a:stCxn id="98" idx="0"/>
            </p:cNvCxnSpPr>
            <p:nvPr/>
          </p:nvCxnSpPr>
          <p:spPr>
            <a:xfrm flipH="1">
              <a:off x="875522" y="2230982"/>
              <a:ext cx="2" cy="2946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/>
          <p:cNvSpPr/>
          <p:nvPr/>
        </p:nvSpPr>
        <p:spPr>
          <a:xfrm>
            <a:off x="2272287" y="272053"/>
            <a:ext cx="939449" cy="2115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ARDUINO CODE</a:t>
            </a:r>
            <a:endParaRPr lang="en-GB" sz="900" dirty="0"/>
          </a:p>
        </p:txBody>
      </p:sp>
      <p:sp>
        <p:nvSpPr>
          <p:cNvPr id="58" name="Rectangle 57"/>
          <p:cNvSpPr/>
          <p:nvPr/>
        </p:nvSpPr>
        <p:spPr>
          <a:xfrm>
            <a:off x="401753" y="2912540"/>
            <a:ext cx="960761" cy="566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</p:txBody>
      </p:sp>
      <p:sp>
        <p:nvSpPr>
          <p:cNvPr id="59" name="Rectangle 58"/>
          <p:cNvSpPr/>
          <p:nvPr/>
        </p:nvSpPr>
        <p:spPr>
          <a:xfrm>
            <a:off x="1369277" y="2912540"/>
            <a:ext cx="678658" cy="566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</p:txBody>
      </p:sp>
      <p:sp>
        <p:nvSpPr>
          <p:cNvPr id="60" name="Rectangle 59"/>
          <p:cNvSpPr/>
          <p:nvPr/>
        </p:nvSpPr>
        <p:spPr>
          <a:xfrm>
            <a:off x="1362516" y="2629376"/>
            <a:ext cx="685418" cy="283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Analogue Pin</a:t>
            </a:r>
            <a:endParaRPr lang="en-GB" sz="900" dirty="0"/>
          </a:p>
        </p:txBody>
      </p:sp>
      <p:cxnSp>
        <p:nvCxnSpPr>
          <p:cNvPr id="62" name="Straight Arrow Connector 61"/>
          <p:cNvCxnSpPr>
            <a:stCxn id="59" idx="3"/>
          </p:cNvCxnSpPr>
          <p:nvPr/>
        </p:nvCxnSpPr>
        <p:spPr>
          <a:xfrm>
            <a:off x="2047935" y="3195705"/>
            <a:ext cx="448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98883" y="2629378"/>
            <a:ext cx="965213" cy="283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Switch</a:t>
            </a:r>
            <a:endParaRPr lang="en-GB" sz="900" dirty="0"/>
          </a:p>
        </p:txBody>
      </p:sp>
      <p:grpSp>
        <p:nvGrpSpPr>
          <p:cNvPr id="38" name="Group 37"/>
          <p:cNvGrpSpPr/>
          <p:nvPr/>
        </p:nvGrpSpPr>
        <p:grpSpPr>
          <a:xfrm rot="5400000">
            <a:off x="746202" y="2983424"/>
            <a:ext cx="248853" cy="503994"/>
            <a:chOff x="375309" y="4273983"/>
            <a:chExt cx="248853" cy="503994"/>
          </a:xfrm>
        </p:grpSpPr>
        <p:sp>
          <p:nvSpPr>
            <p:cNvPr id="70" name="Rectangle 69"/>
            <p:cNvSpPr/>
            <p:nvPr/>
          </p:nvSpPr>
          <p:spPr>
            <a:xfrm rot="20156600">
              <a:off x="375309" y="4319735"/>
              <a:ext cx="144855" cy="3514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41522" y="4273983"/>
              <a:ext cx="182640" cy="5039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/>
          <p:cNvSpPr/>
          <p:nvPr/>
        </p:nvSpPr>
        <p:spPr>
          <a:xfrm>
            <a:off x="7041378" y="2052933"/>
            <a:ext cx="1000676" cy="945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</p:txBody>
      </p:sp>
      <p:sp>
        <p:nvSpPr>
          <p:cNvPr id="22" name="Rectangle 21"/>
          <p:cNvSpPr/>
          <p:nvPr/>
        </p:nvSpPr>
        <p:spPr>
          <a:xfrm>
            <a:off x="7041377" y="1691320"/>
            <a:ext cx="1000678" cy="3616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Engine Control</a:t>
            </a:r>
            <a:endParaRPr lang="en-GB" sz="900" dirty="0"/>
          </a:p>
        </p:txBody>
      </p:sp>
      <p:sp>
        <p:nvSpPr>
          <p:cNvPr id="90" name="Rectangle 89"/>
          <p:cNvSpPr/>
          <p:nvPr/>
        </p:nvSpPr>
        <p:spPr>
          <a:xfrm>
            <a:off x="9527493" y="2052933"/>
            <a:ext cx="703480" cy="9453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</p:txBody>
      </p:sp>
      <p:sp>
        <p:nvSpPr>
          <p:cNvPr id="91" name="Rectangle 90"/>
          <p:cNvSpPr/>
          <p:nvPr/>
        </p:nvSpPr>
        <p:spPr>
          <a:xfrm>
            <a:off x="9527494" y="1691322"/>
            <a:ext cx="705820" cy="3616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Motor Controller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9496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/>
          <p:cNvSpPr/>
          <p:nvPr/>
        </p:nvSpPr>
        <p:spPr>
          <a:xfrm>
            <a:off x="-1797325" y="442424"/>
            <a:ext cx="1690806" cy="7811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Fritzing</a:t>
            </a:r>
            <a:r>
              <a:rPr lang="en-GB" dirty="0" smtClean="0"/>
              <a:t> - </a:t>
            </a:r>
            <a:r>
              <a:rPr lang="en-GB" dirty="0" err="1" smtClean="0"/>
              <a:t>Sparkfun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316898" y="66529"/>
            <a:ext cx="11648881" cy="6522561"/>
            <a:chOff x="316898" y="66529"/>
            <a:chExt cx="11648881" cy="6522561"/>
          </a:xfrm>
        </p:grpSpPr>
        <p:cxnSp>
          <p:nvCxnSpPr>
            <p:cNvPr id="72" name="Elbow Connector 71"/>
            <p:cNvCxnSpPr>
              <a:stCxn id="11" idx="3"/>
              <a:endCxn id="111" idx="1"/>
            </p:cNvCxnSpPr>
            <p:nvPr/>
          </p:nvCxnSpPr>
          <p:spPr>
            <a:xfrm>
              <a:off x="3503439" y="2955914"/>
              <a:ext cx="2011126" cy="1324833"/>
            </a:xfrm>
            <a:prstGeom prst="bentConnector3">
              <a:avLst>
                <a:gd name="adj1" fmla="val 110476"/>
              </a:avLst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2" name="Elbow Connector 111"/>
            <p:cNvCxnSpPr>
              <a:stCxn id="60" idx="3"/>
              <a:endCxn id="111" idx="2"/>
            </p:cNvCxnSpPr>
            <p:nvPr/>
          </p:nvCxnSpPr>
          <p:spPr>
            <a:xfrm flipV="1">
              <a:off x="4423902" y="4427550"/>
              <a:ext cx="1936066" cy="378495"/>
            </a:xfrm>
            <a:prstGeom prst="bentConnector2">
              <a:avLst/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>
              <a:stCxn id="85" idx="0"/>
              <a:endCxn id="111" idx="2"/>
            </p:cNvCxnSpPr>
            <p:nvPr/>
          </p:nvCxnSpPr>
          <p:spPr>
            <a:xfrm rot="16200000" flipH="1">
              <a:off x="4666605" y="2734187"/>
              <a:ext cx="2643540" cy="743185"/>
            </a:xfrm>
            <a:prstGeom prst="bentConnector5">
              <a:avLst>
                <a:gd name="adj1" fmla="val 33365"/>
                <a:gd name="adj2" fmla="val 105947"/>
                <a:gd name="adj3" fmla="val 92527"/>
              </a:avLst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47" idx="3"/>
              <a:endCxn id="111" idx="3"/>
            </p:cNvCxnSpPr>
            <p:nvPr/>
          </p:nvCxnSpPr>
          <p:spPr>
            <a:xfrm flipH="1" flipV="1">
              <a:off x="7205371" y="4280747"/>
              <a:ext cx="4760408" cy="47680"/>
            </a:xfrm>
            <a:prstGeom prst="bentConnector5">
              <a:avLst>
                <a:gd name="adj1" fmla="val -2378"/>
                <a:gd name="adj2" fmla="val 4086653"/>
                <a:gd name="adj3" fmla="val 108647"/>
              </a:avLst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5257248" y="4944512"/>
              <a:ext cx="1270482" cy="617220"/>
              <a:chOff x="1841259" y="868680"/>
              <a:chExt cx="1270482" cy="61722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710773" y="1109711"/>
                <a:ext cx="400968" cy="13515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841259" y="1230227"/>
                <a:ext cx="400968" cy="13515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841259" y="974554"/>
                <a:ext cx="400968" cy="13515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174648" y="868680"/>
                <a:ext cx="617220" cy="61722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8275794" y="2972747"/>
              <a:ext cx="3689985" cy="3558956"/>
              <a:chOff x="5803899" y="1805523"/>
              <a:chExt cx="3689985" cy="355895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467016" y="1805523"/>
                <a:ext cx="2273124" cy="34003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535596" y="1893166"/>
                <a:ext cx="208104" cy="82717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535596" y="2900802"/>
                <a:ext cx="208104" cy="107683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430084" y="1893167"/>
                <a:ext cx="208104" cy="66715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430084" y="2666192"/>
                <a:ext cx="208104" cy="115904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823376" y="1893166"/>
                <a:ext cx="400968" cy="18406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817536" y="4892040"/>
                <a:ext cx="400968" cy="4724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133168" y="4892040"/>
                <a:ext cx="230700" cy="4014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245118" y="1913320"/>
                <a:ext cx="400968" cy="10829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245118" y="2129411"/>
                <a:ext cx="400968" cy="10829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245118" y="2943593"/>
                <a:ext cx="400968" cy="10829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245118" y="3104538"/>
                <a:ext cx="400968" cy="10829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245118" y="3271850"/>
                <a:ext cx="400968" cy="10829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531772" y="3315946"/>
                <a:ext cx="400968" cy="10829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531772" y="3088192"/>
                <a:ext cx="400968" cy="10829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8531772" y="2392711"/>
                <a:ext cx="400968" cy="10829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803899" y="1856909"/>
                <a:ext cx="554533" cy="2088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</a:t>
                </a:r>
                <a:endParaRPr lang="en-GB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803899" y="2068152"/>
                <a:ext cx="554533" cy="2088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3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803899" y="2893295"/>
                <a:ext cx="554533" cy="2088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8</a:t>
                </a:r>
                <a:endParaRPr lang="en-GB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803899" y="3056758"/>
                <a:ext cx="554533" cy="2088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9</a:t>
                </a:r>
                <a:endParaRPr lang="en-GB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803899" y="3221552"/>
                <a:ext cx="554533" cy="2088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10</a:t>
                </a:r>
                <a:endParaRPr lang="en-GB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8895362" y="2342413"/>
                <a:ext cx="554533" cy="2088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A0</a:t>
                </a:r>
                <a:endParaRPr lang="en-GB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846184" y="3056758"/>
                <a:ext cx="647700" cy="2088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GND</a:t>
                </a:r>
                <a:endParaRPr lang="en-GB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887105" y="3265648"/>
                <a:ext cx="554533" cy="2088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5V</a:t>
                </a:r>
                <a:endParaRPr lang="en-GB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1687932" y="1880279"/>
              <a:ext cx="1815507" cy="1283626"/>
              <a:chOff x="1413342" y="1585966"/>
              <a:chExt cx="1815507" cy="128362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413342" y="2158514"/>
                <a:ext cx="1815507" cy="711078"/>
                <a:chOff x="426720" y="2923662"/>
                <a:chExt cx="1815507" cy="711078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841259" y="3359170"/>
                  <a:ext cx="400968" cy="13515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841259" y="3100534"/>
                  <a:ext cx="400968" cy="13515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26720" y="2923662"/>
                  <a:ext cx="1690806" cy="71107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2508734" y="1585966"/>
                <a:ext cx="704402" cy="503994"/>
                <a:chOff x="1525013" y="3040711"/>
                <a:chExt cx="704402" cy="503994"/>
              </a:xfrm>
            </p:grpSpPr>
            <p:sp>
              <p:nvSpPr>
                <p:cNvPr id="53" name="Rectangle 52"/>
                <p:cNvSpPr/>
                <p:nvPr/>
              </p:nvSpPr>
              <p:spPr>
                <a:xfrm rot="20156600">
                  <a:off x="1525013" y="3086463"/>
                  <a:ext cx="144855" cy="35147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1828447" y="3356207"/>
                  <a:ext cx="400968" cy="135158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1828447" y="3100534"/>
                  <a:ext cx="400968" cy="135158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591225" y="3040711"/>
                  <a:ext cx="431489" cy="503994"/>
                </a:xfrm>
                <a:prstGeom prst="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65" name="Group 64"/>
            <p:cNvGrpSpPr/>
            <p:nvPr/>
          </p:nvGrpSpPr>
          <p:grpSpPr>
            <a:xfrm>
              <a:off x="316898" y="4085319"/>
              <a:ext cx="4107004" cy="1221619"/>
              <a:chOff x="-62464" y="4892040"/>
              <a:chExt cx="4107004" cy="1221619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355684" y="4944443"/>
                <a:ext cx="688856" cy="13809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355684" y="5144201"/>
                <a:ext cx="688856" cy="13809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355684" y="5343959"/>
                <a:ext cx="688856" cy="13809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355684" y="5543717"/>
                <a:ext cx="688856" cy="1380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355684" y="5743475"/>
                <a:ext cx="688856" cy="13809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355684" y="5943235"/>
                <a:ext cx="688856" cy="1380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-62464" y="5425440"/>
                <a:ext cx="1783796" cy="1548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75184" y="5032453"/>
                <a:ext cx="1783796" cy="94079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419787" y="4892040"/>
                <a:ext cx="2316254" cy="122161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9" name="Elbow Connector 68"/>
            <p:cNvCxnSpPr>
              <a:stCxn id="12" idx="3"/>
              <a:endCxn id="50" idx="3"/>
            </p:cNvCxnSpPr>
            <p:nvPr/>
          </p:nvCxnSpPr>
          <p:spPr>
            <a:xfrm flipH="1" flipV="1">
              <a:off x="3487726" y="2263354"/>
              <a:ext cx="15713" cy="433924"/>
            </a:xfrm>
            <a:prstGeom prst="bentConnector3">
              <a:avLst>
                <a:gd name="adj1" fmla="val -145484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86" idx="0"/>
              <a:endCxn id="51" idx="3"/>
            </p:cNvCxnSpPr>
            <p:nvPr/>
          </p:nvCxnSpPr>
          <p:spPr>
            <a:xfrm rot="5400000">
              <a:off x="4341955" y="929782"/>
              <a:ext cx="223671" cy="1932127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 rot="5400000">
              <a:off x="5268022" y="-80170"/>
              <a:ext cx="1717480" cy="2010878"/>
              <a:chOff x="5537657" y="3696348"/>
              <a:chExt cx="1717480" cy="2010878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5537657" y="3850755"/>
                <a:ext cx="1640061" cy="1668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586938" y="5332043"/>
                <a:ext cx="215596" cy="37518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228973" y="5332043"/>
                <a:ext cx="215596" cy="3751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/>
              <p:cNvSpPr/>
              <p:nvPr/>
            </p:nvSpPr>
            <p:spPr>
              <a:xfrm rot="5400000">
                <a:off x="6997734" y="5024175"/>
                <a:ext cx="139624" cy="3751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5400000">
                <a:off x="6997734" y="5221105"/>
                <a:ext cx="139624" cy="37518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6997733" y="4827245"/>
                <a:ext cx="139626" cy="37518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595893" y="3696348"/>
                <a:ext cx="206641" cy="375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6237928" y="3696348"/>
                <a:ext cx="206641" cy="375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5400000">
                <a:off x="6625245" y="4332253"/>
                <a:ext cx="801494" cy="1733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5400000">
                <a:off x="7104949" y="4336517"/>
                <a:ext cx="109045" cy="1733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/>
              <p:cNvSpPr/>
              <p:nvPr/>
            </p:nvSpPr>
            <p:spPr>
              <a:xfrm rot="5400000">
                <a:off x="7104949" y="4493923"/>
                <a:ext cx="109045" cy="1733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5400000">
                <a:off x="7104949" y="4655479"/>
                <a:ext cx="109045" cy="1733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4898497" y="6295483"/>
              <a:ext cx="1690806" cy="2936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514565" y="4133943"/>
              <a:ext cx="1690806" cy="29360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2" name="Elbow Connector 131"/>
            <p:cNvCxnSpPr>
              <a:stCxn id="6" idx="1"/>
              <a:endCxn id="111" idx="2"/>
            </p:cNvCxnSpPr>
            <p:nvPr/>
          </p:nvCxnSpPr>
          <p:spPr>
            <a:xfrm flipH="1" flipV="1">
              <a:off x="6359968" y="4427550"/>
              <a:ext cx="167762" cy="705056"/>
            </a:xfrm>
            <a:prstGeom prst="bentConnector4">
              <a:avLst>
                <a:gd name="adj1" fmla="val -136264"/>
                <a:gd name="adj2" fmla="val 117749"/>
              </a:avLst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5" name="Elbow Connector 144"/>
            <p:cNvCxnSpPr>
              <a:stCxn id="110" idx="2"/>
              <a:endCxn id="7" idx="1"/>
            </p:cNvCxnSpPr>
            <p:nvPr/>
          </p:nvCxnSpPr>
          <p:spPr>
            <a:xfrm rot="5400000" flipH="1" flipV="1">
              <a:off x="5535409" y="5596770"/>
              <a:ext cx="1200811" cy="783830"/>
            </a:xfrm>
            <a:prstGeom prst="bentConnector4">
              <a:avLst>
                <a:gd name="adj1" fmla="val 37888"/>
                <a:gd name="adj2" fmla="val 155142"/>
              </a:avLst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1" name="Elbow Connector 150"/>
            <p:cNvCxnSpPr>
              <a:stCxn id="110" idx="2"/>
              <a:endCxn id="48" idx="3"/>
            </p:cNvCxnSpPr>
            <p:nvPr/>
          </p:nvCxnSpPr>
          <p:spPr>
            <a:xfrm rot="5400000" flipH="1" flipV="1">
              <a:off x="7802829" y="2478387"/>
              <a:ext cx="2051773" cy="6169633"/>
            </a:xfrm>
            <a:prstGeom prst="bentConnector4">
              <a:avLst>
                <a:gd name="adj1" fmla="val -8979"/>
                <a:gd name="adj2" fmla="val 103705"/>
              </a:avLst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Elbow Connector 154"/>
            <p:cNvCxnSpPr>
              <a:stCxn id="110" idx="1"/>
              <a:endCxn id="56" idx="3"/>
            </p:cNvCxnSpPr>
            <p:nvPr/>
          </p:nvCxnSpPr>
          <p:spPr>
            <a:xfrm rot="10800000">
              <a:off x="4423903" y="4206771"/>
              <a:ext cx="474595" cy="2235516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9" name="Elbow Connector 158"/>
            <p:cNvCxnSpPr>
              <a:stCxn id="110" idx="3"/>
              <a:endCxn id="87" idx="0"/>
            </p:cNvCxnSpPr>
            <p:nvPr/>
          </p:nvCxnSpPr>
          <p:spPr>
            <a:xfrm flipH="1" flipV="1">
              <a:off x="5813713" y="1784010"/>
              <a:ext cx="775590" cy="4658277"/>
            </a:xfrm>
            <a:prstGeom prst="bentConnector4">
              <a:avLst>
                <a:gd name="adj1" fmla="val -75259"/>
                <a:gd name="adj2" fmla="val 84737"/>
              </a:avLst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5" name="Elbow Connector 164"/>
            <p:cNvCxnSpPr>
              <a:stCxn id="84" idx="2"/>
              <a:endCxn id="62" idx="3"/>
            </p:cNvCxnSpPr>
            <p:nvPr/>
          </p:nvCxnSpPr>
          <p:spPr>
            <a:xfrm rot="10800000" flipV="1">
              <a:off x="4423902" y="865643"/>
              <a:ext cx="697422" cy="4339919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Elbow Connector 167"/>
            <p:cNvCxnSpPr>
              <a:stCxn id="83" idx="2"/>
              <a:endCxn id="61" idx="3"/>
            </p:cNvCxnSpPr>
            <p:nvPr/>
          </p:nvCxnSpPr>
          <p:spPr>
            <a:xfrm rot="10800000" flipV="1">
              <a:off x="4423902" y="1223609"/>
              <a:ext cx="697422" cy="3782194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Elbow Connector 172"/>
            <p:cNvCxnSpPr>
              <a:stCxn id="40" idx="1"/>
              <a:endCxn id="58" idx="3"/>
            </p:cNvCxnSpPr>
            <p:nvPr/>
          </p:nvCxnSpPr>
          <p:spPr>
            <a:xfrm rot="10800000" flipV="1">
              <a:off x="4423902" y="3339821"/>
              <a:ext cx="3851892" cy="1066708"/>
            </a:xfrm>
            <a:prstGeom prst="bentConnector3">
              <a:avLst>
                <a:gd name="adj1" fmla="val 12663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Elbow Connector 175"/>
            <p:cNvCxnSpPr>
              <a:stCxn id="39" idx="1"/>
              <a:endCxn id="59" idx="3"/>
            </p:cNvCxnSpPr>
            <p:nvPr/>
          </p:nvCxnSpPr>
          <p:spPr>
            <a:xfrm rot="10800000" flipV="1">
              <a:off x="4423902" y="3128577"/>
              <a:ext cx="3851892" cy="1477709"/>
            </a:xfrm>
            <a:prstGeom prst="bentConnector3">
              <a:avLst>
                <a:gd name="adj1" fmla="val 17042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Elbow Connector 183"/>
            <p:cNvCxnSpPr>
              <a:stCxn id="46" idx="3"/>
              <a:endCxn id="5" idx="3"/>
            </p:cNvCxnSpPr>
            <p:nvPr/>
          </p:nvCxnSpPr>
          <p:spPr>
            <a:xfrm flipH="1">
              <a:off x="5257248" y="3614082"/>
              <a:ext cx="6664542" cy="1639040"/>
            </a:xfrm>
            <a:prstGeom prst="bentConnector5">
              <a:avLst>
                <a:gd name="adj1" fmla="val -499"/>
                <a:gd name="adj2" fmla="val -50703"/>
                <a:gd name="adj3" fmla="val 103430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Elbow Connector 188"/>
            <p:cNvCxnSpPr>
              <a:stCxn id="41" idx="1"/>
              <a:endCxn id="93" idx="0"/>
            </p:cNvCxnSpPr>
            <p:nvPr/>
          </p:nvCxnSpPr>
          <p:spPr>
            <a:xfrm rot="10800000">
              <a:off x="6086420" y="1774994"/>
              <a:ext cx="2189374" cy="2389970"/>
            </a:xfrm>
            <a:prstGeom prst="bentConnector2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42" idx="1"/>
              <a:endCxn id="92" idx="0"/>
            </p:cNvCxnSpPr>
            <p:nvPr/>
          </p:nvCxnSpPr>
          <p:spPr>
            <a:xfrm rot="10800000">
              <a:off x="6247976" y="1774995"/>
              <a:ext cx="2027818" cy="2553433"/>
            </a:xfrm>
            <a:prstGeom prst="bentConnector2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Elbow Connector 201"/>
            <p:cNvCxnSpPr>
              <a:stCxn id="43" idx="1"/>
              <a:endCxn id="91" idx="0"/>
            </p:cNvCxnSpPr>
            <p:nvPr/>
          </p:nvCxnSpPr>
          <p:spPr>
            <a:xfrm rot="10800000">
              <a:off x="6405382" y="1774995"/>
              <a:ext cx="1870412" cy="2718227"/>
            </a:xfrm>
            <a:prstGeom prst="bentConnector2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99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51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test</cp:lastModifiedBy>
  <cp:revision>16</cp:revision>
  <dcterms:created xsi:type="dcterms:W3CDTF">2019-10-08T09:16:12Z</dcterms:created>
  <dcterms:modified xsi:type="dcterms:W3CDTF">2019-10-22T10:33:21Z</dcterms:modified>
</cp:coreProperties>
</file>