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0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10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04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44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0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24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83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0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04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1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11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2A9AF-1BB4-46E1-8DE2-E400D839517A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28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8883" y="558799"/>
            <a:ext cx="11513717" cy="5143501"/>
            <a:chOff x="398883" y="558799"/>
            <a:chExt cx="11513717" cy="5143501"/>
          </a:xfrm>
        </p:grpSpPr>
        <p:sp>
          <p:nvSpPr>
            <p:cNvPr id="4" name="Rectangle 3"/>
            <p:cNvSpPr/>
            <p:nvPr/>
          </p:nvSpPr>
          <p:spPr>
            <a:xfrm>
              <a:off x="401753" y="2052933"/>
              <a:ext cx="960761" cy="9453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62515" y="2052933"/>
              <a:ext cx="685420" cy="94530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96642" y="2052933"/>
              <a:ext cx="1000676" cy="945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55960" y="2052933"/>
              <a:ext cx="1000676" cy="945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40364" y="1318813"/>
              <a:ext cx="1000676" cy="2413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41378" y="2052933"/>
              <a:ext cx="1000676" cy="945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972333" y="2052934"/>
              <a:ext cx="570733" cy="30169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72333" y="2696545"/>
              <a:ext cx="570733" cy="30169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551371" y="2052933"/>
              <a:ext cx="352283" cy="9453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03655" y="2052933"/>
              <a:ext cx="1000676" cy="9453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3655" y="4756995"/>
              <a:ext cx="704242" cy="94530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337802" y="4756995"/>
              <a:ext cx="565852" cy="94530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09717" y="4756995"/>
              <a:ext cx="1000676" cy="945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80414" y="4756995"/>
              <a:ext cx="1000676" cy="945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96641" y="1147433"/>
              <a:ext cx="1000678" cy="5438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Voltage to Expected RPM</a:t>
              </a:r>
              <a:endParaRPr lang="en-GB" sz="9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62516" y="1509039"/>
              <a:ext cx="685418" cy="5438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Analogue Pin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68425" y="1147433"/>
              <a:ext cx="575747" cy="5438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Error Node</a:t>
              </a:r>
              <a:endParaRPr lang="en-GB" sz="9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40363" y="558799"/>
              <a:ext cx="1000678" cy="5438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PID Controller</a:t>
              </a:r>
              <a:endParaRPr lang="en-GB" sz="9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53842" y="1147433"/>
              <a:ext cx="575747" cy="5438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Engine Control</a:t>
              </a:r>
              <a:endParaRPr lang="en-GB" sz="9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972334" y="1851805"/>
              <a:ext cx="570734" cy="2011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Polarity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972334" y="2495417"/>
              <a:ext cx="570734" cy="2011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DUTY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51049" y="1691322"/>
              <a:ext cx="352606" cy="3616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CTR</a:t>
              </a:r>
              <a:endParaRPr lang="en-GB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911636" y="1691322"/>
              <a:ext cx="984713" cy="3616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PLANT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28630" y="3982090"/>
              <a:ext cx="704243" cy="5438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Speed Calculation</a:t>
              </a:r>
              <a:endParaRPr lang="en-GB" sz="9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257933" y="3982090"/>
              <a:ext cx="704243" cy="5438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Position Counter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337801" y="3988388"/>
              <a:ext cx="565853" cy="5438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Channel A/B Reader</a:t>
              </a:r>
              <a:endParaRPr lang="en-GB" sz="9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03654" y="3982090"/>
              <a:ext cx="704243" cy="5438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Encoder</a:t>
              </a:r>
              <a:endParaRPr lang="en-GB" sz="900" dirty="0"/>
            </a:p>
          </p:txBody>
        </p:sp>
        <p:cxnSp>
          <p:nvCxnSpPr>
            <p:cNvPr id="34" name="Straight Arrow Connector 33"/>
            <p:cNvCxnSpPr>
              <a:stCxn id="5" idx="3"/>
              <a:endCxn id="6" idx="1"/>
            </p:cNvCxnSpPr>
            <p:nvPr/>
          </p:nvCxnSpPr>
          <p:spPr>
            <a:xfrm>
              <a:off x="2047935" y="2525586"/>
              <a:ext cx="4487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6" idx="3"/>
              <a:endCxn id="7" idx="1"/>
            </p:cNvCxnSpPr>
            <p:nvPr/>
          </p:nvCxnSpPr>
          <p:spPr>
            <a:xfrm>
              <a:off x="3497318" y="2525586"/>
              <a:ext cx="4586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7" idx="3"/>
              <a:endCxn id="8" idx="1"/>
            </p:cNvCxnSpPr>
            <p:nvPr/>
          </p:nvCxnSpPr>
          <p:spPr>
            <a:xfrm>
              <a:off x="4956636" y="2525586"/>
              <a:ext cx="583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8" idx="3"/>
              <a:endCxn id="9" idx="1"/>
            </p:cNvCxnSpPr>
            <p:nvPr/>
          </p:nvCxnSpPr>
          <p:spPr>
            <a:xfrm>
              <a:off x="6541040" y="2525586"/>
              <a:ext cx="5003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10" idx="1"/>
            </p:cNvCxnSpPr>
            <p:nvPr/>
          </p:nvCxnSpPr>
          <p:spPr>
            <a:xfrm flipV="1">
              <a:off x="8042054" y="2203781"/>
              <a:ext cx="930279" cy="10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11" idx="1"/>
            </p:cNvCxnSpPr>
            <p:nvPr/>
          </p:nvCxnSpPr>
          <p:spPr>
            <a:xfrm>
              <a:off x="8042054" y="2837335"/>
              <a:ext cx="930279" cy="10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3"/>
            </p:cNvCxnSpPr>
            <p:nvPr/>
          </p:nvCxnSpPr>
          <p:spPr>
            <a:xfrm>
              <a:off x="10904331" y="2525586"/>
              <a:ext cx="368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13" idx="3"/>
              <a:endCxn id="14" idx="3"/>
            </p:cNvCxnSpPr>
            <p:nvPr/>
          </p:nvCxnSpPr>
          <p:spPr>
            <a:xfrm flipH="1">
              <a:off x="10607897" y="2525586"/>
              <a:ext cx="296434" cy="2704062"/>
            </a:xfrm>
            <a:prstGeom prst="bentConnector3">
              <a:avLst>
                <a:gd name="adj1" fmla="val -771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5" idx="1"/>
              <a:endCxn id="16" idx="3"/>
            </p:cNvCxnSpPr>
            <p:nvPr/>
          </p:nvCxnSpPr>
          <p:spPr>
            <a:xfrm flipH="1">
              <a:off x="8110393" y="5229648"/>
              <a:ext cx="1227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6" idx="1"/>
              <a:endCxn id="17" idx="3"/>
            </p:cNvCxnSpPr>
            <p:nvPr/>
          </p:nvCxnSpPr>
          <p:spPr>
            <a:xfrm flipH="1">
              <a:off x="6681090" y="5229648"/>
              <a:ext cx="4286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17" idx="1"/>
              <a:endCxn id="7" idx="2"/>
            </p:cNvCxnSpPr>
            <p:nvPr/>
          </p:nvCxnSpPr>
          <p:spPr>
            <a:xfrm rot="10800000">
              <a:off x="4456298" y="2998238"/>
              <a:ext cx="1224116" cy="22314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1289235" y="2213883"/>
              <a:ext cx="623365" cy="5630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RPM</a:t>
              </a:r>
              <a:endParaRPr lang="en-GB" sz="9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98883" y="1509041"/>
              <a:ext cx="965213" cy="5438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Potentiometer</a:t>
              </a:r>
              <a:endParaRPr lang="en-GB" sz="9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890657" y="3950588"/>
              <a:ext cx="469663" cy="5438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Prior Error</a:t>
              </a:r>
              <a:endParaRPr lang="en-GB" sz="9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590210" y="3430888"/>
              <a:ext cx="871046" cy="2374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Error Store</a:t>
              </a:r>
              <a:endParaRPr lang="en-GB" sz="9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798607" y="1912252"/>
              <a:ext cx="229338" cy="2374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P</a:t>
              </a:r>
              <a:endParaRPr lang="en-GB" sz="9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798607" y="2401132"/>
              <a:ext cx="229338" cy="2374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</a:t>
              </a:r>
              <a:endParaRPr lang="en-GB" sz="9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798607" y="2826269"/>
              <a:ext cx="229338" cy="2374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6226052" y="2401132"/>
              <a:ext cx="229338" cy="23746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+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586640" y="2230982"/>
              <a:ext cx="577768" cy="577768"/>
              <a:chOff x="586640" y="2230982"/>
              <a:chExt cx="577768" cy="577768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586640" y="2230982"/>
                <a:ext cx="577768" cy="5777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0" name="Straight Connector 99"/>
              <p:cNvCxnSpPr>
                <a:stCxn id="98" idx="0"/>
              </p:cNvCxnSpPr>
              <p:nvPr/>
            </p:nvCxnSpPr>
            <p:spPr>
              <a:xfrm flipH="1">
                <a:off x="875522" y="2230982"/>
                <a:ext cx="2" cy="2946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96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/>
          <p:cNvSpPr/>
          <p:nvPr/>
        </p:nvSpPr>
        <p:spPr>
          <a:xfrm>
            <a:off x="-1797325" y="442424"/>
            <a:ext cx="1690806" cy="7811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Fritzing</a:t>
            </a:r>
            <a:r>
              <a:rPr lang="en-GB" dirty="0" smtClean="0"/>
              <a:t> - </a:t>
            </a:r>
            <a:r>
              <a:rPr lang="en-GB" dirty="0" err="1" smtClean="0"/>
              <a:t>Sparkfun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316898" y="66529"/>
            <a:ext cx="11648881" cy="6522561"/>
            <a:chOff x="316898" y="66529"/>
            <a:chExt cx="11648881" cy="6522561"/>
          </a:xfrm>
        </p:grpSpPr>
        <p:cxnSp>
          <p:nvCxnSpPr>
            <p:cNvPr id="72" name="Elbow Connector 71"/>
            <p:cNvCxnSpPr>
              <a:stCxn id="11" idx="3"/>
              <a:endCxn id="111" idx="1"/>
            </p:cNvCxnSpPr>
            <p:nvPr/>
          </p:nvCxnSpPr>
          <p:spPr>
            <a:xfrm>
              <a:off x="3503439" y="2955914"/>
              <a:ext cx="2011126" cy="1324833"/>
            </a:xfrm>
            <a:prstGeom prst="bentConnector3">
              <a:avLst>
                <a:gd name="adj1" fmla="val 110476"/>
              </a:avLst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Elbow Connector 111"/>
            <p:cNvCxnSpPr>
              <a:stCxn id="60" idx="3"/>
              <a:endCxn id="111" idx="2"/>
            </p:cNvCxnSpPr>
            <p:nvPr/>
          </p:nvCxnSpPr>
          <p:spPr>
            <a:xfrm flipV="1">
              <a:off x="4423902" y="4427550"/>
              <a:ext cx="1936066" cy="378495"/>
            </a:xfrm>
            <a:prstGeom prst="bentConnector2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stCxn id="85" idx="0"/>
              <a:endCxn id="111" idx="2"/>
            </p:cNvCxnSpPr>
            <p:nvPr/>
          </p:nvCxnSpPr>
          <p:spPr>
            <a:xfrm rot="16200000" flipH="1">
              <a:off x="4666605" y="2734187"/>
              <a:ext cx="2643540" cy="743185"/>
            </a:xfrm>
            <a:prstGeom prst="bentConnector5">
              <a:avLst>
                <a:gd name="adj1" fmla="val 33365"/>
                <a:gd name="adj2" fmla="val 105947"/>
                <a:gd name="adj3" fmla="val 92527"/>
              </a:avLst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47" idx="3"/>
              <a:endCxn id="111" idx="3"/>
            </p:cNvCxnSpPr>
            <p:nvPr/>
          </p:nvCxnSpPr>
          <p:spPr>
            <a:xfrm flipH="1" flipV="1">
              <a:off x="7205371" y="4280747"/>
              <a:ext cx="4760408" cy="47680"/>
            </a:xfrm>
            <a:prstGeom prst="bentConnector5">
              <a:avLst>
                <a:gd name="adj1" fmla="val -2378"/>
                <a:gd name="adj2" fmla="val 4086653"/>
                <a:gd name="adj3" fmla="val 108647"/>
              </a:avLst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5257248" y="4944512"/>
              <a:ext cx="1270482" cy="617220"/>
              <a:chOff x="1841259" y="868680"/>
              <a:chExt cx="1270482" cy="61722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710773" y="1109711"/>
                <a:ext cx="400968" cy="13515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841259" y="1230227"/>
                <a:ext cx="400968" cy="13515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841259" y="974554"/>
                <a:ext cx="400968" cy="13515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174648" y="868680"/>
                <a:ext cx="617220" cy="61722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8275794" y="2972747"/>
              <a:ext cx="3689985" cy="3558956"/>
              <a:chOff x="5803899" y="1805523"/>
              <a:chExt cx="3689985" cy="355895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467016" y="1805523"/>
                <a:ext cx="2273124" cy="34003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535596" y="1893166"/>
                <a:ext cx="208104" cy="82717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535596" y="2900802"/>
                <a:ext cx="208104" cy="107683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430084" y="1893167"/>
                <a:ext cx="208104" cy="66715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430084" y="2666192"/>
                <a:ext cx="208104" cy="115904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823376" y="1893166"/>
                <a:ext cx="400968" cy="18406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817536" y="4892040"/>
                <a:ext cx="400968" cy="472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133168" y="4892040"/>
                <a:ext cx="230700" cy="4014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245118" y="1913320"/>
                <a:ext cx="400968" cy="1082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245118" y="2129411"/>
                <a:ext cx="400968" cy="1082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245118" y="2943593"/>
                <a:ext cx="400968" cy="1082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245118" y="3104538"/>
                <a:ext cx="400968" cy="1082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245118" y="3271850"/>
                <a:ext cx="400968" cy="1082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531772" y="3315946"/>
                <a:ext cx="400968" cy="1082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531772" y="3088192"/>
                <a:ext cx="400968" cy="1082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8531772" y="2392711"/>
                <a:ext cx="400968" cy="1082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803899" y="1856909"/>
                <a:ext cx="554533" cy="2088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803899" y="2068152"/>
                <a:ext cx="554533" cy="2088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803899" y="2893295"/>
                <a:ext cx="554533" cy="2088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8</a:t>
                </a:r>
                <a:endParaRPr lang="en-GB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803899" y="3056758"/>
                <a:ext cx="554533" cy="2088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9</a:t>
                </a:r>
                <a:endParaRPr lang="en-GB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803899" y="3221552"/>
                <a:ext cx="554533" cy="2088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10</a:t>
                </a:r>
                <a:endParaRPr lang="en-GB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8895362" y="2342413"/>
                <a:ext cx="554533" cy="2088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A0</a:t>
                </a:r>
                <a:endParaRPr lang="en-GB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846184" y="3056758"/>
                <a:ext cx="647700" cy="2088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GND</a:t>
                </a:r>
                <a:endParaRPr lang="en-GB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887105" y="3265648"/>
                <a:ext cx="554533" cy="2088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5V</a:t>
                </a:r>
                <a:endParaRPr lang="en-GB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1687932" y="1880279"/>
              <a:ext cx="1815507" cy="1283626"/>
              <a:chOff x="1413342" y="1585966"/>
              <a:chExt cx="1815507" cy="128362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413342" y="2158514"/>
                <a:ext cx="1815507" cy="711078"/>
                <a:chOff x="426720" y="2923662"/>
                <a:chExt cx="1815507" cy="711078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841259" y="3359170"/>
                  <a:ext cx="400968" cy="13515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841259" y="3100534"/>
                  <a:ext cx="400968" cy="13515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26720" y="2923662"/>
                  <a:ext cx="1690806" cy="71107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2508734" y="1585966"/>
                <a:ext cx="704402" cy="503994"/>
                <a:chOff x="1525013" y="3040711"/>
                <a:chExt cx="704402" cy="503994"/>
              </a:xfrm>
            </p:grpSpPr>
            <p:sp>
              <p:nvSpPr>
                <p:cNvPr id="53" name="Rectangle 52"/>
                <p:cNvSpPr/>
                <p:nvPr/>
              </p:nvSpPr>
              <p:spPr>
                <a:xfrm rot="20156600">
                  <a:off x="1525013" y="3086463"/>
                  <a:ext cx="144855" cy="35147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1828447" y="3356207"/>
                  <a:ext cx="400968" cy="135158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1828447" y="3100534"/>
                  <a:ext cx="400968" cy="135158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591225" y="3040711"/>
                  <a:ext cx="431489" cy="50399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65" name="Group 64"/>
            <p:cNvGrpSpPr/>
            <p:nvPr/>
          </p:nvGrpSpPr>
          <p:grpSpPr>
            <a:xfrm>
              <a:off x="316898" y="4085319"/>
              <a:ext cx="4107004" cy="1221619"/>
              <a:chOff x="-62464" y="4892040"/>
              <a:chExt cx="4107004" cy="1221619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355684" y="4944443"/>
                <a:ext cx="688856" cy="1380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355684" y="5144201"/>
                <a:ext cx="688856" cy="13809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355684" y="5343959"/>
                <a:ext cx="688856" cy="13809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355684" y="5543717"/>
                <a:ext cx="688856" cy="1380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355684" y="5743475"/>
                <a:ext cx="688856" cy="1380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355684" y="5943235"/>
                <a:ext cx="688856" cy="1380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-62464" y="5425440"/>
                <a:ext cx="1783796" cy="1548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75184" y="5032453"/>
                <a:ext cx="1783796" cy="9407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419787" y="4892040"/>
                <a:ext cx="2316254" cy="122161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9" name="Elbow Connector 68"/>
            <p:cNvCxnSpPr>
              <a:stCxn id="12" idx="3"/>
              <a:endCxn id="50" idx="3"/>
            </p:cNvCxnSpPr>
            <p:nvPr/>
          </p:nvCxnSpPr>
          <p:spPr>
            <a:xfrm flipH="1" flipV="1">
              <a:off x="3487726" y="2263354"/>
              <a:ext cx="15713" cy="433924"/>
            </a:xfrm>
            <a:prstGeom prst="bentConnector3">
              <a:avLst>
                <a:gd name="adj1" fmla="val -145484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86" idx="0"/>
              <a:endCxn id="51" idx="3"/>
            </p:cNvCxnSpPr>
            <p:nvPr/>
          </p:nvCxnSpPr>
          <p:spPr>
            <a:xfrm rot="5400000">
              <a:off x="4341955" y="929782"/>
              <a:ext cx="223671" cy="1932127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 rot="5400000">
              <a:off x="5268022" y="-80170"/>
              <a:ext cx="1717480" cy="2010878"/>
              <a:chOff x="5537657" y="3696348"/>
              <a:chExt cx="1717480" cy="201087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5537657" y="3850755"/>
                <a:ext cx="1640061" cy="166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586938" y="5332043"/>
                <a:ext cx="215596" cy="37518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228973" y="5332043"/>
                <a:ext cx="215596" cy="3751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5400000">
                <a:off x="6997734" y="5024175"/>
                <a:ext cx="139624" cy="3751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6997734" y="5221105"/>
                <a:ext cx="139624" cy="37518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6997733" y="4827245"/>
                <a:ext cx="139626" cy="37518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595893" y="3696348"/>
                <a:ext cx="206641" cy="375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6237928" y="3696348"/>
                <a:ext cx="206641" cy="375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5400000">
                <a:off x="6625245" y="4332253"/>
                <a:ext cx="801494" cy="1733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5400000">
                <a:off x="7104949" y="4336517"/>
                <a:ext cx="109045" cy="1733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5400000">
                <a:off x="7104949" y="4493923"/>
                <a:ext cx="109045" cy="1733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5400000">
                <a:off x="7104949" y="4655479"/>
                <a:ext cx="109045" cy="1733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4898497" y="6295483"/>
              <a:ext cx="1690806" cy="2936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514565" y="4133943"/>
              <a:ext cx="1690806" cy="29360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2" name="Elbow Connector 131"/>
            <p:cNvCxnSpPr>
              <a:stCxn id="6" idx="1"/>
              <a:endCxn id="111" idx="2"/>
            </p:cNvCxnSpPr>
            <p:nvPr/>
          </p:nvCxnSpPr>
          <p:spPr>
            <a:xfrm flipH="1" flipV="1">
              <a:off x="6359968" y="4427550"/>
              <a:ext cx="167762" cy="705056"/>
            </a:xfrm>
            <a:prstGeom prst="bentConnector4">
              <a:avLst>
                <a:gd name="adj1" fmla="val -136264"/>
                <a:gd name="adj2" fmla="val 117749"/>
              </a:avLst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5" name="Elbow Connector 144"/>
            <p:cNvCxnSpPr>
              <a:stCxn id="110" idx="2"/>
              <a:endCxn id="7" idx="1"/>
            </p:cNvCxnSpPr>
            <p:nvPr/>
          </p:nvCxnSpPr>
          <p:spPr>
            <a:xfrm rot="5400000" flipH="1" flipV="1">
              <a:off x="5535409" y="5596770"/>
              <a:ext cx="1200811" cy="783830"/>
            </a:xfrm>
            <a:prstGeom prst="bentConnector4">
              <a:avLst>
                <a:gd name="adj1" fmla="val 37888"/>
                <a:gd name="adj2" fmla="val 155142"/>
              </a:avLst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1" name="Elbow Connector 150"/>
            <p:cNvCxnSpPr>
              <a:stCxn id="110" idx="2"/>
              <a:endCxn id="48" idx="3"/>
            </p:cNvCxnSpPr>
            <p:nvPr/>
          </p:nvCxnSpPr>
          <p:spPr>
            <a:xfrm rot="5400000" flipH="1" flipV="1">
              <a:off x="7802829" y="2478387"/>
              <a:ext cx="2051773" cy="6169633"/>
            </a:xfrm>
            <a:prstGeom prst="bentConnector4">
              <a:avLst>
                <a:gd name="adj1" fmla="val -8979"/>
                <a:gd name="adj2" fmla="val 103705"/>
              </a:avLst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Elbow Connector 154"/>
            <p:cNvCxnSpPr>
              <a:stCxn id="110" idx="1"/>
              <a:endCxn id="56" idx="3"/>
            </p:cNvCxnSpPr>
            <p:nvPr/>
          </p:nvCxnSpPr>
          <p:spPr>
            <a:xfrm rot="10800000">
              <a:off x="4423903" y="4206771"/>
              <a:ext cx="474595" cy="2235516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9" name="Elbow Connector 158"/>
            <p:cNvCxnSpPr>
              <a:stCxn id="110" idx="3"/>
              <a:endCxn id="87" idx="0"/>
            </p:cNvCxnSpPr>
            <p:nvPr/>
          </p:nvCxnSpPr>
          <p:spPr>
            <a:xfrm flipH="1" flipV="1">
              <a:off x="5813713" y="1784010"/>
              <a:ext cx="775590" cy="4658277"/>
            </a:xfrm>
            <a:prstGeom prst="bentConnector4">
              <a:avLst>
                <a:gd name="adj1" fmla="val -75259"/>
                <a:gd name="adj2" fmla="val 84737"/>
              </a:avLst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5" name="Elbow Connector 164"/>
            <p:cNvCxnSpPr>
              <a:stCxn id="84" idx="2"/>
              <a:endCxn id="62" idx="3"/>
            </p:cNvCxnSpPr>
            <p:nvPr/>
          </p:nvCxnSpPr>
          <p:spPr>
            <a:xfrm rot="10800000" flipV="1">
              <a:off x="4423902" y="865643"/>
              <a:ext cx="697422" cy="4339919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Elbow Connector 167"/>
            <p:cNvCxnSpPr>
              <a:stCxn id="83" idx="2"/>
              <a:endCxn id="61" idx="3"/>
            </p:cNvCxnSpPr>
            <p:nvPr/>
          </p:nvCxnSpPr>
          <p:spPr>
            <a:xfrm rot="10800000" flipV="1">
              <a:off x="4423902" y="1223609"/>
              <a:ext cx="697422" cy="3782194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Elbow Connector 172"/>
            <p:cNvCxnSpPr>
              <a:stCxn id="40" idx="1"/>
              <a:endCxn id="58" idx="3"/>
            </p:cNvCxnSpPr>
            <p:nvPr/>
          </p:nvCxnSpPr>
          <p:spPr>
            <a:xfrm rot="10800000" flipV="1">
              <a:off x="4423902" y="3339821"/>
              <a:ext cx="3851892" cy="1066708"/>
            </a:xfrm>
            <a:prstGeom prst="bentConnector3">
              <a:avLst>
                <a:gd name="adj1" fmla="val 12663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>
              <a:stCxn id="39" idx="1"/>
              <a:endCxn id="59" idx="3"/>
            </p:cNvCxnSpPr>
            <p:nvPr/>
          </p:nvCxnSpPr>
          <p:spPr>
            <a:xfrm rot="10800000" flipV="1">
              <a:off x="4423902" y="3128577"/>
              <a:ext cx="3851892" cy="1477709"/>
            </a:xfrm>
            <a:prstGeom prst="bentConnector3">
              <a:avLst>
                <a:gd name="adj1" fmla="val 17042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46" idx="3"/>
              <a:endCxn id="5" idx="3"/>
            </p:cNvCxnSpPr>
            <p:nvPr/>
          </p:nvCxnSpPr>
          <p:spPr>
            <a:xfrm flipH="1">
              <a:off x="5257248" y="3614082"/>
              <a:ext cx="6664542" cy="1639040"/>
            </a:xfrm>
            <a:prstGeom prst="bentConnector5">
              <a:avLst>
                <a:gd name="adj1" fmla="val -499"/>
                <a:gd name="adj2" fmla="val -50703"/>
                <a:gd name="adj3" fmla="val 103430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Elbow Connector 188"/>
            <p:cNvCxnSpPr>
              <a:stCxn id="41" idx="1"/>
              <a:endCxn id="93" idx="0"/>
            </p:cNvCxnSpPr>
            <p:nvPr/>
          </p:nvCxnSpPr>
          <p:spPr>
            <a:xfrm rot="10800000">
              <a:off x="6086420" y="1774994"/>
              <a:ext cx="2189374" cy="2389970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42" idx="1"/>
              <a:endCxn id="92" idx="0"/>
            </p:cNvCxnSpPr>
            <p:nvPr/>
          </p:nvCxnSpPr>
          <p:spPr>
            <a:xfrm rot="10800000">
              <a:off x="6247976" y="1774995"/>
              <a:ext cx="2027818" cy="2553433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Elbow Connector 201"/>
            <p:cNvCxnSpPr>
              <a:stCxn id="43" idx="1"/>
              <a:endCxn id="91" idx="0"/>
            </p:cNvCxnSpPr>
            <p:nvPr/>
          </p:nvCxnSpPr>
          <p:spPr>
            <a:xfrm rot="10800000">
              <a:off x="6405382" y="1774995"/>
              <a:ext cx="1870412" cy="2718227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99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45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11</cp:revision>
  <dcterms:created xsi:type="dcterms:W3CDTF">2019-10-08T09:16:12Z</dcterms:created>
  <dcterms:modified xsi:type="dcterms:W3CDTF">2019-10-08T14:00:12Z</dcterms:modified>
</cp:coreProperties>
</file>