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3f022c471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3f022c471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3f022c471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3f022c471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3f022c47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3f022c47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3f022c471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3f022c471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3f022c471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3f022c471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3f022c471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3f022c471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3f022c471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3f022c471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3f022c471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3f022c471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3f022c471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3f022c471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3f022c471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3f022c471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15400" y="1568775"/>
            <a:ext cx="464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CyberCamp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81700" y="3309025"/>
            <a:ext cx="440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Каркина Ксения Сергеевна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ОИБ-24</a:t>
            </a:r>
            <a:endParaRPr sz="2000"/>
          </a:p>
        </p:txBody>
      </p:sp>
      <p:pic>
        <p:nvPicPr>
          <p:cNvPr descr="Новости - Правительство России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950" y="2352300"/>
            <a:ext cx="340682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404100" y="221100"/>
            <a:ext cx="6435000" cy="3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Итоги:</a:t>
            </a:r>
            <a:endParaRPr sz="3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/>
              <a:t>CyberCamp - это курс, который помог получить мне новые ценные знания в кибербезопасности </a:t>
            </a:r>
            <a:endParaRPr b="0" sz="2300"/>
          </a:p>
        </p:txBody>
      </p:sp>
      <p:pic>
        <p:nvPicPr>
          <p:cNvPr descr="Рука с большой палец вверх Бесплатная фотография - Public Domain ..."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775" y="561625"/>
            <a:ext cx="2298575" cy="15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549125" y="31100"/>
            <a:ext cx="778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Спасибо за внимание!</a:t>
            </a:r>
            <a:endParaRPr sz="4500"/>
          </a:p>
        </p:txBody>
      </p:sp>
      <p:pic>
        <p:nvPicPr>
          <p:cNvPr descr="Рукопожатие Бесплатная фотография - Public Domain Pictures" id="344" name="Google Shape;344;p23"/>
          <p:cNvPicPr preferRelativeResize="0"/>
          <p:nvPr/>
        </p:nvPicPr>
        <p:blipFill rotWithShape="1">
          <a:blip r:embed="rId3">
            <a:alphaModFix/>
          </a:blip>
          <a:srcRect b="17539" l="0" r="0" t="10724"/>
          <a:stretch/>
        </p:blipFill>
        <p:spPr>
          <a:xfrm>
            <a:off x="2272100" y="2283525"/>
            <a:ext cx="3996976" cy="20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8325" y="67350"/>
            <a:ext cx="7142100" cy="46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Введение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900"/>
              <a:t>CyberCamp включает в себя онлайн-конференцию </a:t>
            </a:r>
            <a:r>
              <a:rPr b="0" lang="ru" sz="1900"/>
              <a:t>федерального</a:t>
            </a:r>
            <a:r>
              <a:rPr b="0" lang="ru" sz="1900"/>
              <a:t> масштаба, цикл митапов и мероприятий, который актуальны всем начинающим и уже опытным специалистам в области ИБ.</a:t>
            </a:r>
            <a:r>
              <a:rPr lang="ru" sz="1900"/>
              <a:t> </a:t>
            </a:r>
            <a:endParaRPr sz="1900"/>
          </a:p>
        </p:txBody>
      </p:sp>
      <p:pic>
        <p:nvPicPr>
          <p:cNvPr descr="Camp Lejeune's Cyber Operations Group"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250" y="123826"/>
            <a:ext cx="2997076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468875" y="775475"/>
            <a:ext cx="6423300" cy="3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44"/>
              <a:t>План</a:t>
            </a:r>
            <a:endParaRPr sz="5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5"/>
              <a:t>         </a:t>
            </a:r>
            <a:r>
              <a:rPr lang="ru" sz="2400"/>
              <a:t>           День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/>
              <a:t>Введение в основы кибербезопасности</a:t>
            </a:r>
            <a:r>
              <a:rPr lang="ru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</a:t>
            </a:r>
            <a:r>
              <a:rPr b="0" lang="ru" sz="2400"/>
              <a:t>               </a:t>
            </a:r>
            <a:r>
              <a:rPr lang="ru" sz="2400"/>
              <a:t> День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/>
              <a:t>Введение в сетевую безопасность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                 День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/>
              <a:t>Защита от хакерских атак</a:t>
            </a:r>
            <a:endParaRPr b="0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pic>
        <p:nvPicPr>
          <p:cNvPr descr="Векторные картинки серого значка безопасности | Векторы ..."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200" y="1526950"/>
            <a:ext cx="1976600" cy="192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598600" y="753800"/>
            <a:ext cx="6282000" cy="24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День 1</a:t>
            </a:r>
            <a:r>
              <a:rPr b="0" lang="ru" sz="2500"/>
              <a:t>: о чем был, что понравилось, а что нет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Введение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500"/>
              <a:t>Основные понятия кибербезопасности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Защита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500"/>
              <a:t>Я узнала, как защитить свои данные от злоумышленников</a:t>
            </a:r>
            <a:endParaRPr b="0" sz="2500"/>
          </a:p>
        </p:txBody>
      </p:sp>
      <p:pic>
        <p:nvPicPr>
          <p:cNvPr descr="Бесплатное изображение: программист, Интернет, технология, ноутбук ..."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711" y="2571750"/>
            <a:ext cx="2717988" cy="18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73700" y="-676175"/>
            <a:ext cx="5359800" cy="28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 День 1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5" y="1047950"/>
            <a:ext cx="4603649" cy="226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676" y="814775"/>
            <a:ext cx="3369551" cy="250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899" y="3220749"/>
            <a:ext cx="1568925" cy="176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11"/>
              <a:t> </a:t>
            </a:r>
            <a:r>
              <a:rPr lang="ru" sz="3933"/>
              <a:t>День</a:t>
            </a:r>
            <a:r>
              <a:rPr lang="ru" sz="2711"/>
              <a:t> 2:</a:t>
            </a:r>
            <a:r>
              <a:rPr b="0" lang="ru" sz="4488"/>
              <a:t> </a:t>
            </a:r>
            <a:r>
              <a:rPr b="0" lang="ru" sz="2944"/>
              <a:t>о чем был, что понравилось, а что нет</a:t>
            </a:r>
            <a:endParaRPr b="0" sz="44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44"/>
          </a:p>
          <a:p>
            <a:pPr indent="-36829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444"/>
              <a:t>Сетевая безопасность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44"/>
              <a:t>Я узнала о различных типах сетевых атак, а также о защитных мерах</a:t>
            </a:r>
            <a:endParaRPr b="0"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44"/>
              <a:t> </a:t>
            </a:r>
            <a:endParaRPr b="0"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44"/>
              <a:t>2. Настройка сетевой безопасности </a:t>
            </a:r>
            <a:endParaRPr b="0" sz="2444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44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44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44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reation Day 2 Coloring Page | Free SVG"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800" y="396250"/>
            <a:ext cx="2157401" cy="42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957275" y="-189925"/>
            <a:ext cx="3614700" cy="9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 День 2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25" y="531800"/>
            <a:ext cx="4249601" cy="23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1" y="152400"/>
            <a:ext cx="4326300" cy="326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313" y="3122600"/>
            <a:ext cx="2697125" cy="16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528375" y="332875"/>
            <a:ext cx="58578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/>
              <a:t>День 3:</a:t>
            </a:r>
            <a:r>
              <a:rPr b="0" lang="ru" sz="3355"/>
              <a:t> </a:t>
            </a:r>
            <a:r>
              <a:rPr b="0" lang="ru" sz="2444"/>
              <a:t>о чем был, что понравилось, а что не</a:t>
            </a:r>
            <a:r>
              <a:rPr b="0" lang="ru" sz="2544"/>
              <a:t>т</a:t>
            </a:r>
            <a:endParaRPr b="0" sz="25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44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055"/>
              <a:t>Актуальные угрозы</a:t>
            </a:r>
            <a:endParaRPr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055"/>
              <a:t>Фишинговые атаки</a:t>
            </a:r>
            <a:endParaRPr b="0"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55"/>
          </a:p>
          <a:p>
            <a:pPr indent="-34607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055"/>
              <a:t>Методы защиты от атак</a:t>
            </a:r>
            <a:endParaRPr sz="2055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055"/>
              <a:t>Различные виды типов атак, например, использование многофакторной аутентификации</a:t>
            </a:r>
            <a:endParaRPr b="0" sz="2055"/>
          </a:p>
        </p:txBody>
      </p:sp>
      <p:pic>
        <p:nvPicPr>
          <p:cNvPr descr="картинки : Индия, Таблица, персональный компьютер, организм, стол ..."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850" y="1810550"/>
            <a:ext cx="3355151" cy="18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471050" y="75975"/>
            <a:ext cx="37152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 День 3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" y="896500"/>
            <a:ext cx="4596250" cy="21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475" y="152400"/>
            <a:ext cx="4174126" cy="36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