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076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115D-AE88-4FFC-91FA-757BE31B7B0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DE6B-9C77-486E-80EC-3C727C9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7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115D-AE88-4FFC-91FA-757BE31B7B0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DE6B-9C77-486E-80EC-3C727C9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8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115D-AE88-4FFC-91FA-757BE31B7B0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DE6B-9C77-486E-80EC-3C727C9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4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115D-AE88-4FFC-91FA-757BE31B7B0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DE6B-9C77-486E-80EC-3C727C9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9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115D-AE88-4FFC-91FA-757BE31B7B0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DE6B-9C77-486E-80EC-3C727C9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9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115D-AE88-4FFC-91FA-757BE31B7B0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DE6B-9C77-486E-80EC-3C727C9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8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115D-AE88-4FFC-91FA-757BE31B7B0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DE6B-9C77-486E-80EC-3C727C9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115D-AE88-4FFC-91FA-757BE31B7B0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DE6B-9C77-486E-80EC-3C727C9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115D-AE88-4FFC-91FA-757BE31B7B0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DE6B-9C77-486E-80EC-3C727C9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5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115D-AE88-4FFC-91FA-757BE31B7B0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DE6B-9C77-486E-80EC-3C727C9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7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115D-AE88-4FFC-91FA-757BE31B7B0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DE6B-9C77-486E-80EC-3C727C9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3115D-AE88-4FFC-91FA-757BE31B7B0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6DE6B-9C77-486E-80EC-3C727C9A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7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0A69C7-863D-4841-B648-295FC3221827}"/>
              </a:ext>
            </a:extLst>
          </p:cNvPr>
          <p:cNvSpPr/>
          <p:nvPr/>
        </p:nvSpPr>
        <p:spPr>
          <a:xfrm>
            <a:off x="0" y="0"/>
            <a:ext cx="68580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719AE-3DDB-4BF1-B560-4A165F0C7C76}"/>
              </a:ext>
            </a:extLst>
          </p:cNvPr>
          <p:cNvSpPr txBox="1"/>
          <p:nvPr/>
        </p:nvSpPr>
        <p:spPr>
          <a:xfrm>
            <a:off x="1856232" y="99466"/>
            <a:ext cx="314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 err="1">
                <a:solidFill>
                  <a:schemeClr val="bg1"/>
                </a:solidFill>
              </a:rPr>
              <a:t>d.companyName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BC752-51BF-4A41-A452-BC5A0A9F7E45}"/>
              </a:ext>
            </a:extLst>
          </p:cNvPr>
          <p:cNvSpPr txBox="1"/>
          <p:nvPr/>
        </p:nvSpPr>
        <p:spPr>
          <a:xfrm>
            <a:off x="507494" y="3166296"/>
            <a:ext cx="2586227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Username: {</a:t>
            </a:r>
            <a:r>
              <a:rPr lang="en-US" sz="1000" dirty="0" err="1"/>
              <a:t>d.userName</a:t>
            </a:r>
            <a:r>
              <a:rPr lang="en-US" sz="1000" dirty="0"/>
              <a:t>}</a:t>
            </a:r>
          </a:p>
          <a:p>
            <a:r>
              <a:rPr lang="en-US" sz="1000" dirty="0"/>
              <a:t>ScanID: {</a:t>
            </a:r>
            <a:r>
              <a:rPr lang="en-US" sz="1000" dirty="0" err="1"/>
              <a:t>d.scanId</a:t>
            </a:r>
            <a:r>
              <a:rPr lang="en-US" sz="1000" dirty="0"/>
              <a:t>}</a:t>
            </a:r>
          </a:p>
          <a:p>
            <a:r>
              <a:rPr lang="en-US" sz="1000" dirty="0"/>
              <a:t>URL: {d.url}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8C7FA-EE17-40B8-8022-66C495C8BFBA}"/>
              </a:ext>
            </a:extLst>
          </p:cNvPr>
          <p:cNvSpPr txBox="1"/>
          <p:nvPr/>
        </p:nvSpPr>
        <p:spPr>
          <a:xfrm>
            <a:off x="3764281" y="3164464"/>
            <a:ext cx="2586227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Start time: {</a:t>
            </a:r>
            <a:r>
              <a:rPr lang="en-US" sz="1000" dirty="0" err="1"/>
              <a:t>d.startTime</a:t>
            </a:r>
            <a:r>
              <a:rPr lang="en-US" sz="1000" dirty="0"/>
              <a:t>}</a:t>
            </a:r>
          </a:p>
          <a:p>
            <a:r>
              <a:rPr lang="en-US" sz="1000" dirty="0"/>
              <a:t>Stop time: {</a:t>
            </a:r>
            <a:r>
              <a:rPr lang="en-US" sz="1000" dirty="0" err="1"/>
              <a:t>d.stopTime</a:t>
            </a:r>
            <a:r>
              <a:rPr lang="en-US" sz="1000" dirty="0"/>
              <a:t>}</a:t>
            </a:r>
          </a:p>
          <a:p>
            <a:r>
              <a:rPr lang="en-US" sz="1000" dirty="0"/>
              <a:t>Scan duration: {</a:t>
            </a:r>
            <a:r>
              <a:rPr lang="en-US" sz="1000" dirty="0" err="1"/>
              <a:t>d.duration</a:t>
            </a:r>
            <a:r>
              <a:rPr lang="en-US" sz="10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21929A-A7AC-441F-BCEF-B912D1238300}"/>
              </a:ext>
            </a:extLst>
          </p:cNvPr>
          <p:cNvSpPr txBox="1"/>
          <p:nvPr/>
        </p:nvSpPr>
        <p:spPr>
          <a:xfrm>
            <a:off x="454153" y="4127298"/>
            <a:ext cx="2753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Most Risk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063F4B-0B1D-43BA-8BF0-CEF50294DE79}"/>
              </a:ext>
            </a:extLst>
          </p:cNvPr>
          <p:cNvSpPr txBox="1"/>
          <p:nvPr/>
        </p:nvSpPr>
        <p:spPr>
          <a:xfrm>
            <a:off x="454153" y="1392680"/>
            <a:ext cx="180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764459-E3F4-477D-9C3F-75C6BCF9BB3F}"/>
              </a:ext>
            </a:extLst>
          </p:cNvPr>
          <p:cNvSpPr/>
          <p:nvPr/>
        </p:nvSpPr>
        <p:spPr>
          <a:xfrm>
            <a:off x="1126238" y="2169239"/>
            <a:ext cx="1348738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</a:t>
            </a:r>
            <a:r>
              <a:rPr lang="en-US" dirty="0" err="1"/>
              <a:t>d.riskSummary</a:t>
            </a:r>
            <a:r>
              <a:rPr lang="en-US" dirty="0"/>
              <a:t>}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429E8001-0686-4A39-85FC-42DCC4B45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60303"/>
              </p:ext>
            </p:extLst>
          </p:nvPr>
        </p:nvGraphicFramePr>
        <p:xfrm>
          <a:off x="507494" y="4556688"/>
          <a:ext cx="5851632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716">
                  <a:extLst>
                    <a:ext uri="{9D8B030D-6E8A-4147-A177-3AD203B41FA5}">
                      <a16:colId xmlns:a16="http://schemas.microsoft.com/office/drawing/2014/main" val="1174523836"/>
                    </a:ext>
                  </a:extLst>
                </a:gridCol>
                <a:gridCol w="1050470">
                  <a:extLst>
                    <a:ext uri="{9D8B030D-6E8A-4147-A177-3AD203B41FA5}">
                      <a16:colId xmlns:a16="http://schemas.microsoft.com/office/drawing/2014/main" val="1314721827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241081641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77900892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866300554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941833195"/>
                    </a:ext>
                  </a:extLst>
                </a:gridCol>
                <a:gridCol w="651746">
                  <a:extLst>
                    <a:ext uri="{9D8B030D-6E8A-4147-A177-3AD203B41FA5}">
                      <a16:colId xmlns:a16="http://schemas.microsoft.com/office/drawing/2014/main" val="2104553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Host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Host 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Moderate/Low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2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63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47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26452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37C0635-8E45-48A6-84A3-B68A3BB0F710}"/>
              </a:ext>
            </a:extLst>
          </p:cNvPr>
          <p:cNvSpPr txBox="1"/>
          <p:nvPr/>
        </p:nvSpPr>
        <p:spPr>
          <a:xfrm>
            <a:off x="2095500" y="726562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Pentest</a:t>
            </a: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79769FB5-D8DA-469C-9B15-887D4BE93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330568"/>
              </p:ext>
            </p:extLst>
          </p:nvPr>
        </p:nvGraphicFramePr>
        <p:xfrm>
          <a:off x="3764281" y="1948835"/>
          <a:ext cx="1856232" cy="106886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28116">
                  <a:extLst>
                    <a:ext uri="{9D8B030D-6E8A-4147-A177-3AD203B41FA5}">
                      <a16:colId xmlns:a16="http://schemas.microsoft.com/office/drawing/2014/main" val="1524995665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792612090"/>
                    </a:ext>
                  </a:extLst>
                </a:gridCol>
              </a:tblGrid>
              <a:tr h="267217">
                <a:tc>
                  <a:txBody>
                    <a:bodyPr/>
                    <a:lstStyle/>
                    <a:p>
                      <a:r>
                        <a:rPr lang="en-US" sz="1000" b="0" dirty="0"/>
                        <a:t>Critical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{</a:t>
                      </a:r>
                      <a:r>
                        <a:rPr lang="en-US" sz="1000" b="0" dirty="0" err="1"/>
                        <a:t>d.risk</a:t>
                      </a:r>
                      <a:r>
                        <a:rPr lang="en-US" sz="1000" b="0" dirty="0"/>
                        <a:t>[</a:t>
                      </a:r>
                      <a:r>
                        <a:rPr lang="en-US" sz="1000" b="0" dirty="0" err="1"/>
                        <a:t>i</a:t>
                      </a:r>
                      <a:r>
                        <a:rPr lang="en-US" sz="1000" b="0" dirty="0"/>
                        <a:t>].level}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832023"/>
                  </a:ext>
                </a:extLst>
              </a:tr>
              <a:tr h="267217">
                <a:tc>
                  <a:txBody>
                    <a:bodyPr/>
                    <a:lstStyle/>
                    <a:p>
                      <a:r>
                        <a:rPr lang="en-US" sz="1000" b="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{</a:t>
                      </a:r>
                      <a:r>
                        <a:rPr lang="en-US" sz="1000" dirty="0" err="1"/>
                        <a:t>d.risk</a:t>
                      </a:r>
                      <a:r>
                        <a:rPr lang="en-US" sz="1000" dirty="0"/>
                        <a:t>[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].level}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144907"/>
                  </a:ext>
                </a:extLst>
              </a:tr>
              <a:tr h="267217">
                <a:tc>
                  <a:txBody>
                    <a:bodyPr/>
                    <a:lstStyle/>
                    <a:p>
                      <a:r>
                        <a:rPr lang="en-US" sz="1000" dirty="0"/>
                        <a:t>Moderate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{</a:t>
                      </a:r>
                      <a:r>
                        <a:rPr lang="en-US" sz="1000" dirty="0" err="1"/>
                        <a:t>d.risk</a:t>
                      </a:r>
                      <a:r>
                        <a:rPr lang="en-US" sz="1000" dirty="0"/>
                        <a:t>[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].level}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775284"/>
                  </a:ext>
                </a:extLst>
              </a:tr>
              <a:tr h="267217">
                <a:tc>
                  <a:txBody>
                    <a:bodyPr/>
                    <a:lstStyle/>
                    <a:p>
                      <a:r>
                        <a:rPr lang="en-US" sz="1000" b="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{</a:t>
                      </a:r>
                      <a:r>
                        <a:rPr lang="en-US" sz="1000" dirty="0" err="1"/>
                        <a:t>d.risk</a:t>
                      </a:r>
                      <a:r>
                        <a:rPr lang="en-US" sz="1000" dirty="0"/>
                        <a:t>[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].level}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64447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ADA14D4-37CA-417F-90A0-B3E5D50C9BD9}"/>
              </a:ext>
            </a:extLst>
          </p:cNvPr>
          <p:cNvSpPr txBox="1"/>
          <p:nvPr/>
        </p:nvSpPr>
        <p:spPr>
          <a:xfrm>
            <a:off x="454153" y="6230418"/>
            <a:ext cx="2753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Vulnerability assessments</a:t>
            </a:r>
          </a:p>
        </p:txBody>
      </p:sp>
    </p:spTree>
    <p:extLst>
      <p:ext uri="{BB962C8B-B14F-4D97-AF65-F5344CB8AC3E}">
        <p14:creationId xmlns:p14="http://schemas.microsoft.com/office/powerpoint/2010/main" val="183149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7187</TotalTime>
  <Words>114</Words>
  <Application>Microsoft Office PowerPoint</Application>
  <PresentationFormat>A4 Paper (210x297 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Nonofall</dc:creator>
  <cp:lastModifiedBy>Bernard Nonofall</cp:lastModifiedBy>
  <cp:revision>16</cp:revision>
  <dcterms:created xsi:type="dcterms:W3CDTF">2020-11-13T10:39:42Z</dcterms:created>
  <dcterms:modified xsi:type="dcterms:W3CDTF">2020-11-18T10:27:26Z</dcterms:modified>
</cp:coreProperties>
</file>