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715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 snapToObjects="1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373A1-1E3C-D64D-A781-883423FFD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6C8BA0-CCCF-174E-9A17-2E390FBF7A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647023-B06C-D346-9DB7-841B26C82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6C7-BD7A-804A-B9A7-DA4312FAB9B6}" type="datetimeFigureOut">
              <a:rPr lang="es-MX" smtClean="0"/>
              <a:t>12/07/21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15AFCD-5F25-AD4E-A41A-A476320F0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AADBB6-4413-1B4A-BC94-553B06DE1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73DD2-819A-6748-BB39-AEAFF7BA36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3675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953429-C173-C74D-96AE-79E286DF3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3F372E5-FFAE-F642-ABF9-3336C5AF7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EFC8C8-F870-3E43-BDB5-74F4A671A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6C7-BD7A-804A-B9A7-DA4312FAB9B6}" type="datetimeFigureOut">
              <a:rPr lang="es-MX" smtClean="0"/>
              <a:t>12/07/21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711829-1D14-1549-9279-39B60F75E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14AFB5-1BE7-AE48-90F4-A0AEA6B4D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73DD2-819A-6748-BB39-AEAFF7BA36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234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1A9ED9E-1D12-3042-939D-29B51725FC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17793FD-FEA4-0841-A52D-E8F286CFA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6A7319-32C9-1343-9339-76E550F93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6C7-BD7A-804A-B9A7-DA4312FAB9B6}" type="datetimeFigureOut">
              <a:rPr lang="es-MX" smtClean="0"/>
              <a:t>12/07/21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E88CE5-4435-6544-B0C9-6D9890583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317CDD-E82A-EA4D-B8C2-10D58049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73DD2-819A-6748-BB39-AEAFF7BA36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8344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C06C55-81BB-D54B-9967-2656499C2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74AB36-4A8B-D247-91DE-6C4FAB684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096CF7-01BB-8644-A66E-8DFE64A18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6C7-BD7A-804A-B9A7-DA4312FAB9B6}" type="datetimeFigureOut">
              <a:rPr lang="es-MX" smtClean="0"/>
              <a:t>12/07/21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5D88BA-7B59-FF4B-83A0-2755BB330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50A7D8-4315-D64E-8038-62EC7EE76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73DD2-819A-6748-BB39-AEAFF7BA36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2651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9D535B-8A53-1A4A-ACC5-515D7974D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B55F5E-3777-F44C-BE0B-021F8D62E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12A6E4-FE75-BA41-9731-083AB20ED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6C7-BD7A-804A-B9A7-DA4312FAB9B6}" type="datetimeFigureOut">
              <a:rPr lang="es-MX" smtClean="0"/>
              <a:t>12/07/21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59933-E41C-9247-8E7F-9EB029568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B56A0B-D5F2-2942-AD67-DBBCE33D4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73DD2-819A-6748-BB39-AEAFF7BA36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1415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91C789-B733-B84F-91C4-F228389CB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C375B7-7902-504C-BD85-E96D460B72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422F652-9488-B94A-8D09-953B959D9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FC1E3F5-3B5B-2D4B-AB47-5341E32BD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6C7-BD7A-804A-B9A7-DA4312FAB9B6}" type="datetimeFigureOut">
              <a:rPr lang="es-MX" smtClean="0"/>
              <a:t>12/07/21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8CDB772-4C27-8E4A-895F-9C1812C7A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C9A0FE-0143-9D4B-8BA0-2BA85D6A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73DD2-819A-6748-BB39-AEAFF7BA36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907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7CCCCD-B967-D144-8B08-1330D4476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07B30C-6C58-8849-B512-9A1547C82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A73A129-FC6A-B24C-910F-297BE08EB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EA961C8-D6FD-C54E-B9EC-ED927A0A96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E4EAE8B-CB3F-C249-8F7C-0CEA1EDCA6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764D7F3-E72B-7440-A92C-48E7E7D37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6C7-BD7A-804A-B9A7-DA4312FAB9B6}" type="datetimeFigureOut">
              <a:rPr lang="es-MX" smtClean="0"/>
              <a:t>12/07/21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B05845E-E301-9C46-A2BB-6CCB6135C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CDABE53-3824-0949-AB4A-C91D28912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73DD2-819A-6748-BB39-AEAFF7BA36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6028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0FD6A4-C69A-554D-849D-9B4830B7A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D4FE01D-2DC7-EF4F-8352-80B5BFC12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6C7-BD7A-804A-B9A7-DA4312FAB9B6}" type="datetimeFigureOut">
              <a:rPr lang="es-MX" smtClean="0"/>
              <a:t>12/07/21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64E5D49-C55A-4544-AD4A-568DF2164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52DA388-8885-B94B-84C3-C6366D1B9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73DD2-819A-6748-BB39-AEAFF7BA36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793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D22EBC0-3BC1-2D44-96D5-704F8488E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6C7-BD7A-804A-B9A7-DA4312FAB9B6}" type="datetimeFigureOut">
              <a:rPr lang="es-MX" smtClean="0"/>
              <a:t>12/07/21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6EF1DB3-0B1B-2D42-AC8A-A441485BE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01ED880-B1FB-8849-B944-5E21DBDD6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73DD2-819A-6748-BB39-AEAFF7BA36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2621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029A6B-C2C1-1540-986C-5150916F2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596FCB-D7D4-5B4B-BA71-2DAFEBAC0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84DEB3E-561F-3840-A1D2-6300AC28B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2E1C783-F9BB-1247-AA96-F7A1829E9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6C7-BD7A-804A-B9A7-DA4312FAB9B6}" type="datetimeFigureOut">
              <a:rPr lang="es-MX" smtClean="0"/>
              <a:t>12/07/21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4A5466-064E-9949-AC8F-A0ED7451A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DA8216-0A29-B749-9345-7AEAFA6ED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73DD2-819A-6748-BB39-AEAFF7BA36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219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2566B2-AB3B-AB47-B48A-7217E7F0C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D5DC237-C1E6-E240-AFF7-77905F5CFD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BE3A416-AC87-9544-AC7F-D34DB32CC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C18DE9-2163-9445-9C8E-7BBEED9EE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6C7-BD7A-804A-B9A7-DA4312FAB9B6}" type="datetimeFigureOut">
              <a:rPr lang="es-MX" smtClean="0"/>
              <a:t>12/07/21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865F163-F603-C74B-A3E6-0E1E54B58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7E0D94D-9A35-464B-80BD-F53779B55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73DD2-819A-6748-BB39-AEAFF7BA36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7416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7E32BDE-D08B-DC47-BC08-F83B466A6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8ADBBA-8278-4A4A-B946-EBD17B597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D1E241-EB9A-A442-89CC-9B271E0CB4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BA6C7-BD7A-804A-B9A7-DA4312FAB9B6}" type="datetimeFigureOut">
              <a:rPr lang="es-MX" smtClean="0"/>
              <a:t>12/07/21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CC94B7-03B3-9348-8F9E-2BE72E8116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F52689-54AE-6944-BE8C-B61859001F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73DD2-819A-6748-BB39-AEAFF7BA36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9745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86;p1">
            <a:extLst>
              <a:ext uri="{FF2B5EF4-FFF2-40B4-BE49-F238E27FC236}">
                <a16:creationId xmlns:a16="http://schemas.microsoft.com/office/drawing/2014/main" id="{6380FDCB-3E16-43C4-8497-F0C0F658B589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 t="19996" b="28639"/>
          <a:stretch/>
        </p:blipFill>
        <p:spPr>
          <a:xfrm>
            <a:off x="10394706" y="494121"/>
            <a:ext cx="1676349" cy="8610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4BDDDD05-44FB-46AA-9D64-4E02C8250B27}"/>
              </a:ext>
            </a:extLst>
          </p:cNvPr>
          <p:cNvGrpSpPr/>
          <p:nvPr/>
        </p:nvGrpSpPr>
        <p:grpSpPr>
          <a:xfrm>
            <a:off x="-3131" y="6496551"/>
            <a:ext cx="12203151" cy="369332"/>
            <a:chOff x="0" y="6067981"/>
            <a:chExt cx="12192000" cy="369332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A91FC425-D9BD-4558-87AD-27394E97B063}"/>
                </a:ext>
              </a:extLst>
            </p:cNvPr>
            <p:cNvSpPr/>
            <p:nvPr/>
          </p:nvSpPr>
          <p:spPr>
            <a:xfrm>
              <a:off x="0" y="6067981"/>
              <a:ext cx="12192000" cy="369332"/>
            </a:xfrm>
            <a:prstGeom prst="rect">
              <a:avLst/>
            </a:prstGeom>
            <a:solidFill>
              <a:srgbClr val="6B4F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6" name="Google Shape;88;p1">
              <a:extLst>
                <a:ext uri="{FF2B5EF4-FFF2-40B4-BE49-F238E27FC236}">
                  <a16:creationId xmlns:a16="http://schemas.microsoft.com/office/drawing/2014/main" id="{1CEEFC04-B90A-4920-A78C-B8F5943D4138}"/>
                </a:ext>
              </a:extLst>
            </p:cNvPr>
            <p:cNvSpPr txBox="1"/>
            <p:nvPr/>
          </p:nvSpPr>
          <p:spPr>
            <a:xfrm>
              <a:off x="120946" y="6144925"/>
              <a:ext cx="8309735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r>
                <a:rPr lang="es-ES" sz="14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/>
                </a:rPr>
                <a:t>ELABORADO POR MÉXICO, ¿CÓMO VAMOS? CON DATOS DEL IMSS.</a:t>
              </a:r>
              <a:endParaRPr lang="es-ES" sz="1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142" name="197 Rectángulo">
            <a:extLst>
              <a:ext uri="{FF2B5EF4-FFF2-40B4-BE49-F238E27FC236}">
                <a16:creationId xmlns:a16="http://schemas.microsoft.com/office/drawing/2014/main" id="{98B5B4D5-F469-9A4A-89D9-65D85041EB51}"/>
              </a:ext>
            </a:extLst>
          </p:cNvPr>
          <p:cNvSpPr/>
          <p:nvPr/>
        </p:nvSpPr>
        <p:spPr>
          <a:xfrm>
            <a:off x="84101" y="5049777"/>
            <a:ext cx="446433" cy="290121"/>
          </a:xfrm>
          <a:prstGeom prst="rect">
            <a:avLst/>
          </a:prstGeom>
          <a:solidFill>
            <a:srgbClr val="00BA88"/>
          </a:solidFill>
          <a:ln>
            <a:solidFill>
              <a:srgbClr val="00BA88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rgbClr val="703FBB"/>
              </a:solidFill>
              <a:latin typeface="Helvetica Neue Light"/>
            </a:endParaRPr>
          </a:p>
        </p:txBody>
      </p:sp>
      <p:sp>
        <p:nvSpPr>
          <p:cNvPr id="143" name="199 CuadroTexto">
            <a:extLst>
              <a:ext uri="{FF2B5EF4-FFF2-40B4-BE49-F238E27FC236}">
                <a16:creationId xmlns:a16="http://schemas.microsoft.com/office/drawing/2014/main" id="{42B7EA14-8BE9-8742-9C78-30F6C624873A}"/>
              </a:ext>
            </a:extLst>
          </p:cNvPr>
          <p:cNvSpPr txBox="1"/>
          <p:nvPr/>
        </p:nvSpPr>
        <p:spPr>
          <a:xfrm>
            <a:off x="513672" y="5058866"/>
            <a:ext cx="426562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z="1200" dirty="0">
                <a:solidFill>
                  <a:srgbClr val="59595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Más de 100% de la meta estatal</a:t>
            </a:r>
          </a:p>
        </p:txBody>
      </p:sp>
      <p:sp>
        <p:nvSpPr>
          <p:cNvPr id="144" name="198 Rectángulo">
            <a:extLst>
              <a:ext uri="{FF2B5EF4-FFF2-40B4-BE49-F238E27FC236}">
                <a16:creationId xmlns:a16="http://schemas.microsoft.com/office/drawing/2014/main" id="{4EF0E6A9-C69D-E441-A8A0-517CEDAAB591}"/>
              </a:ext>
            </a:extLst>
          </p:cNvPr>
          <p:cNvSpPr/>
          <p:nvPr/>
        </p:nvSpPr>
        <p:spPr>
          <a:xfrm>
            <a:off x="84101" y="5607634"/>
            <a:ext cx="446433" cy="263747"/>
          </a:xfrm>
          <a:prstGeom prst="rect">
            <a:avLst/>
          </a:prstGeom>
          <a:solidFill>
            <a:srgbClr val="FFD940"/>
          </a:solidFill>
          <a:ln>
            <a:solidFill>
              <a:srgbClr val="FFD94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Helvetica Neue Light"/>
            </a:endParaRPr>
          </a:p>
        </p:txBody>
      </p:sp>
      <p:sp>
        <p:nvSpPr>
          <p:cNvPr id="145" name="199 CuadroTexto">
            <a:extLst>
              <a:ext uri="{FF2B5EF4-FFF2-40B4-BE49-F238E27FC236}">
                <a16:creationId xmlns:a16="http://schemas.microsoft.com/office/drawing/2014/main" id="{95A7E368-D582-E04D-BD5D-1342E8EC2D9A}"/>
              </a:ext>
            </a:extLst>
          </p:cNvPr>
          <p:cNvSpPr txBox="1"/>
          <p:nvPr/>
        </p:nvSpPr>
        <p:spPr>
          <a:xfrm>
            <a:off x="530534" y="5604990"/>
            <a:ext cx="4555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1200" dirty="0">
                <a:solidFill>
                  <a:srgbClr val="595959"/>
                </a:solidFill>
                <a:latin typeface="Open Sans" panose="020B0604020202020204" charset="0"/>
              </a:rPr>
              <a:t>Entre 75% y 100% de la meta estatal</a:t>
            </a:r>
          </a:p>
        </p:txBody>
      </p:sp>
      <p:sp>
        <p:nvSpPr>
          <p:cNvPr id="146" name="199 CuadroTexto">
            <a:extLst>
              <a:ext uri="{FF2B5EF4-FFF2-40B4-BE49-F238E27FC236}">
                <a16:creationId xmlns:a16="http://schemas.microsoft.com/office/drawing/2014/main" id="{3041EBA8-DA97-394D-A8E0-8C98CCF6190A}"/>
              </a:ext>
            </a:extLst>
          </p:cNvPr>
          <p:cNvSpPr txBox="1"/>
          <p:nvPr/>
        </p:nvSpPr>
        <p:spPr>
          <a:xfrm>
            <a:off x="518536" y="6060361"/>
            <a:ext cx="3936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rgbClr val="595959"/>
                </a:solidFill>
                <a:latin typeface="Open Sans" panose="020B0604020202020204" charset="0"/>
              </a:rPr>
              <a:t>Menos de 75% de la meta estatal</a:t>
            </a:r>
          </a:p>
        </p:txBody>
      </p:sp>
      <p:sp>
        <p:nvSpPr>
          <p:cNvPr id="147" name="201 Rectángulo">
            <a:extLst>
              <a:ext uri="{FF2B5EF4-FFF2-40B4-BE49-F238E27FC236}">
                <a16:creationId xmlns:a16="http://schemas.microsoft.com/office/drawing/2014/main" id="{513B6292-7B80-E241-9A3F-91FACDCBA76E}"/>
              </a:ext>
            </a:extLst>
          </p:cNvPr>
          <p:cNvSpPr/>
          <p:nvPr/>
        </p:nvSpPr>
        <p:spPr>
          <a:xfrm>
            <a:off x="84101" y="6057844"/>
            <a:ext cx="446433" cy="263747"/>
          </a:xfrm>
          <a:prstGeom prst="rect">
            <a:avLst/>
          </a:prstGeom>
          <a:solidFill>
            <a:srgbClr val="FF5555"/>
          </a:solidFill>
          <a:ln>
            <a:solidFill>
              <a:srgbClr val="FF5555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atin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4718603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39</Words>
  <Application>Microsoft Macintosh PowerPoint</Application>
  <PresentationFormat>Panorámica</PresentationFormat>
  <Paragraphs>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Helvetica Neue Light</vt:lpstr>
      <vt:lpstr>Open Sans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Katia Guzman Martinez</dc:creator>
  <cp:lastModifiedBy>Katia Guzman Martinez</cp:lastModifiedBy>
  <cp:revision>6</cp:revision>
  <dcterms:created xsi:type="dcterms:W3CDTF">2021-07-12T19:42:44Z</dcterms:created>
  <dcterms:modified xsi:type="dcterms:W3CDTF">2021-07-12T21:43:34Z</dcterms:modified>
</cp:coreProperties>
</file>