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715" r:id="rId2"/>
    <p:sldId id="718" r:id="rId3"/>
    <p:sldId id="717" r:id="rId4"/>
    <p:sldId id="716" r:id="rId5"/>
  </p:sldIdLst>
  <p:sldSz cx="288004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260"/>
    <a:srgbClr val="FFBD41"/>
    <a:srgbClr val="E8D92E"/>
    <a:srgbClr val="00B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/>
    <p:restoredTop sz="96197"/>
  </p:normalViewPr>
  <p:slideViewPr>
    <p:cSldViewPr snapToGrid="0" snapToObjects="1">
      <p:cViewPr varScale="1">
        <p:scale>
          <a:sx n="56" d="100"/>
          <a:sy n="56" d="100"/>
        </p:scale>
        <p:origin x="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61AAF-D069-8544-BDB8-194260AB1422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7F26E-FE9D-3046-826D-5344BAF9997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2282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general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7F26E-FE9D-3046-826D-5344BAF9997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1939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mapa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F7F26E-FE9D-3046-826D-5344BAF9997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889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356703"/>
            <a:ext cx="21600319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7563446"/>
            <a:ext cx="21600319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032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513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766678"/>
            <a:ext cx="6210092" cy="12203515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766678"/>
            <a:ext cx="18270270" cy="12203515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1541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50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3590055"/>
            <a:ext cx="24840367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9636811"/>
            <a:ext cx="24840367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12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3833390"/>
            <a:ext cx="12240181" cy="913680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3833390"/>
            <a:ext cx="12240181" cy="913680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05626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766679"/>
            <a:ext cx="24840367" cy="2783376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3530053"/>
            <a:ext cx="12183929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5260078"/>
            <a:ext cx="12183929" cy="77367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3530053"/>
            <a:ext cx="12243932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5260078"/>
            <a:ext cx="12243932" cy="77367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8678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798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808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073365"/>
            <a:ext cx="14580215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4355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960014"/>
            <a:ext cx="9288886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073365"/>
            <a:ext cx="14580215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4320064"/>
            <a:ext cx="9288886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7768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766679"/>
            <a:ext cx="24840367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3833390"/>
            <a:ext cx="24840367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BA6C7-BD7A-804A-B9A7-DA4312FAB9B6}" type="datetimeFigureOut">
              <a:rPr lang="es-MX" smtClean="0"/>
              <a:t>13/06/22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3346865"/>
            <a:ext cx="972014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3346865"/>
            <a:ext cx="648009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73DD2-819A-6748-BB39-AEAFF7BA36C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3502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35" userDrawn="1">
          <p15:clr>
            <a:srgbClr val="F26B43"/>
          </p15:clr>
        </p15:guide>
        <p15:guide id="2" pos="9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6;p1">
            <a:extLst>
              <a:ext uri="{FF2B5EF4-FFF2-40B4-BE49-F238E27FC236}">
                <a16:creationId xmlns:a16="http://schemas.microsoft.com/office/drawing/2014/main" id="{6380FDCB-3E16-43C4-8497-F0C0F658B58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19996" b="28639"/>
          <a:stretch/>
        </p:blipFill>
        <p:spPr>
          <a:xfrm>
            <a:off x="24840469" y="342902"/>
            <a:ext cx="3519945" cy="1808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BDDDD05-44FB-46AA-9D64-4E02C8250B27}"/>
              </a:ext>
            </a:extLst>
          </p:cNvPr>
          <p:cNvGrpSpPr/>
          <p:nvPr/>
        </p:nvGrpSpPr>
        <p:grpSpPr>
          <a:xfrm>
            <a:off x="-8700" y="13647566"/>
            <a:ext cx="29018040" cy="775512"/>
            <a:chOff x="0" y="6067981"/>
            <a:chExt cx="12192000" cy="3693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91FC425-D9BD-4558-87AD-27394E97B063}"/>
                </a:ext>
              </a:extLst>
            </p:cNvPr>
            <p:cNvSpPr/>
            <p:nvPr/>
          </p:nvSpPr>
          <p:spPr>
            <a:xfrm>
              <a:off x="0" y="6067981"/>
              <a:ext cx="12192000" cy="369332"/>
            </a:xfrm>
            <a:prstGeom prst="rect">
              <a:avLst/>
            </a:prstGeom>
            <a:solidFill>
              <a:srgbClr val="6B4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Google Shape;88;p1">
              <a:extLst>
                <a:ext uri="{FF2B5EF4-FFF2-40B4-BE49-F238E27FC236}">
                  <a16:creationId xmlns:a16="http://schemas.microsoft.com/office/drawing/2014/main" id="{1CEEFC04-B90A-4920-A78C-B8F5943D4138}"/>
                </a:ext>
              </a:extLst>
            </p:cNvPr>
            <p:cNvSpPr txBox="1"/>
            <p:nvPr/>
          </p:nvSpPr>
          <p:spPr>
            <a:xfrm>
              <a:off x="120946" y="6144925"/>
              <a:ext cx="8309735" cy="215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s-ES" sz="2940" b="1" dirty="0">
                  <a:solidFill>
                    <a:schemeClr val="bg1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ELABORADO POR MÉXICO, ¿CÓMO VAMOS? CON DATOS DEL INEGI</a:t>
              </a:r>
              <a:endParaRPr lang="es-ES" sz="252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186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6;p1">
            <a:extLst>
              <a:ext uri="{FF2B5EF4-FFF2-40B4-BE49-F238E27FC236}">
                <a16:creationId xmlns:a16="http://schemas.microsoft.com/office/drawing/2014/main" id="{6380FDCB-3E16-43C4-8497-F0C0F658B58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3">
            <a:alphaModFix/>
          </a:blip>
          <a:srcRect t="19996" b="28639"/>
          <a:stretch/>
        </p:blipFill>
        <p:spPr>
          <a:xfrm>
            <a:off x="586009" y="11201402"/>
            <a:ext cx="3519945" cy="1808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BDDDD05-44FB-46AA-9D64-4E02C8250B27}"/>
              </a:ext>
            </a:extLst>
          </p:cNvPr>
          <p:cNvGrpSpPr/>
          <p:nvPr/>
        </p:nvGrpSpPr>
        <p:grpSpPr>
          <a:xfrm>
            <a:off x="-8700" y="13624706"/>
            <a:ext cx="29018040" cy="775512"/>
            <a:chOff x="0" y="6067981"/>
            <a:chExt cx="12192000" cy="3693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91FC425-D9BD-4558-87AD-27394E97B063}"/>
                </a:ext>
              </a:extLst>
            </p:cNvPr>
            <p:cNvSpPr/>
            <p:nvPr/>
          </p:nvSpPr>
          <p:spPr>
            <a:xfrm>
              <a:off x="0" y="6067981"/>
              <a:ext cx="12192000" cy="369332"/>
            </a:xfrm>
            <a:prstGeom prst="rect">
              <a:avLst/>
            </a:prstGeom>
            <a:solidFill>
              <a:srgbClr val="6B4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Google Shape;88;p1">
              <a:extLst>
                <a:ext uri="{FF2B5EF4-FFF2-40B4-BE49-F238E27FC236}">
                  <a16:creationId xmlns:a16="http://schemas.microsoft.com/office/drawing/2014/main" id="{1CEEFC04-B90A-4920-A78C-B8F5943D4138}"/>
                </a:ext>
              </a:extLst>
            </p:cNvPr>
            <p:cNvSpPr txBox="1"/>
            <p:nvPr/>
          </p:nvSpPr>
          <p:spPr>
            <a:xfrm>
              <a:off x="120946" y="6144925"/>
              <a:ext cx="8309735" cy="215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s-ES" sz="2940" b="1" dirty="0">
                  <a:solidFill>
                    <a:schemeClr val="bg1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ELABORADO POR MÉXICO, ¿CÓMO VAMOS? CON DATOS DEL INEGI</a:t>
              </a:r>
              <a:endParaRPr lang="es-ES" sz="252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294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6;p1">
            <a:extLst>
              <a:ext uri="{FF2B5EF4-FFF2-40B4-BE49-F238E27FC236}">
                <a16:creationId xmlns:a16="http://schemas.microsoft.com/office/drawing/2014/main" id="{6380FDCB-3E16-43C4-8497-F0C0F658B58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19996" b="28639"/>
          <a:stretch/>
        </p:blipFill>
        <p:spPr>
          <a:xfrm>
            <a:off x="1734231" y="145014"/>
            <a:ext cx="3519945" cy="1808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BDDDD05-44FB-46AA-9D64-4E02C8250B27}"/>
              </a:ext>
            </a:extLst>
          </p:cNvPr>
          <p:cNvGrpSpPr/>
          <p:nvPr/>
        </p:nvGrpSpPr>
        <p:grpSpPr>
          <a:xfrm>
            <a:off x="722820" y="13624706"/>
            <a:ext cx="28239462" cy="775512"/>
            <a:chOff x="0" y="6067981"/>
            <a:chExt cx="12192000" cy="3693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91FC425-D9BD-4558-87AD-27394E97B063}"/>
                </a:ext>
              </a:extLst>
            </p:cNvPr>
            <p:cNvSpPr/>
            <p:nvPr/>
          </p:nvSpPr>
          <p:spPr>
            <a:xfrm>
              <a:off x="0" y="6067981"/>
              <a:ext cx="12192000" cy="369332"/>
            </a:xfrm>
            <a:prstGeom prst="rect">
              <a:avLst/>
            </a:prstGeom>
            <a:solidFill>
              <a:srgbClr val="6B4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Google Shape;88;p1">
              <a:extLst>
                <a:ext uri="{FF2B5EF4-FFF2-40B4-BE49-F238E27FC236}">
                  <a16:creationId xmlns:a16="http://schemas.microsoft.com/office/drawing/2014/main" id="{1CEEFC04-B90A-4920-A78C-B8F5943D4138}"/>
                </a:ext>
              </a:extLst>
            </p:cNvPr>
            <p:cNvSpPr txBox="1"/>
            <p:nvPr/>
          </p:nvSpPr>
          <p:spPr>
            <a:xfrm>
              <a:off x="120946" y="6144925"/>
              <a:ext cx="8309735" cy="215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s-ES" sz="2940" b="1" dirty="0">
                  <a:solidFill>
                    <a:schemeClr val="bg1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ELABORADO POR MÉXICO, ¿CÓMO VAMOS? CON DATOS DEL INEGI Y CONEVAL.</a:t>
              </a:r>
              <a:endParaRPr lang="es-ES" sz="2520" b="1" dirty="0">
                <a:solidFill>
                  <a:schemeClr val="bg1"/>
                </a:solidFill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AC56BFD-0DEE-DCF3-BE94-41FD1368BC8C}"/>
              </a:ext>
            </a:extLst>
          </p:cNvPr>
          <p:cNvGrpSpPr/>
          <p:nvPr/>
        </p:nvGrpSpPr>
        <p:grpSpPr>
          <a:xfrm>
            <a:off x="1015070" y="10275489"/>
            <a:ext cx="8557479" cy="3312716"/>
            <a:chOff x="227969" y="9256086"/>
            <a:chExt cx="7649939" cy="2961395"/>
          </a:xfrm>
        </p:grpSpPr>
        <p:sp>
          <p:nvSpPr>
            <p:cNvPr id="20" name="197 Rectángulo">
              <a:extLst>
                <a:ext uri="{FF2B5EF4-FFF2-40B4-BE49-F238E27FC236}">
                  <a16:creationId xmlns:a16="http://schemas.microsoft.com/office/drawing/2014/main" id="{D6D18094-204E-F04B-9EEB-73B6798D8A31}"/>
                </a:ext>
              </a:extLst>
            </p:cNvPr>
            <p:cNvSpPr/>
            <p:nvPr/>
          </p:nvSpPr>
          <p:spPr>
            <a:xfrm>
              <a:off x="227969" y="9592329"/>
              <a:ext cx="761811" cy="450067"/>
            </a:xfrm>
            <a:prstGeom prst="rect">
              <a:avLst/>
            </a:prstGeom>
            <a:solidFill>
              <a:srgbClr val="00B78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 dirty="0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199 CuadroTexto">
              <a:extLst>
                <a:ext uri="{FF2B5EF4-FFF2-40B4-BE49-F238E27FC236}">
                  <a16:creationId xmlns:a16="http://schemas.microsoft.com/office/drawing/2014/main" id="{5BCF369E-E461-004A-969C-C724B1C194AE}"/>
                </a:ext>
              </a:extLst>
            </p:cNvPr>
            <p:cNvSpPr txBox="1"/>
            <p:nvPr/>
          </p:nvSpPr>
          <p:spPr>
            <a:xfrm>
              <a:off x="1008235" y="9256086"/>
              <a:ext cx="6869673" cy="112255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2520" dirty="0">
                  <a:solidFill>
                    <a:srgbClr val="595959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Indicador de la entidad menor al indicador nacional y disminución anual mayor a la nacional; o indicador menor a la meta nacional (20.5%)</a:t>
              </a:r>
            </a:p>
          </p:txBody>
        </p:sp>
        <p:sp>
          <p:nvSpPr>
            <p:cNvPr id="22" name="198 Rectángulo">
              <a:extLst>
                <a:ext uri="{FF2B5EF4-FFF2-40B4-BE49-F238E27FC236}">
                  <a16:creationId xmlns:a16="http://schemas.microsoft.com/office/drawing/2014/main" id="{4E8505EA-30DA-1249-974E-3A29C84BCBFA}"/>
                </a:ext>
              </a:extLst>
            </p:cNvPr>
            <p:cNvSpPr/>
            <p:nvPr/>
          </p:nvSpPr>
          <p:spPr>
            <a:xfrm>
              <a:off x="227969" y="10630107"/>
              <a:ext cx="761811" cy="409154"/>
            </a:xfrm>
            <a:prstGeom prst="rect">
              <a:avLst/>
            </a:prstGeom>
            <a:solidFill>
              <a:srgbClr val="E8D92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199 CuadroTexto">
              <a:extLst>
                <a:ext uri="{FF2B5EF4-FFF2-40B4-BE49-F238E27FC236}">
                  <a16:creationId xmlns:a16="http://schemas.microsoft.com/office/drawing/2014/main" id="{665D9EAC-35C6-D041-8557-212A8DD93B5B}"/>
                </a:ext>
              </a:extLst>
            </p:cNvPr>
            <p:cNvSpPr txBox="1"/>
            <p:nvPr/>
          </p:nvSpPr>
          <p:spPr>
            <a:xfrm>
              <a:off x="989780" y="10519059"/>
              <a:ext cx="6869672" cy="77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20" dirty="0">
                  <a:solidFill>
                    <a:srgbClr val="595959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Indicador de la entidad menor al indicador nacional y disminución anual menor a la nacional</a:t>
              </a:r>
            </a:p>
          </p:txBody>
        </p:sp>
        <p:sp>
          <p:nvSpPr>
            <p:cNvPr id="28" name="199 CuadroTexto">
              <a:extLst>
                <a:ext uri="{FF2B5EF4-FFF2-40B4-BE49-F238E27FC236}">
                  <a16:creationId xmlns:a16="http://schemas.microsoft.com/office/drawing/2014/main" id="{7FA9C7F8-9E95-CD4D-9877-C18181E388D1}"/>
                </a:ext>
              </a:extLst>
            </p:cNvPr>
            <p:cNvSpPr txBox="1"/>
            <p:nvPr/>
          </p:nvSpPr>
          <p:spPr>
            <a:xfrm>
              <a:off x="1008235" y="11441597"/>
              <a:ext cx="6330411" cy="775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20" dirty="0">
                  <a:solidFill>
                    <a:srgbClr val="595959"/>
                  </a:solidFill>
                  <a:latin typeface="Ubuntu" panose="020B050403060203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Indicador de la entidad mayor al indicador nacional</a:t>
              </a:r>
            </a:p>
          </p:txBody>
        </p:sp>
        <p:sp>
          <p:nvSpPr>
            <p:cNvPr id="29" name="201 Rectángulo">
              <a:extLst>
                <a:ext uri="{FF2B5EF4-FFF2-40B4-BE49-F238E27FC236}">
                  <a16:creationId xmlns:a16="http://schemas.microsoft.com/office/drawing/2014/main" id="{8F73B14E-CFBC-E34C-AB9B-DABB7813D13D}"/>
                </a:ext>
              </a:extLst>
            </p:cNvPr>
            <p:cNvSpPr/>
            <p:nvPr/>
          </p:nvSpPr>
          <p:spPr>
            <a:xfrm>
              <a:off x="227969" y="11537702"/>
              <a:ext cx="761811" cy="409154"/>
            </a:xfrm>
            <a:prstGeom prst="rect">
              <a:avLst/>
            </a:prstGeom>
            <a:solidFill>
              <a:srgbClr val="FF62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>
                <a:latin typeface="Ubuntu" panose="020B050403060203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4193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86;p1">
            <a:extLst>
              <a:ext uri="{FF2B5EF4-FFF2-40B4-BE49-F238E27FC236}">
                <a16:creationId xmlns:a16="http://schemas.microsoft.com/office/drawing/2014/main" id="{6380FDCB-3E16-43C4-8497-F0C0F658B589}"/>
              </a:ext>
            </a:extLst>
          </p:cNvPr>
          <p:cNvPicPr preferRelativeResize="0">
            <a:picLocks noChangeAspect="1"/>
          </p:cNvPicPr>
          <p:nvPr/>
        </p:nvPicPr>
        <p:blipFill rotWithShape="1">
          <a:blip r:embed="rId2">
            <a:alphaModFix/>
          </a:blip>
          <a:srcRect t="19996" b="28639"/>
          <a:stretch/>
        </p:blipFill>
        <p:spPr>
          <a:xfrm>
            <a:off x="1734231" y="145014"/>
            <a:ext cx="3519945" cy="1808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4BDDDD05-44FB-46AA-9D64-4E02C8250B27}"/>
              </a:ext>
            </a:extLst>
          </p:cNvPr>
          <p:cNvGrpSpPr/>
          <p:nvPr/>
        </p:nvGrpSpPr>
        <p:grpSpPr>
          <a:xfrm>
            <a:off x="760883" y="13641260"/>
            <a:ext cx="27279490" cy="775512"/>
            <a:chOff x="0" y="6067981"/>
            <a:chExt cx="12192000" cy="369332"/>
          </a:xfrm>
        </p:grpSpPr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A91FC425-D9BD-4558-87AD-27394E97B063}"/>
                </a:ext>
              </a:extLst>
            </p:cNvPr>
            <p:cNvSpPr/>
            <p:nvPr/>
          </p:nvSpPr>
          <p:spPr>
            <a:xfrm>
              <a:off x="0" y="6067981"/>
              <a:ext cx="12192000" cy="369332"/>
            </a:xfrm>
            <a:prstGeom prst="rect">
              <a:avLst/>
            </a:prstGeom>
            <a:solidFill>
              <a:srgbClr val="6B4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6" name="Google Shape;88;p1">
              <a:extLst>
                <a:ext uri="{FF2B5EF4-FFF2-40B4-BE49-F238E27FC236}">
                  <a16:creationId xmlns:a16="http://schemas.microsoft.com/office/drawing/2014/main" id="{1CEEFC04-B90A-4920-A78C-B8F5943D4138}"/>
                </a:ext>
              </a:extLst>
            </p:cNvPr>
            <p:cNvSpPr txBox="1"/>
            <p:nvPr/>
          </p:nvSpPr>
          <p:spPr>
            <a:xfrm>
              <a:off x="120946" y="6144925"/>
              <a:ext cx="8309735" cy="2154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r>
                <a:rPr lang="es-ES" sz="2940" b="1" dirty="0">
                  <a:solidFill>
                    <a:schemeClr val="bg1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  <a:sym typeface="Open Sans"/>
                </a:rPr>
                <a:t>ELABORADO POR MÉXICO, ¿CÓMO VAMOS? CON DATOS DEL INEGI.</a:t>
              </a:r>
              <a:endParaRPr lang="es-ES" sz="252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CD1546F8-C5A4-7345-A1DB-CB69CB35AD61}"/>
              </a:ext>
            </a:extLst>
          </p:cNvPr>
          <p:cNvGrpSpPr/>
          <p:nvPr/>
        </p:nvGrpSpPr>
        <p:grpSpPr>
          <a:xfrm>
            <a:off x="1015072" y="12198370"/>
            <a:ext cx="7869773" cy="1218358"/>
            <a:chOff x="8226442" y="1031648"/>
            <a:chExt cx="3747924" cy="580234"/>
          </a:xfrm>
        </p:grpSpPr>
        <p:sp>
          <p:nvSpPr>
            <p:cNvPr id="20" name="197 Rectángulo">
              <a:extLst>
                <a:ext uri="{FF2B5EF4-FFF2-40B4-BE49-F238E27FC236}">
                  <a16:creationId xmlns:a16="http://schemas.microsoft.com/office/drawing/2014/main" id="{D6D18094-204E-F04B-9EEB-73B6798D8A31}"/>
                </a:ext>
              </a:extLst>
            </p:cNvPr>
            <p:cNvSpPr/>
            <p:nvPr/>
          </p:nvSpPr>
          <p:spPr>
            <a:xfrm>
              <a:off x="8226442" y="1051602"/>
              <a:ext cx="405848" cy="239769"/>
            </a:xfrm>
            <a:prstGeom prst="rect">
              <a:avLst/>
            </a:prstGeom>
            <a:solidFill>
              <a:srgbClr val="00B783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1" name="199 CuadroTexto">
              <a:extLst>
                <a:ext uri="{FF2B5EF4-FFF2-40B4-BE49-F238E27FC236}">
                  <a16:creationId xmlns:a16="http://schemas.microsoft.com/office/drawing/2014/main" id="{5BCF369E-E461-004A-969C-C724B1C194AE}"/>
                </a:ext>
              </a:extLst>
            </p:cNvPr>
            <p:cNvSpPr txBox="1"/>
            <p:nvPr/>
          </p:nvSpPr>
          <p:spPr>
            <a:xfrm>
              <a:off x="8642122" y="1057156"/>
              <a:ext cx="1529976" cy="2286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s-MX" sz="2520" dirty="0">
                  <a:solidFill>
                    <a:srgbClr val="59595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Mayor a 4.5%</a:t>
              </a:r>
            </a:p>
          </p:txBody>
        </p:sp>
        <p:sp>
          <p:nvSpPr>
            <p:cNvPr id="22" name="198 Rectángulo">
              <a:extLst>
                <a:ext uri="{FF2B5EF4-FFF2-40B4-BE49-F238E27FC236}">
                  <a16:creationId xmlns:a16="http://schemas.microsoft.com/office/drawing/2014/main" id="{4E8505EA-30DA-1249-974E-3A29C84BCBFA}"/>
                </a:ext>
              </a:extLst>
            </p:cNvPr>
            <p:cNvSpPr/>
            <p:nvPr/>
          </p:nvSpPr>
          <p:spPr>
            <a:xfrm>
              <a:off x="8226442" y="1393909"/>
              <a:ext cx="405848" cy="217973"/>
            </a:xfrm>
            <a:prstGeom prst="rect">
              <a:avLst/>
            </a:prstGeom>
            <a:solidFill>
              <a:srgbClr val="E8D92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3" name="199 CuadroTexto">
              <a:extLst>
                <a:ext uri="{FF2B5EF4-FFF2-40B4-BE49-F238E27FC236}">
                  <a16:creationId xmlns:a16="http://schemas.microsoft.com/office/drawing/2014/main" id="{665D9EAC-35C6-D041-8557-212A8DD93B5B}"/>
                </a:ext>
              </a:extLst>
            </p:cNvPr>
            <p:cNvSpPr txBox="1"/>
            <p:nvPr/>
          </p:nvSpPr>
          <p:spPr>
            <a:xfrm>
              <a:off x="8643787" y="1354537"/>
              <a:ext cx="1683175" cy="228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20" dirty="0">
                  <a:solidFill>
                    <a:srgbClr val="59595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Entre 3.5% y 4.4%</a:t>
              </a:r>
            </a:p>
          </p:txBody>
        </p:sp>
        <p:sp>
          <p:nvSpPr>
            <p:cNvPr id="25" name="199 CuadroTexto">
              <a:extLst>
                <a:ext uri="{FF2B5EF4-FFF2-40B4-BE49-F238E27FC236}">
                  <a16:creationId xmlns:a16="http://schemas.microsoft.com/office/drawing/2014/main" id="{643C4171-9C4E-3142-B79B-62816B4F002C}"/>
                </a:ext>
              </a:extLst>
            </p:cNvPr>
            <p:cNvSpPr txBox="1"/>
            <p:nvPr/>
          </p:nvSpPr>
          <p:spPr>
            <a:xfrm>
              <a:off x="10619816" y="1031648"/>
              <a:ext cx="1354550" cy="228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20" dirty="0">
                  <a:solidFill>
                    <a:srgbClr val="59595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Entre 0% y 3.4%</a:t>
              </a:r>
            </a:p>
          </p:txBody>
        </p:sp>
        <p:sp>
          <p:nvSpPr>
            <p:cNvPr id="27" name="201 Rectángulo">
              <a:extLst>
                <a:ext uri="{FF2B5EF4-FFF2-40B4-BE49-F238E27FC236}">
                  <a16:creationId xmlns:a16="http://schemas.microsoft.com/office/drawing/2014/main" id="{6E8B7064-B022-E848-9830-B4C30C961024}"/>
                </a:ext>
              </a:extLst>
            </p:cNvPr>
            <p:cNvSpPr/>
            <p:nvPr/>
          </p:nvSpPr>
          <p:spPr>
            <a:xfrm>
              <a:off x="10204135" y="1066091"/>
              <a:ext cx="405848" cy="217973"/>
            </a:xfrm>
            <a:prstGeom prst="rect">
              <a:avLst/>
            </a:prstGeom>
            <a:solidFill>
              <a:srgbClr val="FFBD4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28" name="199 CuadroTexto">
              <a:extLst>
                <a:ext uri="{FF2B5EF4-FFF2-40B4-BE49-F238E27FC236}">
                  <a16:creationId xmlns:a16="http://schemas.microsoft.com/office/drawing/2014/main" id="{7FA9C7F8-9E95-CD4D-9877-C18181E388D1}"/>
                </a:ext>
              </a:extLst>
            </p:cNvPr>
            <p:cNvSpPr txBox="1"/>
            <p:nvPr/>
          </p:nvSpPr>
          <p:spPr>
            <a:xfrm>
              <a:off x="10619815" y="1357089"/>
              <a:ext cx="912841" cy="2286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2520" dirty="0">
                  <a:solidFill>
                    <a:srgbClr val="595959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Negativo</a:t>
              </a:r>
            </a:p>
          </p:txBody>
        </p:sp>
        <p:sp>
          <p:nvSpPr>
            <p:cNvPr id="29" name="201 Rectángulo">
              <a:extLst>
                <a:ext uri="{FF2B5EF4-FFF2-40B4-BE49-F238E27FC236}">
                  <a16:creationId xmlns:a16="http://schemas.microsoft.com/office/drawing/2014/main" id="{8F73B14E-CFBC-E34C-AB9B-DABB7813D13D}"/>
                </a:ext>
              </a:extLst>
            </p:cNvPr>
            <p:cNvSpPr/>
            <p:nvPr/>
          </p:nvSpPr>
          <p:spPr>
            <a:xfrm>
              <a:off x="10204135" y="1386603"/>
              <a:ext cx="405848" cy="217973"/>
            </a:xfrm>
            <a:prstGeom prst="rect">
              <a:avLst/>
            </a:prstGeom>
            <a:solidFill>
              <a:srgbClr val="FF6260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7393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200540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4127</TotalTime>
  <Words>122</Words>
  <Application>Microsoft Macintosh PowerPoint</Application>
  <PresentationFormat>Personalizado</PresentationFormat>
  <Paragraphs>15</Paragraphs>
  <Slides>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Ubuntu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Katia Guzman Martinez</dc:creator>
  <cp:lastModifiedBy>Katia Guzman Martinez</cp:lastModifiedBy>
  <cp:revision>16</cp:revision>
  <dcterms:created xsi:type="dcterms:W3CDTF">2021-07-12T19:42:44Z</dcterms:created>
  <dcterms:modified xsi:type="dcterms:W3CDTF">2022-06-14T01:18:48Z</dcterms:modified>
</cp:coreProperties>
</file>