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715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60"/>
    <a:srgbClr val="FFBD41"/>
    <a:srgbClr val="E8D92E"/>
    <a:srgbClr val="00B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8"/>
    <p:restoredTop sz="96197"/>
  </p:normalViewPr>
  <p:slideViewPr>
    <p:cSldViewPr snapToGrid="0" snapToObjects="1">
      <p:cViewPr varScale="1">
        <p:scale>
          <a:sx n="78" d="100"/>
          <a:sy n="78" d="100"/>
        </p:scale>
        <p:origin x="3560" y="200"/>
      </p:cViewPr>
      <p:guideLst>
        <p:guide pos="2268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2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61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040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19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68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95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41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56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23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36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27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A6C7-BD7A-804A-B9A7-DA4312FAB9B6}" type="datetimeFigureOut">
              <a:rPr lang="es-MX" smtClean="0"/>
              <a:t>03/06/22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91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2" userDrawn="1">
          <p15:clr>
            <a:srgbClr val="F26B43"/>
          </p15:clr>
        </p15:guide>
        <p15:guide id="2" pos="22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6;p1">
            <a:extLst>
              <a:ext uri="{FF2B5EF4-FFF2-40B4-BE49-F238E27FC236}">
                <a16:creationId xmlns:a16="http://schemas.microsoft.com/office/drawing/2014/main" id="{6380FDCB-3E16-43C4-8497-F0C0F658B58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19996" b="28639"/>
          <a:stretch/>
        </p:blipFill>
        <p:spPr>
          <a:xfrm>
            <a:off x="308477" y="311044"/>
            <a:ext cx="1370376" cy="70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BDDDD05-44FB-46AA-9D64-4E02C8250B27}"/>
              </a:ext>
            </a:extLst>
          </p:cNvPr>
          <p:cNvGrpSpPr/>
          <p:nvPr/>
        </p:nvGrpSpPr>
        <p:grpSpPr>
          <a:xfrm>
            <a:off x="-16064" y="10307393"/>
            <a:ext cx="8025412" cy="503518"/>
            <a:chOff x="0" y="6067989"/>
            <a:chExt cx="12192000" cy="3693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91FC425-D9BD-4558-87AD-27394E97B063}"/>
                </a:ext>
              </a:extLst>
            </p:cNvPr>
            <p:cNvSpPr/>
            <p:nvPr/>
          </p:nvSpPr>
          <p:spPr>
            <a:xfrm>
              <a:off x="0" y="6067989"/>
              <a:ext cx="12192000" cy="369332"/>
            </a:xfrm>
            <a:prstGeom prst="rect">
              <a:avLst/>
            </a:prstGeom>
            <a:solidFill>
              <a:srgbClr val="6B4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Google Shape;88;p1">
              <a:extLst>
                <a:ext uri="{FF2B5EF4-FFF2-40B4-BE49-F238E27FC236}">
                  <a16:creationId xmlns:a16="http://schemas.microsoft.com/office/drawing/2014/main" id="{1CEEFC04-B90A-4920-A78C-B8F5943D4138}"/>
                </a:ext>
              </a:extLst>
            </p:cNvPr>
            <p:cNvSpPr txBox="1"/>
            <p:nvPr/>
          </p:nvSpPr>
          <p:spPr>
            <a:xfrm>
              <a:off x="120945" y="6128182"/>
              <a:ext cx="11156297" cy="1806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s-ES" sz="1600" b="1" dirty="0">
                  <a:solidFill>
                    <a:schemeClr val="bg1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ELABORADO POR MÉXICO, ¿CÓMO VAMOS? CON DATOS DEL INEGI</a:t>
              </a:r>
              <a:endParaRPr lang="es-ES" sz="160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860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12</Words>
  <Application>Microsoft Macintosh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Ubuntu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Guzman Martinez</dc:creator>
  <cp:lastModifiedBy>Katia Guzman Martinez</cp:lastModifiedBy>
  <cp:revision>13</cp:revision>
  <dcterms:created xsi:type="dcterms:W3CDTF">2021-07-12T19:42:44Z</dcterms:created>
  <dcterms:modified xsi:type="dcterms:W3CDTF">2022-06-03T23:22:27Z</dcterms:modified>
</cp:coreProperties>
</file>