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2631400" cy="32042100"/>
  <p:notesSz cx="20566063" cy="29221113"/>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9248">
          <p15:clr>
            <a:srgbClr val="A4A3A4"/>
          </p15:clr>
        </p15:guide>
        <p15:guide id="2" pos="54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42" autoAdjust="0"/>
    <p:restoredTop sz="96959" autoAdjust="0"/>
  </p:normalViewPr>
  <p:slideViewPr>
    <p:cSldViewPr>
      <p:cViewPr>
        <p:scale>
          <a:sx n="66" d="100"/>
          <a:sy n="66" d="100"/>
        </p:scale>
        <p:origin x="390" y="-528"/>
      </p:cViewPr>
      <p:guideLst>
        <p:guide orient="horz" pos="19248"/>
        <p:guide pos="54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3827A219-9F16-4C6F-B070-A9DA0AF8F6E2}"/>
              </a:ext>
            </a:extLst>
          </p:cNvPr>
          <p:cNvSpPr>
            <a:spLocks noGrp="1" noChangeArrowheads="1"/>
          </p:cNvSpPr>
          <p:nvPr>
            <p:ph type="hdr" sz="quarter"/>
          </p:nvPr>
        </p:nvSpPr>
        <p:spPr bwMode="auto">
          <a:xfrm>
            <a:off x="0" y="0"/>
            <a:ext cx="8910638"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4478" tIns="142239" rIns="284478" bIns="142239" numCol="1" anchor="t" anchorCtr="0" compatLnSpc="1">
            <a:prstTxWarp prst="textNoShape">
              <a:avLst/>
            </a:prstTxWarp>
          </a:bodyPr>
          <a:lstStyle>
            <a:lvl1pPr defTabSz="2843213" eaLnBrk="1" hangingPunct="1">
              <a:defRPr sz="3600"/>
            </a:lvl1pPr>
          </a:lstStyle>
          <a:p>
            <a:pPr>
              <a:defRPr/>
            </a:pPr>
            <a:endParaRPr lang="de-DE" altLang="de-DE"/>
          </a:p>
        </p:txBody>
      </p:sp>
      <p:sp>
        <p:nvSpPr>
          <p:cNvPr id="4099" name="Rectangle 1027">
            <a:extLst>
              <a:ext uri="{FF2B5EF4-FFF2-40B4-BE49-F238E27FC236}">
                <a16:creationId xmlns:a16="http://schemas.microsoft.com/office/drawing/2014/main" id="{92068757-B96B-467A-AD7E-D5DE5383DAF5}"/>
              </a:ext>
            </a:extLst>
          </p:cNvPr>
          <p:cNvSpPr>
            <a:spLocks noGrp="1" noChangeArrowheads="1"/>
          </p:cNvSpPr>
          <p:nvPr>
            <p:ph type="dt" sz="quarter" idx="1"/>
          </p:nvPr>
        </p:nvSpPr>
        <p:spPr bwMode="auto">
          <a:xfrm>
            <a:off x="11655425" y="0"/>
            <a:ext cx="8910638"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4478" tIns="142239" rIns="284478" bIns="142239" numCol="1" anchor="t" anchorCtr="0" compatLnSpc="1">
            <a:prstTxWarp prst="textNoShape">
              <a:avLst/>
            </a:prstTxWarp>
          </a:bodyPr>
          <a:lstStyle>
            <a:lvl1pPr algn="r" defTabSz="2843213" eaLnBrk="1" hangingPunct="1">
              <a:defRPr sz="3600"/>
            </a:lvl1pPr>
          </a:lstStyle>
          <a:p>
            <a:pPr>
              <a:defRPr/>
            </a:pPr>
            <a:endParaRPr lang="de-DE" altLang="de-DE"/>
          </a:p>
        </p:txBody>
      </p:sp>
      <p:sp>
        <p:nvSpPr>
          <p:cNvPr id="4100" name="Rectangle 1028">
            <a:extLst>
              <a:ext uri="{FF2B5EF4-FFF2-40B4-BE49-F238E27FC236}">
                <a16:creationId xmlns:a16="http://schemas.microsoft.com/office/drawing/2014/main" id="{704DF897-0A02-4AB2-B355-F9A8F6F6A22C}"/>
              </a:ext>
            </a:extLst>
          </p:cNvPr>
          <p:cNvSpPr>
            <a:spLocks noGrp="1" noChangeArrowheads="1"/>
          </p:cNvSpPr>
          <p:nvPr>
            <p:ph type="ftr" sz="quarter" idx="2"/>
          </p:nvPr>
        </p:nvSpPr>
        <p:spPr bwMode="auto">
          <a:xfrm>
            <a:off x="0" y="27760613"/>
            <a:ext cx="8910638"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4478" tIns="142239" rIns="284478" bIns="142239" numCol="1" anchor="b" anchorCtr="0" compatLnSpc="1">
            <a:prstTxWarp prst="textNoShape">
              <a:avLst/>
            </a:prstTxWarp>
          </a:bodyPr>
          <a:lstStyle>
            <a:lvl1pPr defTabSz="2843213" eaLnBrk="1" hangingPunct="1">
              <a:defRPr sz="3600"/>
            </a:lvl1pPr>
          </a:lstStyle>
          <a:p>
            <a:pPr>
              <a:defRPr/>
            </a:pPr>
            <a:endParaRPr lang="de-DE" altLang="de-DE"/>
          </a:p>
        </p:txBody>
      </p:sp>
      <p:sp>
        <p:nvSpPr>
          <p:cNvPr id="4101" name="Rectangle 1029">
            <a:extLst>
              <a:ext uri="{FF2B5EF4-FFF2-40B4-BE49-F238E27FC236}">
                <a16:creationId xmlns:a16="http://schemas.microsoft.com/office/drawing/2014/main" id="{82B67AC3-F4CA-4C08-B48D-D137DDA21B0F}"/>
              </a:ext>
            </a:extLst>
          </p:cNvPr>
          <p:cNvSpPr>
            <a:spLocks noGrp="1" noChangeArrowheads="1"/>
          </p:cNvSpPr>
          <p:nvPr>
            <p:ph type="sldNum" sz="quarter" idx="3"/>
          </p:nvPr>
        </p:nvSpPr>
        <p:spPr bwMode="auto">
          <a:xfrm>
            <a:off x="11655425" y="27760613"/>
            <a:ext cx="8910638"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4478" tIns="142239" rIns="284478" bIns="142239" numCol="1" anchor="b" anchorCtr="0" compatLnSpc="1">
            <a:prstTxWarp prst="textNoShape">
              <a:avLst/>
            </a:prstTxWarp>
          </a:bodyPr>
          <a:lstStyle>
            <a:lvl1pPr algn="r" defTabSz="2843213" eaLnBrk="1" hangingPunct="1">
              <a:defRPr sz="3600"/>
            </a:lvl1pPr>
          </a:lstStyle>
          <a:p>
            <a:pPr>
              <a:defRPr/>
            </a:pPr>
            <a:fld id="{8C2F2C49-DDEF-4D90-A690-799C235E8F5E}"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384B2B-4733-4398-9BEA-A2A54BA945D6}"/>
              </a:ext>
            </a:extLst>
          </p:cNvPr>
          <p:cNvSpPr>
            <a:spLocks noGrp="1"/>
          </p:cNvSpPr>
          <p:nvPr>
            <p:ph type="ctrTitle"/>
          </p:nvPr>
        </p:nvSpPr>
        <p:spPr>
          <a:xfrm>
            <a:off x="2828925" y="5243513"/>
            <a:ext cx="16973550" cy="11155362"/>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2CAF4F4-F7CD-4705-9301-7D546B95DF6E}"/>
              </a:ext>
            </a:extLst>
          </p:cNvPr>
          <p:cNvSpPr>
            <a:spLocks noGrp="1"/>
          </p:cNvSpPr>
          <p:nvPr>
            <p:ph type="subTitle" idx="1"/>
          </p:nvPr>
        </p:nvSpPr>
        <p:spPr>
          <a:xfrm>
            <a:off x="2828925" y="16829088"/>
            <a:ext cx="16973550" cy="77358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Rectangle 4">
            <a:extLst>
              <a:ext uri="{FF2B5EF4-FFF2-40B4-BE49-F238E27FC236}">
                <a16:creationId xmlns:a16="http://schemas.microsoft.com/office/drawing/2014/main" id="{185D545B-0600-41E5-83F5-B5D8105962F0}"/>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D02B67D8-2D6F-4537-919D-205675BF4CF1}"/>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D4883B10-8960-409E-957B-863C057E2575}"/>
              </a:ext>
            </a:extLst>
          </p:cNvPr>
          <p:cNvSpPr>
            <a:spLocks noGrp="1" noChangeArrowheads="1"/>
          </p:cNvSpPr>
          <p:nvPr>
            <p:ph type="sldNum" sz="quarter" idx="12"/>
          </p:nvPr>
        </p:nvSpPr>
        <p:spPr>
          <a:ln/>
        </p:spPr>
        <p:txBody>
          <a:bodyPr/>
          <a:lstStyle>
            <a:lvl1pPr>
              <a:defRPr/>
            </a:lvl1pPr>
          </a:lstStyle>
          <a:p>
            <a:pPr>
              <a:defRPr/>
            </a:pPr>
            <a:fld id="{D46EBE2A-04F1-47BF-9ECC-6977B971FDF2}" type="slidenum">
              <a:rPr lang="de-DE" altLang="de-DE"/>
              <a:pPr>
                <a:defRPr/>
              </a:pPr>
              <a:t>‹Nr.›</a:t>
            </a:fld>
            <a:endParaRPr lang="de-DE" altLang="de-DE"/>
          </a:p>
        </p:txBody>
      </p:sp>
    </p:spTree>
    <p:extLst>
      <p:ext uri="{BB962C8B-B14F-4D97-AF65-F5344CB8AC3E}">
        <p14:creationId xmlns:p14="http://schemas.microsoft.com/office/powerpoint/2010/main" val="388817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DCDAAA-7EC3-4FB5-ACF7-0620C0D2E50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335EF06-8D08-45F5-8D14-5B395ACEFB3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75E99ED4-F8FD-4533-B97D-009189959A4D}"/>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A18AF6F4-2F15-4F08-9F1D-73D2A20B6D82}"/>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EF42CBB1-C5E2-4E64-AF5F-930DEF7F926F}"/>
              </a:ext>
            </a:extLst>
          </p:cNvPr>
          <p:cNvSpPr>
            <a:spLocks noGrp="1" noChangeArrowheads="1"/>
          </p:cNvSpPr>
          <p:nvPr>
            <p:ph type="sldNum" sz="quarter" idx="12"/>
          </p:nvPr>
        </p:nvSpPr>
        <p:spPr>
          <a:ln/>
        </p:spPr>
        <p:txBody>
          <a:bodyPr/>
          <a:lstStyle>
            <a:lvl1pPr>
              <a:defRPr/>
            </a:lvl1pPr>
          </a:lstStyle>
          <a:p>
            <a:pPr>
              <a:defRPr/>
            </a:pPr>
            <a:fld id="{D8E29CF5-45E4-47F8-869D-8C9395E147C0}" type="slidenum">
              <a:rPr lang="de-DE" altLang="de-DE"/>
              <a:pPr>
                <a:defRPr/>
              </a:pPr>
              <a:t>‹Nr.›</a:t>
            </a:fld>
            <a:endParaRPr lang="de-DE" altLang="de-DE"/>
          </a:p>
        </p:txBody>
      </p:sp>
    </p:spTree>
    <p:extLst>
      <p:ext uri="{BB962C8B-B14F-4D97-AF65-F5344CB8AC3E}">
        <p14:creationId xmlns:p14="http://schemas.microsoft.com/office/powerpoint/2010/main" val="231236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1E8C05A-FCFC-47B1-A807-942DE4340B37}"/>
              </a:ext>
            </a:extLst>
          </p:cNvPr>
          <p:cNvSpPr>
            <a:spLocks noGrp="1"/>
          </p:cNvSpPr>
          <p:nvPr>
            <p:ph type="title" orient="vert"/>
          </p:nvPr>
        </p:nvSpPr>
        <p:spPr>
          <a:xfrm>
            <a:off x="16125825" y="2847975"/>
            <a:ext cx="4808538" cy="25633363"/>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BD855BB-7154-4B28-9AEA-199C8A4B38AB}"/>
              </a:ext>
            </a:extLst>
          </p:cNvPr>
          <p:cNvSpPr>
            <a:spLocks noGrp="1"/>
          </p:cNvSpPr>
          <p:nvPr>
            <p:ph type="body" orient="vert" idx="1"/>
          </p:nvPr>
        </p:nvSpPr>
        <p:spPr>
          <a:xfrm>
            <a:off x="1697038" y="2847975"/>
            <a:ext cx="14276387" cy="2563336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BB0FF8CD-5A6B-467E-9BC7-233F4138D928}"/>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62B7BA2-BABE-4D39-BB0C-29F80F11BEEC}"/>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CC78E231-6847-4B1F-A449-8765CE2E3A5F}"/>
              </a:ext>
            </a:extLst>
          </p:cNvPr>
          <p:cNvSpPr>
            <a:spLocks noGrp="1" noChangeArrowheads="1"/>
          </p:cNvSpPr>
          <p:nvPr>
            <p:ph type="sldNum" sz="quarter" idx="12"/>
          </p:nvPr>
        </p:nvSpPr>
        <p:spPr>
          <a:ln/>
        </p:spPr>
        <p:txBody>
          <a:bodyPr/>
          <a:lstStyle>
            <a:lvl1pPr>
              <a:defRPr/>
            </a:lvl1pPr>
          </a:lstStyle>
          <a:p>
            <a:pPr>
              <a:defRPr/>
            </a:pPr>
            <a:fld id="{1FA12D43-349A-44C7-9E4F-C585FABE8871}" type="slidenum">
              <a:rPr lang="de-DE" altLang="de-DE"/>
              <a:pPr>
                <a:defRPr/>
              </a:pPr>
              <a:t>‹Nr.›</a:t>
            </a:fld>
            <a:endParaRPr lang="de-DE" altLang="de-DE"/>
          </a:p>
        </p:txBody>
      </p:sp>
    </p:spTree>
    <p:extLst>
      <p:ext uri="{BB962C8B-B14F-4D97-AF65-F5344CB8AC3E}">
        <p14:creationId xmlns:p14="http://schemas.microsoft.com/office/powerpoint/2010/main" val="21294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578946-4521-4481-9118-12CB55637BB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1DBA78-6BF3-46DF-9000-254E1874E27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B3DB4B1B-15D1-4CA9-9D0D-61D6B5C37462}"/>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5A3DBB8D-0203-46CD-8C70-8FC9E5A44B19}"/>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E216A821-26B0-4D5D-828B-79E4CFFA2C77}"/>
              </a:ext>
            </a:extLst>
          </p:cNvPr>
          <p:cNvSpPr>
            <a:spLocks noGrp="1" noChangeArrowheads="1"/>
          </p:cNvSpPr>
          <p:nvPr>
            <p:ph type="sldNum" sz="quarter" idx="12"/>
          </p:nvPr>
        </p:nvSpPr>
        <p:spPr>
          <a:ln/>
        </p:spPr>
        <p:txBody>
          <a:bodyPr/>
          <a:lstStyle>
            <a:lvl1pPr>
              <a:defRPr/>
            </a:lvl1pPr>
          </a:lstStyle>
          <a:p>
            <a:pPr>
              <a:defRPr/>
            </a:pPr>
            <a:fld id="{C63A3C12-41C6-495C-96CE-A743892DE558}" type="slidenum">
              <a:rPr lang="de-DE" altLang="de-DE"/>
              <a:pPr>
                <a:defRPr/>
              </a:pPr>
              <a:t>‹Nr.›</a:t>
            </a:fld>
            <a:endParaRPr lang="de-DE" altLang="de-DE"/>
          </a:p>
        </p:txBody>
      </p:sp>
    </p:spTree>
    <p:extLst>
      <p:ext uri="{BB962C8B-B14F-4D97-AF65-F5344CB8AC3E}">
        <p14:creationId xmlns:p14="http://schemas.microsoft.com/office/powerpoint/2010/main" val="29067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A90FD1-EF6E-411E-B93B-C3CB9F88B2B5}"/>
              </a:ext>
            </a:extLst>
          </p:cNvPr>
          <p:cNvSpPr>
            <a:spLocks noGrp="1"/>
          </p:cNvSpPr>
          <p:nvPr>
            <p:ph type="title"/>
          </p:nvPr>
        </p:nvSpPr>
        <p:spPr>
          <a:xfrm>
            <a:off x="1544638" y="7988300"/>
            <a:ext cx="19518312" cy="13328650"/>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B41E94D-8E37-4608-A377-68DC31A867D3}"/>
              </a:ext>
            </a:extLst>
          </p:cNvPr>
          <p:cNvSpPr>
            <a:spLocks noGrp="1"/>
          </p:cNvSpPr>
          <p:nvPr>
            <p:ph type="body" idx="1"/>
          </p:nvPr>
        </p:nvSpPr>
        <p:spPr>
          <a:xfrm>
            <a:off x="1544638" y="21442363"/>
            <a:ext cx="19518312" cy="70104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Mastertextformat bearbeiten</a:t>
            </a:r>
          </a:p>
        </p:txBody>
      </p:sp>
      <p:sp>
        <p:nvSpPr>
          <p:cNvPr id="4" name="Rectangle 4">
            <a:extLst>
              <a:ext uri="{FF2B5EF4-FFF2-40B4-BE49-F238E27FC236}">
                <a16:creationId xmlns:a16="http://schemas.microsoft.com/office/drawing/2014/main" id="{69297683-A1D8-41E1-9820-C4AFA159F2FB}"/>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7CD7C6ED-221F-4B8D-9480-685942AEF1C8}"/>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DE07140B-951F-428B-8886-D53BC402C652}"/>
              </a:ext>
            </a:extLst>
          </p:cNvPr>
          <p:cNvSpPr>
            <a:spLocks noGrp="1" noChangeArrowheads="1"/>
          </p:cNvSpPr>
          <p:nvPr>
            <p:ph type="sldNum" sz="quarter" idx="12"/>
          </p:nvPr>
        </p:nvSpPr>
        <p:spPr>
          <a:ln/>
        </p:spPr>
        <p:txBody>
          <a:bodyPr/>
          <a:lstStyle>
            <a:lvl1pPr>
              <a:defRPr/>
            </a:lvl1pPr>
          </a:lstStyle>
          <a:p>
            <a:pPr>
              <a:defRPr/>
            </a:pPr>
            <a:fld id="{96AC780B-1BB6-4278-A707-6222A3959EF6}" type="slidenum">
              <a:rPr lang="de-DE" altLang="de-DE"/>
              <a:pPr>
                <a:defRPr/>
              </a:pPr>
              <a:t>‹Nr.›</a:t>
            </a:fld>
            <a:endParaRPr lang="de-DE" altLang="de-DE"/>
          </a:p>
        </p:txBody>
      </p:sp>
    </p:spTree>
    <p:extLst>
      <p:ext uri="{BB962C8B-B14F-4D97-AF65-F5344CB8AC3E}">
        <p14:creationId xmlns:p14="http://schemas.microsoft.com/office/powerpoint/2010/main" val="144101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76C4DD-D067-4DC3-B201-86A3A22E624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24329D4-807E-46D5-9274-2B0405BA2058}"/>
              </a:ext>
            </a:extLst>
          </p:cNvPr>
          <p:cNvSpPr>
            <a:spLocks noGrp="1"/>
          </p:cNvSpPr>
          <p:nvPr>
            <p:ph sz="half" idx="1"/>
          </p:nvPr>
        </p:nvSpPr>
        <p:spPr>
          <a:xfrm>
            <a:off x="1697038" y="9256713"/>
            <a:ext cx="9542462" cy="19224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14B3071-7DD5-4F28-8C7C-17552FBBE64B}"/>
              </a:ext>
            </a:extLst>
          </p:cNvPr>
          <p:cNvSpPr>
            <a:spLocks noGrp="1"/>
          </p:cNvSpPr>
          <p:nvPr>
            <p:ph sz="half" idx="2"/>
          </p:nvPr>
        </p:nvSpPr>
        <p:spPr>
          <a:xfrm>
            <a:off x="11391900" y="9256713"/>
            <a:ext cx="9542463" cy="19224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a:extLst>
              <a:ext uri="{FF2B5EF4-FFF2-40B4-BE49-F238E27FC236}">
                <a16:creationId xmlns:a16="http://schemas.microsoft.com/office/drawing/2014/main" id="{AACFA377-C9F9-4C2A-82E8-700A37B04A44}"/>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90261409-CBE1-4BB4-8C60-1075A4B5AA9E}"/>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573F7837-49D4-4E32-81AB-372C7D517191}"/>
              </a:ext>
            </a:extLst>
          </p:cNvPr>
          <p:cNvSpPr>
            <a:spLocks noGrp="1" noChangeArrowheads="1"/>
          </p:cNvSpPr>
          <p:nvPr>
            <p:ph type="sldNum" sz="quarter" idx="12"/>
          </p:nvPr>
        </p:nvSpPr>
        <p:spPr>
          <a:ln/>
        </p:spPr>
        <p:txBody>
          <a:bodyPr/>
          <a:lstStyle>
            <a:lvl1pPr>
              <a:defRPr/>
            </a:lvl1pPr>
          </a:lstStyle>
          <a:p>
            <a:pPr>
              <a:defRPr/>
            </a:pPr>
            <a:fld id="{D39FF972-4D59-419B-9320-777772BD1D2F}" type="slidenum">
              <a:rPr lang="de-DE" altLang="de-DE"/>
              <a:pPr>
                <a:defRPr/>
              </a:pPr>
              <a:t>‹Nr.›</a:t>
            </a:fld>
            <a:endParaRPr lang="de-DE" altLang="de-DE"/>
          </a:p>
        </p:txBody>
      </p:sp>
    </p:spTree>
    <p:extLst>
      <p:ext uri="{BB962C8B-B14F-4D97-AF65-F5344CB8AC3E}">
        <p14:creationId xmlns:p14="http://schemas.microsoft.com/office/powerpoint/2010/main" val="2922386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787E12-DC8F-4E6E-A05B-2BA283DCF5D4}"/>
              </a:ext>
            </a:extLst>
          </p:cNvPr>
          <p:cNvSpPr>
            <a:spLocks noGrp="1"/>
          </p:cNvSpPr>
          <p:nvPr>
            <p:ph type="title"/>
          </p:nvPr>
        </p:nvSpPr>
        <p:spPr>
          <a:xfrm>
            <a:off x="1558925" y="1706563"/>
            <a:ext cx="19519900" cy="6192837"/>
          </a:xfrm>
        </p:spPr>
        <p:txBody>
          <a:bodyPr/>
          <a:lstStyle/>
          <a:p>
            <a:r>
              <a:rPr lang="de-DE"/>
              <a:t>Mastertitelformat bearbeiten</a:t>
            </a:r>
          </a:p>
        </p:txBody>
      </p:sp>
      <p:sp>
        <p:nvSpPr>
          <p:cNvPr id="3" name="Textplatzhalter 2">
            <a:extLst>
              <a:ext uri="{FF2B5EF4-FFF2-40B4-BE49-F238E27FC236}">
                <a16:creationId xmlns:a16="http://schemas.microsoft.com/office/drawing/2014/main" id="{AC027FA4-4F88-4198-8095-9EDDEDADCAF7}"/>
              </a:ext>
            </a:extLst>
          </p:cNvPr>
          <p:cNvSpPr>
            <a:spLocks noGrp="1"/>
          </p:cNvSpPr>
          <p:nvPr>
            <p:ph type="body" idx="1"/>
          </p:nvPr>
        </p:nvSpPr>
        <p:spPr>
          <a:xfrm>
            <a:off x="1558925" y="7854950"/>
            <a:ext cx="9574213" cy="38496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B1976C9-D9D5-4258-AAD8-C5E60B24389E}"/>
              </a:ext>
            </a:extLst>
          </p:cNvPr>
          <p:cNvSpPr>
            <a:spLocks noGrp="1"/>
          </p:cNvSpPr>
          <p:nvPr>
            <p:ph sz="half" idx="2"/>
          </p:nvPr>
        </p:nvSpPr>
        <p:spPr>
          <a:xfrm>
            <a:off x="1558925" y="11704638"/>
            <a:ext cx="9574213" cy="172148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25DC226-2310-4C14-8FE5-A014F10E35DB}"/>
              </a:ext>
            </a:extLst>
          </p:cNvPr>
          <p:cNvSpPr>
            <a:spLocks noGrp="1"/>
          </p:cNvSpPr>
          <p:nvPr>
            <p:ph type="body" sz="quarter" idx="3"/>
          </p:nvPr>
        </p:nvSpPr>
        <p:spPr>
          <a:xfrm>
            <a:off x="11456988" y="7854950"/>
            <a:ext cx="9621837" cy="38496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EBF262A-7396-45DA-AC8A-25CFE392E06F}"/>
              </a:ext>
            </a:extLst>
          </p:cNvPr>
          <p:cNvSpPr>
            <a:spLocks noGrp="1"/>
          </p:cNvSpPr>
          <p:nvPr>
            <p:ph sz="quarter" idx="4"/>
          </p:nvPr>
        </p:nvSpPr>
        <p:spPr>
          <a:xfrm>
            <a:off x="11456988" y="11704638"/>
            <a:ext cx="9621837" cy="172148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a:extLst>
              <a:ext uri="{FF2B5EF4-FFF2-40B4-BE49-F238E27FC236}">
                <a16:creationId xmlns:a16="http://schemas.microsoft.com/office/drawing/2014/main" id="{30309E3A-E12F-479A-BD18-AE5B63019551}"/>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8" name="Rectangle 5">
            <a:extLst>
              <a:ext uri="{FF2B5EF4-FFF2-40B4-BE49-F238E27FC236}">
                <a16:creationId xmlns:a16="http://schemas.microsoft.com/office/drawing/2014/main" id="{74F17573-5F65-46DF-9EC2-4C27722FC85F}"/>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9" name="Rectangle 6">
            <a:extLst>
              <a:ext uri="{FF2B5EF4-FFF2-40B4-BE49-F238E27FC236}">
                <a16:creationId xmlns:a16="http://schemas.microsoft.com/office/drawing/2014/main" id="{09CC73A7-2084-464C-B430-764DBBDDDDD4}"/>
              </a:ext>
            </a:extLst>
          </p:cNvPr>
          <p:cNvSpPr>
            <a:spLocks noGrp="1" noChangeArrowheads="1"/>
          </p:cNvSpPr>
          <p:nvPr>
            <p:ph type="sldNum" sz="quarter" idx="12"/>
          </p:nvPr>
        </p:nvSpPr>
        <p:spPr>
          <a:ln/>
        </p:spPr>
        <p:txBody>
          <a:bodyPr/>
          <a:lstStyle>
            <a:lvl1pPr>
              <a:defRPr/>
            </a:lvl1pPr>
          </a:lstStyle>
          <a:p>
            <a:pPr>
              <a:defRPr/>
            </a:pPr>
            <a:fld id="{EC3AB781-5787-4930-B21F-AE78FA5B3AFF}" type="slidenum">
              <a:rPr lang="de-DE" altLang="de-DE"/>
              <a:pPr>
                <a:defRPr/>
              </a:pPr>
              <a:t>‹Nr.›</a:t>
            </a:fld>
            <a:endParaRPr lang="de-DE" altLang="de-DE"/>
          </a:p>
        </p:txBody>
      </p:sp>
    </p:spTree>
    <p:extLst>
      <p:ext uri="{BB962C8B-B14F-4D97-AF65-F5344CB8AC3E}">
        <p14:creationId xmlns:p14="http://schemas.microsoft.com/office/powerpoint/2010/main" val="299539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AA992C-037D-41C9-994F-9CF9F1AFF1DA}"/>
              </a:ext>
            </a:extLst>
          </p:cNvPr>
          <p:cNvSpPr>
            <a:spLocks noGrp="1"/>
          </p:cNvSpPr>
          <p:nvPr>
            <p:ph type="title"/>
          </p:nvPr>
        </p:nvSpPr>
        <p:spPr/>
        <p:txBody>
          <a:bodyPr/>
          <a:lstStyle/>
          <a:p>
            <a:r>
              <a:rPr lang="de-DE"/>
              <a:t>Mastertitelformat bearbeiten</a:t>
            </a:r>
          </a:p>
        </p:txBody>
      </p:sp>
      <p:sp>
        <p:nvSpPr>
          <p:cNvPr id="3" name="Rectangle 4">
            <a:extLst>
              <a:ext uri="{FF2B5EF4-FFF2-40B4-BE49-F238E27FC236}">
                <a16:creationId xmlns:a16="http://schemas.microsoft.com/office/drawing/2014/main" id="{5A13F7A5-FF9D-4EBD-903A-689AD8E3E0A2}"/>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4" name="Rectangle 5">
            <a:extLst>
              <a:ext uri="{FF2B5EF4-FFF2-40B4-BE49-F238E27FC236}">
                <a16:creationId xmlns:a16="http://schemas.microsoft.com/office/drawing/2014/main" id="{C8A21447-6706-495E-87C1-82D4AD035FB6}"/>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5" name="Rectangle 6">
            <a:extLst>
              <a:ext uri="{FF2B5EF4-FFF2-40B4-BE49-F238E27FC236}">
                <a16:creationId xmlns:a16="http://schemas.microsoft.com/office/drawing/2014/main" id="{BCF82BB4-4CE4-4FB5-9106-3009BE7D2446}"/>
              </a:ext>
            </a:extLst>
          </p:cNvPr>
          <p:cNvSpPr>
            <a:spLocks noGrp="1" noChangeArrowheads="1"/>
          </p:cNvSpPr>
          <p:nvPr>
            <p:ph type="sldNum" sz="quarter" idx="12"/>
          </p:nvPr>
        </p:nvSpPr>
        <p:spPr>
          <a:ln/>
        </p:spPr>
        <p:txBody>
          <a:bodyPr/>
          <a:lstStyle>
            <a:lvl1pPr>
              <a:defRPr/>
            </a:lvl1pPr>
          </a:lstStyle>
          <a:p>
            <a:pPr>
              <a:defRPr/>
            </a:pPr>
            <a:fld id="{74A03733-3D03-4067-A640-2A0203F6CB9C}" type="slidenum">
              <a:rPr lang="de-DE" altLang="de-DE"/>
              <a:pPr>
                <a:defRPr/>
              </a:pPr>
              <a:t>‹Nr.›</a:t>
            </a:fld>
            <a:endParaRPr lang="de-DE" altLang="de-DE"/>
          </a:p>
        </p:txBody>
      </p:sp>
    </p:spTree>
    <p:extLst>
      <p:ext uri="{BB962C8B-B14F-4D97-AF65-F5344CB8AC3E}">
        <p14:creationId xmlns:p14="http://schemas.microsoft.com/office/powerpoint/2010/main" val="123629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579A1DA-006C-4AB8-9F02-A11025576FD1}"/>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3" name="Rectangle 5">
            <a:extLst>
              <a:ext uri="{FF2B5EF4-FFF2-40B4-BE49-F238E27FC236}">
                <a16:creationId xmlns:a16="http://schemas.microsoft.com/office/drawing/2014/main" id="{DBB56567-B015-43F3-92C6-579AC2A68B14}"/>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4" name="Rectangle 6">
            <a:extLst>
              <a:ext uri="{FF2B5EF4-FFF2-40B4-BE49-F238E27FC236}">
                <a16:creationId xmlns:a16="http://schemas.microsoft.com/office/drawing/2014/main" id="{2C7243DA-C8CF-40FD-B910-2E6BF284CA11}"/>
              </a:ext>
            </a:extLst>
          </p:cNvPr>
          <p:cNvSpPr>
            <a:spLocks noGrp="1" noChangeArrowheads="1"/>
          </p:cNvSpPr>
          <p:nvPr>
            <p:ph type="sldNum" sz="quarter" idx="12"/>
          </p:nvPr>
        </p:nvSpPr>
        <p:spPr>
          <a:ln/>
        </p:spPr>
        <p:txBody>
          <a:bodyPr/>
          <a:lstStyle>
            <a:lvl1pPr>
              <a:defRPr/>
            </a:lvl1pPr>
          </a:lstStyle>
          <a:p>
            <a:pPr>
              <a:defRPr/>
            </a:pPr>
            <a:fld id="{FD1B9CD5-78E1-4E9D-964E-948EBF90A13B}" type="slidenum">
              <a:rPr lang="de-DE" altLang="de-DE"/>
              <a:pPr>
                <a:defRPr/>
              </a:pPr>
              <a:t>‹Nr.›</a:t>
            </a:fld>
            <a:endParaRPr lang="de-DE" altLang="de-DE"/>
          </a:p>
        </p:txBody>
      </p:sp>
    </p:spTree>
    <p:extLst>
      <p:ext uri="{BB962C8B-B14F-4D97-AF65-F5344CB8AC3E}">
        <p14:creationId xmlns:p14="http://schemas.microsoft.com/office/powerpoint/2010/main" val="138768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557EA3-BEA1-4C7C-82F6-496FAB2DA890}"/>
              </a:ext>
            </a:extLst>
          </p:cNvPr>
          <p:cNvSpPr>
            <a:spLocks noGrp="1"/>
          </p:cNvSpPr>
          <p:nvPr>
            <p:ph type="title"/>
          </p:nvPr>
        </p:nvSpPr>
        <p:spPr>
          <a:xfrm>
            <a:off x="1558925" y="2136775"/>
            <a:ext cx="7299325" cy="7475538"/>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4319ABA-144C-478A-B45E-C4C57895D134}"/>
              </a:ext>
            </a:extLst>
          </p:cNvPr>
          <p:cNvSpPr>
            <a:spLocks noGrp="1"/>
          </p:cNvSpPr>
          <p:nvPr>
            <p:ph idx="1"/>
          </p:nvPr>
        </p:nvSpPr>
        <p:spPr>
          <a:xfrm>
            <a:off x="9621838" y="4613275"/>
            <a:ext cx="11456987" cy="22771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39DD132-F16E-462C-A0A6-4E8065C1A00D}"/>
              </a:ext>
            </a:extLst>
          </p:cNvPr>
          <p:cNvSpPr>
            <a:spLocks noGrp="1"/>
          </p:cNvSpPr>
          <p:nvPr>
            <p:ph type="body" sz="half" idx="2"/>
          </p:nvPr>
        </p:nvSpPr>
        <p:spPr>
          <a:xfrm>
            <a:off x="1558925" y="9612313"/>
            <a:ext cx="7299325" cy="178085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Rectangle 4">
            <a:extLst>
              <a:ext uri="{FF2B5EF4-FFF2-40B4-BE49-F238E27FC236}">
                <a16:creationId xmlns:a16="http://schemas.microsoft.com/office/drawing/2014/main" id="{6C59442A-2472-4A2C-B01D-C95ED5B46733}"/>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D45DA708-CBF9-42AD-921B-DAC6D44ABE81}"/>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92D012A4-82EA-4B1C-B7BC-6FCEF1CF42EB}"/>
              </a:ext>
            </a:extLst>
          </p:cNvPr>
          <p:cNvSpPr>
            <a:spLocks noGrp="1" noChangeArrowheads="1"/>
          </p:cNvSpPr>
          <p:nvPr>
            <p:ph type="sldNum" sz="quarter" idx="12"/>
          </p:nvPr>
        </p:nvSpPr>
        <p:spPr>
          <a:ln/>
        </p:spPr>
        <p:txBody>
          <a:bodyPr/>
          <a:lstStyle>
            <a:lvl1pPr>
              <a:defRPr/>
            </a:lvl1pPr>
          </a:lstStyle>
          <a:p>
            <a:pPr>
              <a:defRPr/>
            </a:pPr>
            <a:fld id="{D0075622-84CC-41A6-8EE1-723EE3D4B8EE}" type="slidenum">
              <a:rPr lang="de-DE" altLang="de-DE"/>
              <a:pPr>
                <a:defRPr/>
              </a:pPr>
              <a:t>‹Nr.›</a:t>
            </a:fld>
            <a:endParaRPr lang="de-DE" altLang="de-DE"/>
          </a:p>
        </p:txBody>
      </p:sp>
    </p:spTree>
    <p:extLst>
      <p:ext uri="{BB962C8B-B14F-4D97-AF65-F5344CB8AC3E}">
        <p14:creationId xmlns:p14="http://schemas.microsoft.com/office/powerpoint/2010/main" val="265549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07E1B5-AAF5-4208-B04B-D36F5726A03E}"/>
              </a:ext>
            </a:extLst>
          </p:cNvPr>
          <p:cNvSpPr>
            <a:spLocks noGrp="1"/>
          </p:cNvSpPr>
          <p:nvPr>
            <p:ph type="title"/>
          </p:nvPr>
        </p:nvSpPr>
        <p:spPr>
          <a:xfrm>
            <a:off x="1558925" y="2136775"/>
            <a:ext cx="7299325" cy="7475538"/>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3D79BFD-9FB9-43D5-A20F-F312107F318B}"/>
              </a:ext>
            </a:extLst>
          </p:cNvPr>
          <p:cNvSpPr>
            <a:spLocks noGrp="1"/>
          </p:cNvSpPr>
          <p:nvPr>
            <p:ph type="pic" idx="1"/>
          </p:nvPr>
        </p:nvSpPr>
        <p:spPr>
          <a:xfrm>
            <a:off x="9621838" y="4613275"/>
            <a:ext cx="11456987" cy="22771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a:extLst>
              <a:ext uri="{FF2B5EF4-FFF2-40B4-BE49-F238E27FC236}">
                <a16:creationId xmlns:a16="http://schemas.microsoft.com/office/drawing/2014/main" id="{2D056A46-4FCB-41E6-9C94-03C7DCD59FA4}"/>
              </a:ext>
            </a:extLst>
          </p:cNvPr>
          <p:cNvSpPr>
            <a:spLocks noGrp="1"/>
          </p:cNvSpPr>
          <p:nvPr>
            <p:ph type="body" sz="half" idx="2"/>
          </p:nvPr>
        </p:nvSpPr>
        <p:spPr>
          <a:xfrm>
            <a:off x="1558925" y="9612313"/>
            <a:ext cx="7299325" cy="178085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Rectangle 4">
            <a:extLst>
              <a:ext uri="{FF2B5EF4-FFF2-40B4-BE49-F238E27FC236}">
                <a16:creationId xmlns:a16="http://schemas.microsoft.com/office/drawing/2014/main" id="{627D24E6-BA8B-4EDE-8455-3F6FC40F437E}"/>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DBB66903-9DF9-40AC-834A-21D7E3ED481B}"/>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0C72984A-59FB-48C3-A28B-A51B7F687F1D}"/>
              </a:ext>
            </a:extLst>
          </p:cNvPr>
          <p:cNvSpPr>
            <a:spLocks noGrp="1" noChangeArrowheads="1"/>
          </p:cNvSpPr>
          <p:nvPr>
            <p:ph type="sldNum" sz="quarter" idx="12"/>
          </p:nvPr>
        </p:nvSpPr>
        <p:spPr>
          <a:ln/>
        </p:spPr>
        <p:txBody>
          <a:bodyPr/>
          <a:lstStyle>
            <a:lvl1pPr>
              <a:defRPr/>
            </a:lvl1pPr>
          </a:lstStyle>
          <a:p>
            <a:pPr>
              <a:defRPr/>
            </a:pPr>
            <a:fld id="{7A1762A6-570B-4ABD-91FF-730F2A45A59A}" type="slidenum">
              <a:rPr lang="de-DE" altLang="de-DE"/>
              <a:pPr>
                <a:defRPr/>
              </a:pPr>
              <a:t>‹Nr.›</a:t>
            </a:fld>
            <a:endParaRPr lang="de-DE" altLang="de-DE"/>
          </a:p>
        </p:txBody>
      </p:sp>
    </p:spTree>
    <p:extLst>
      <p:ext uri="{BB962C8B-B14F-4D97-AF65-F5344CB8AC3E}">
        <p14:creationId xmlns:p14="http://schemas.microsoft.com/office/powerpoint/2010/main" val="424182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FBF8EB6-2BC5-4954-831C-CAC4BA09E09B}"/>
              </a:ext>
            </a:extLst>
          </p:cNvPr>
          <p:cNvSpPr>
            <a:spLocks noGrp="1" noChangeArrowheads="1"/>
          </p:cNvSpPr>
          <p:nvPr>
            <p:ph type="title"/>
          </p:nvPr>
        </p:nvSpPr>
        <p:spPr bwMode="auto">
          <a:xfrm>
            <a:off x="1697038" y="2847975"/>
            <a:ext cx="19237325"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2414" tIns="156207" rIns="312414" bIns="156207" numCol="1" anchor="ctr" anchorCtr="0" compatLnSpc="1">
            <a:prstTxWarp prst="textNoShape">
              <a:avLst/>
            </a:prstTxWarp>
          </a:bodyPr>
          <a:lstStyle/>
          <a:p>
            <a:pPr lvl="0"/>
            <a:r>
              <a:rPr lang="de-DE" altLang="de-DE"/>
              <a:t>Klicken Sie, um das Titelformat zu bearbeiten</a:t>
            </a:r>
          </a:p>
        </p:txBody>
      </p:sp>
      <p:sp>
        <p:nvSpPr>
          <p:cNvPr id="1027" name="Rectangle 3">
            <a:extLst>
              <a:ext uri="{FF2B5EF4-FFF2-40B4-BE49-F238E27FC236}">
                <a16:creationId xmlns:a16="http://schemas.microsoft.com/office/drawing/2014/main" id="{F3927BED-667B-43E3-8A33-454EC18687B3}"/>
              </a:ext>
            </a:extLst>
          </p:cNvPr>
          <p:cNvSpPr>
            <a:spLocks noGrp="1" noChangeArrowheads="1"/>
          </p:cNvSpPr>
          <p:nvPr>
            <p:ph type="body" idx="1"/>
          </p:nvPr>
        </p:nvSpPr>
        <p:spPr bwMode="auto">
          <a:xfrm>
            <a:off x="1697038" y="9256713"/>
            <a:ext cx="19237325" cy="1922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2414" tIns="156207" rIns="312414" bIns="156207"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8" name="Rectangle 4">
            <a:extLst>
              <a:ext uri="{FF2B5EF4-FFF2-40B4-BE49-F238E27FC236}">
                <a16:creationId xmlns:a16="http://schemas.microsoft.com/office/drawing/2014/main" id="{848B8AE4-F824-4126-A253-8B4587F6B1E4}"/>
              </a:ext>
            </a:extLst>
          </p:cNvPr>
          <p:cNvSpPr>
            <a:spLocks noGrp="1" noChangeArrowheads="1"/>
          </p:cNvSpPr>
          <p:nvPr>
            <p:ph type="dt" sz="half" idx="2"/>
          </p:nvPr>
        </p:nvSpPr>
        <p:spPr bwMode="auto">
          <a:xfrm>
            <a:off x="1697038" y="29194125"/>
            <a:ext cx="4714875"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2414" tIns="156207" rIns="312414" bIns="156207" numCol="1" anchor="t" anchorCtr="0" compatLnSpc="1">
            <a:prstTxWarp prst="textNoShape">
              <a:avLst/>
            </a:prstTxWarp>
          </a:bodyPr>
          <a:lstStyle>
            <a:lvl1pPr defTabSz="3124200" eaLnBrk="1" hangingPunct="1">
              <a:defRPr sz="4800"/>
            </a:lvl1pPr>
          </a:lstStyle>
          <a:p>
            <a:pPr>
              <a:defRPr/>
            </a:pPr>
            <a:endParaRPr lang="de-DE" altLang="de-DE"/>
          </a:p>
        </p:txBody>
      </p:sp>
      <p:sp>
        <p:nvSpPr>
          <p:cNvPr id="1029" name="Rectangle 5">
            <a:extLst>
              <a:ext uri="{FF2B5EF4-FFF2-40B4-BE49-F238E27FC236}">
                <a16:creationId xmlns:a16="http://schemas.microsoft.com/office/drawing/2014/main" id="{1BAC3C10-8174-4AD2-B219-D3211FEB026E}"/>
              </a:ext>
            </a:extLst>
          </p:cNvPr>
          <p:cNvSpPr>
            <a:spLocks noGrp="1" noChangeArrowheads="1"/>
          </p:cNvSpPr>
          <p:nvPr>
            <p:ph type="ftr" sz="quarter" idx="3"/>
          </p:nvPr>
        </p:nvSpPr>
        <p:spPr bwMode="auto">
          <a:xfrm>
            <a:off x="7732713" y="29194125"/>
            <a:ext cx="7165975"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2414" tIns="156207" rIns="312414" bIns="156207" numCol="1" anchor="t" anchorCtr="0" compatLnSpc="1">
            <a:prstTxWarp prst="textNoShape">
              <a:avLst/>
            </a:prstTxWarp>
          </a:bodyPr>
          <a:lstStyle>
            <a:lvl1pPr algn="ctr" defTabSz="3124200" eaLnBrk="1" hangingPunct="1">
              <a:defRPr sz="4800"/>
            </a:lvl1pPr>
          </a:lstStyle>
          <a:p>
            <a:pPr>
              <a:defRPr/>
            </a:pPr>
            <a:endParaRPr lang="de-DE" altLang="de-DE"/>
          </a:p>
        </p:txBody>
      </p:sp>
      <p:sp>
        <p:nvSpPr>
          <p:cNvPr id="1030" name="Rectangle 6">
            <a:extLst>
              <a:ext uri="{FF2B5EF4-FFF2-40B4-BE49-F238E27FC236}">
                <a16:creationId xmlns:a16="http://schemas.microsoft.com/office/drawing/2014/main" id="{65FD7CC9-55C7-4AB5-8346-AECE88F4B93B}"/>
              </a:ext>
            </a:extLst>
          </p:cNvPr>
          <p:cNvSpPr>
            <a:spLocks noGrp="1" noChangeArrowheads="1"/>
          </p:cNvSpPr>
          <p:nvPr>
            <p:ph type="sldNum" sz="quarter" idx="4"/>
          </p:nvPr>
        </p:nvSpPr>
        <p:spPr bwMode="auto">
          <a:xfrm>
            <a:off x="16219488" y="29194125"/>
            <a:ext cx="4714875"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2414" tIns="156207" rIns="312414" bIns="156207" numCol="1" anchor="t" anchorCtr="0" compatLnSpc="1">
            <a:prstTxWarp prst="textNoShape">
              <a:avLst/>
            </a:prstTxWarp>
          </a:bodyPr>
          <a:lstStyle>
            <a:lvl1pPr algn="r" defTabSz="3124200" eaLnBrk="1" hangingPunct="1">
              <a:defRPr sz="4800"/>
            </a:lvl1pPr>
          </a:lstStyle>
          <a:p>
            <a:pPr>
              <a:defRPr/>
            </a:pPr>
            <a:fld id="{0E17B9E5-E062-4DC9-AB1A-FDFF44B56386}"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24200" rtl="0" eaLnBrk="0" fontAlgn="base" hangingPunct="0">
        <a:spcBef>
          <a:spcPct val="0"/>
        </a:spcBef>
        <a:spcAft>
          <a:spcPct val="0"/>
        </a:spcAft>
        <a:defRPr sz="15000" kern="1200">
          <a:solidFill>
            <a:schemeClr val="tx2"/>
          </a:solidFill>
          <a:latin typeface="+mj-lt"/>
          <a:ea typeface="+mj-ea"/>
          <a:cs typeface="+mj-cs"/>
        </a:defRPr>
      </a:lvl1pPr>
      <a:lvl2pPr algn="ctr" defTabSz="3124200" rtl="0" eaLnBrk="0" fontAlgn="base" hangingPunct="0">
        <a:spcBef>
          <a:spcPct val="0"/>
        </a:spcBef>
        <a:spcAft>
          <a:spcPct val="0"/>
        </a:spcAft>
        <a:defRPr sz="15000">
          <a:solidFill>
            <a:schemeClr val="tx2"/>
          </a:solidFill>
          <a:latin typeface="Times New Roman" panose="02020603050405020304" pitchFamily="18" charset="0"/>
        </a:defRPr>
      </a:lvl2pPr>
      <a:lvl3pPr algn="ctr" defTabSz="3124200" rtl="0" eaLnBrk="0" fontAlgn="base" hangingPunct="0">
        <a:spcBef>
          <a:spcPct val="0"/>
        </a:spcBef>
        <a:spcAft>
          <a:spcPct val="0"/>
        </a:spcAft>
        <a:defRPr sz="15000">
          <a:solidFill>
            <a:schemeClr val="tx2"/>
          </a:solidFill>
          <a:latin typeface="Times New Roman" panose="02020603050405020304" pitchFamily="18" charset="0"/>
        </a:defRPr>
      </a:lvl3pPr>
      <a:lvl4pPr algn="ctr" defTabSz="3124200" rtl="0" eaLnBrk="0" fontAlgn="base" hangingPunct="0">
        <a:spcBef>
          <a:spcPct val="0"/>
        </a:spcBef>
        <a:spcAft>
          <a:spcPct val="0"/>
        </a:spcAft>
        <a:defRPr sz="15000">
          <a:solidFill>
            <a:schemeClr val="tx2"/>
          </a:solidFill>
          <a:latin typeface="Times New Roman" panose="02020603050405020304" pitchFamily="18" charset="0"/>
        </a:defRPr>
      </a:lvl4pPr>
      <a:lvl5pPr algn="ctr" defTabSz="3124200" rtl="0" eaLnBrk="0" fontAlgn="base" hangingPunct="0">
        <a:spcBef>
          <a:spcPct val="0"/>
        </a:spcBef>
        <a:spcAft>
          <a:spcPct val="0"/>
        </a:spcAft>
        <a:defRPr sz="15000">
          <a:solidFill>
            <a:schemeClr val="tx2"/>
          </a:solidFill>
          <a:latin typeface="Times New Roman" panose="02020603050405020304" pitchFamily="18" charset="0"/>
        </a:defRPr>
      </a:lvl5pPr>
      <a:lvl6pPr marL="457200" algn="ctr" defTabSz="3124200" rtl="0" fontAlgn="base">
        <a:spcBef>
          <a:spcPct val="0"/>
        </a:spcBef>
        <a:spcAft>
          <a:spcPct val="0"/>
        </a:spcAft>
        <a:defRPr sz="15000">
          <a:solidFill>
            <a:schemeClr val="tx2"/>
          </a:solidFill>
          <a:latin typeface="Times New Roman" panose="02020603050405020304" pitchFamily="18" charset="0"/>
        </a:defRPr>
      </a:lvl6pPr>
      <a:lvl7pPr marL="914400" algn="ctr" defTabSz="3124200" rtl="0" fontAlgn="base">
        <a:spcBef>
          <a:spcPct val="0"/>
        </a:spcBef>
        <a:spcAft>
          <a:spcPct val="0"/>
        </a:spcAft>
        <a:defRPr sz="15000">
          <a:solidFill>
            <a:schemeClr val="tx2"/>
          </a:solidFill>
          <a:latin typeface="Times New Roman" panose="02020603050405020304" pitchFamily="18" charset="0"/>
        </a:defRPr>
      </a:lvl7pPr>
      <a:lvl8pPr marL="1371600" algn="ctr" defTabSz="3124200" rtl="0" fontAlgn="base">
        <a:spcBef>
          <a:spcPct val="0"/>
        </a:spcBef>
        <a:spcAft>
          <a:spcPct val="0"/>
        </a:spcAft>
        <a:defRPr sz="15000">
          <a:solidFill>
            <a:schemeClr val="tx2"/>
          </a:solidFill>
          <a:latin typeface="Times New Roman" panose="02020603050405020304" pitchFamily="18" charset="0"/>
        </a:defRPr>
      </a:lvl8pPr>
      <a:lvl9pPr marL="1828800" algn="ctr" defTabSz="3124200" rtl="0" fontAlgn="base">
        <a:spcBef>
          <a:spcPct val="0"/>
        </a:spcBef>
        <a:spcAft>
          <a:spcPct val="0"/>
        </a:spcAft>
        <a:defRPr sz="15000">
          <a:solidFill>
            <a:schemeClr val="tx2"/>
          </a:solidFill>
          <a:latin typeface="Times New Roman" panose="02020603050405020304" pitchFamily="18" charset="0"/>
        </a:defRPr>
      </a:lvl9pPr>
    </p:titleStyle>
    <p:bodyStyle>
      <a:lvl1pPr marL="1171575" indent="-1171575" algn="l" defTabSz="3124200" rtl="0" eaLnBrk="0" fontAlgn="base" hangingPunct="0">
        <a:spcBef>
          <a:spcPct val="20000"/>
        </a:spcBef>
        <a:spcAft>
          <a:spcPct val="0"/>
        </a:spcAft>
        <a:buChar char="•"/>
        <a:defRPr sz="10900" kern="1200">
          <a:solidFill>
            <a:schemeClr val="tx1"/>
          </a:solidFill>
          <a:latin typeface="+mn-lt"/>
          <a:ea typeface="+mn-ea"/>
          <a:cs typeface="+mn-cs"/>
        </a:defRPr>
      </a:lvl1pPr>
      <a:lvl2pPr marL="2538413" indent="-976313" algn="l" defTabSz="3124200" rtl="0" eaLnBrk="0" fontAlgn="base" hangingPunct="0">
        <a:spcBef>
          <a:spcPct val="20000"/>
        </a:spcBef>
        <a:spcAft>
          <a:spcPct val="0"/>
        </a:spcAft>
        <a:buChar char="–"/>
        <a:defRPr sz="9600" kern="1200">
          <a:solidFill>
            <a:schemeClr val="tx1"/>
          </a:solidFill>
          <a:latin typeface="+mn-lt"/>
          <a:ea typeface="+mn-ea"/>
          <a:cs typeface="+mn-cs"/>
        </a:defRPr>
      </a:lvl2pPr>
      <a:lvl3pPr marL="3905250" indent="-781050" algn="l" defTabSz="3124200" rtl="0" eaLnBrk="0" fontAlgn="base" hangingPunct="0">
        <a:spcBef>
          <a:spcPct val="20000"/>
        </a:spcBef>
        <a:spcAft>
          <a:spcPct val="0"/>
        </a:spcAft>
        <a:buChar char="•"/>
        <a:defRPr sz="8200" kern="1200">
          <a:solidFill>
            <a:schemeClr val="tx1"/>
          </a:solidFill>
          <a:latin typeface="+mn-lt"/>
          <a:ea typeface="+mn-ea"/>
          <a:cs typeface="+mn-cs"/>
        </a:defRPr>
      </a:lvl3pPr>
      <a:lvl4pPr marL="5467350" indent="-781050" algn="l" defTabSz="3124200" rtl="0" eaLnBrk="0" fontAlgn="base" hangingPunct="0">
        <a:spcBef>
          <a:spcPct val="20000"/>
        </a:spcBef>
        <a:spcAft>
          <a:spcPct val="0"/>
        </a:spcAft>
        <a:buChar char="–"/>
        <a:defRPr sz="6800" kern="1200">
          <a:solidFill>
            <a:schemeClr val="tx1"/>
          </a:solidFill>
          <a:latin typeface="+mn-lt"/>
          <a:ea typeface="+mn-ea"/>
          <a:cs typeface="+mn-cs"/>
        </a:defRPr>
      </a:lvl4pPr>
      <a:lvl5pPr marL="7029450" indent="-781050" algn="l" defTabSz="3124200" rtl="0" eaLnBrk="0" fontAlgn="base" hangingPunct="0">
        <a:spcBef>
          <a:spcPct val="20000"/>
        </a:spcBef>
        <a:spcAft>
          <a:spcPct val="0"/>
        </a:spcAft>
        <a:buChar char="»"/>
        <a:defRPr sz="6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W_small">
            <a:extLst>
              <a:ext uri="{FF2B5EF4-FFF2-40B4-BE49-F238E27FC236}">
                <a16:creationId xmlns:a16="http://schemas.microsoft.com/office/drawing/2014/main" id="{5D8D2842-008B-492B-9CE9-39988294D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30654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5">
            <a:extLst>
              <a:ext uri="{FF2B5EF4-FFF2-40B4-BE49-F238E27FC236}">
                <a16:creationId xmlns:a16="http://schemas.microsoft.com/office/drawing/2014/main" id="{815AFDBA-6A67-4C3E-A67A-3F5EF53FEA87}"/>
              </a:ext>
            </a:extLst>
          </p:cNvPr>
          <p:cNvSpPr>
            <a:spLocks noChangeArrowheads="1"/>
          </p:cNvSpPr>
          <p:nvPr/>
        </p:nvSpPr>
        <p:spPr bwMode="auto">
          <a:xfrm>
            <a:off x="1676400" y="2743200"/>
            <a:ext cx="1905000" cy="23399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2000">
                <a:latin typeface="Arial" panose="020B0604020202020204" pitchFamily="34" charset="0"/>
              </a:rPr>
              <a:t>Hochschule </a:t>
            </a:r>
          </a:p>
          <a:p>
            <a:pPr eaLnBrk="1" hangingPunct="1"/>
            <a:r>
              <a:rPr lang="de-DE" altLang="de-DE" sz="2000">
                <a:latin typeface="Arial" panose="020B0604020202020204" pitchFamily="34" charset="0"/>
              </a:rPr>
              <a:t>für Technik </a:t>
            </a:r>
          </a:p>
          <a:p>
            <a:pPr eaLnBrk="1" hangingPunct="1"/>
            <a:r>
              <a:rPr lang="de-DE" altLang="de-DE" sz="2000">
                <a:latin typeface="Arial" panose="020B0604020202020204" pitchFamily="34" charset="0"/>
              </a:rPr>
              <a:t>und Wirtschaft </a:t>
            </a:r>
          </a:p>
          <a:p>
            <a:pPr eaLnBrk="1" hangingPunct="1"/>
            <a:r>
              <a:rPr lang="de-DE" altLang="de-DE" sz="2000">
                <a:latin typeface="Arial" panose="020B0604020202020204" pitchFamily="34" charset="0"/>
              </a:rPr>
              <a:t>Dresden</a:t>
            </a:r>
          </a:p>
          <a:p>
            <a:pPr eaLnBrk="1" hangingPunct="1"/>
            <a:endParaRPr lang="de-DE" altLang="de-DE" sz="1400">
              <a:latin typeface="Arial" panose="020B0604020202020204" pitchFamily="34" charset="0"/>
            </a:endParaRPr>
          </a:p>
          <a:p>
            <a:pPr eaLnBrk="1" hangingPunct="1"/>
            <a:r>
              <a:rPr lang="de-DE" altLang="de-DE" sz="1400">
                <a:latin typeface="Arial" panose="020B0604020202020204" pitchFamily="34" charset="0"/>
              </a:rPr>
              <a:t>Fakultät: </a:t>
            </a:r>
          </a:p>
          <a:p>
            <a:pPr eaLnBrk="1" hangingPunct="1"/>
            <a:r>
              <a:rPr lang="de-DE" altLang="de-DE" sz="1400">
                <a:latin typeface="Arial" panose="020B0604020202020204" pitchFamily="34" charset="0"/>
              </a:rPr>
              <a:t>Informatik/Mathematik</a:t>
            </a:r>
          </a:p>
          <a:p>
            <a:pPr eaLnBrk="1" hangingPunct="1"/>
            <a:r>
              <a:rPr lang="de-DE" altLang="de-DE" sz="1400">
                <a:latin typeface="Arial" panose="020B0604020202020204" pitchFamily="34" charset="0"/>
              </a:rPr>
              <a:t>Studiengang:</a:t>
            </a:r>
          </a:p>
          <a:p>
            <a:pPr eaLnBrk="1" hangingPunct="1"/>
            <a:r>
              <a:rPr lang="de-DE" altLang="de-DE" sz="1400">
                <a:latin typeface="Arial" panose="020B0604020202020204" pitchFamily="34" charset="0"/>
              </a:rPr>
              <a:t>14/042/01</a:t>
            </a:r>
          </a:p>
        </p:txBody>
      </p:sp>
      <p:sp>
        <p:nvSpPr>
          <p:cNvPr id="3076" name="Rectangle 6">
            <a:extLst>
              <a:ext uri="{FF2B5EF4-FFF2-40B4-BE49-F238E27FC236}">
                <a16:creationId xmlns:a16="http://schemas.microsoft.com/office/drawing/2014/main" id="{811A2FBD-19A4-44E8-9A84-498B4BB255A5}"/>
              </a:ext>
            </a:extLst>
          </p:cNvPr>
          <p:cNvSpPr>
            <a:spLocks noChangeArrowheads="1"/>
          </p:cNvSpPr>
          <p:nvPr/>
        </p:nvSpPr>
        <p:spPr bwMode="auto">
          <a:xfrm>
            <a:off x="3657600" y="2743200"/>
            <a:ext cx="2743200" cy="23399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a:latin typeface="Arial" panose="020B0604020202020204" pitchFamily="34" charset="0"/>
              </a:rPr>
              <a:t>Thema:</a:t>
            </a:r>
          </a:p>
          <a:p>
            <a:pPr eaLnBrk="1" hangingPunct="1"/>
            <a:endParaRPr lang="de-DE" altLang="de-DE">
              <a:latin typeface="Arial" panose="020B0604020202020204" pitchFamily="34" charset="0"/>
            </a:endParaRPr>
          </a:p>
          <a:p>
            <a:pPr eaLnBrk="1" hangingPunct="1"/>
            <a:endParaRPr lang="de-DE" altLang="de-DE">
              <a:latin typeface="Arial" panose="020B0604020202020204" pitchFamily="34" charset="0"/>
            </a:endParaRPr>
          </a:p>
          <a:p>
            <a:pPr eaLnBrk="1" hangingPunct="1"/>
            <a:r>
              <a:rPr lang="de-DE" altLang="de-DE">
                <a:latin typeface="Arial" panose="020B0604020202020204" pitchFamily="34" charset="0"/>
              </a:rPr>
              <a:t>Verfasst von:</a:t>
            </a:r>
          </a:p>
          <a:p>
            <a:pPr eaLnBrk="1" hangingPunct="1"/>
            <a:r>
              <a:rPr lang="de-DE" altLang="de-DE">
                <a:latin typeface="Arial" panose="020B0604020202020204" pitchFamily="34" charset="0"/>
              </a:rPr>
              <a:t>Betreuerin:</a:t>
            </a:r>
          </a:p>
          <a:p>
            <a:pPr eaLnBrk="1" hangingPunct="1"/>
            <a:r>
              <a:rPr lang="de-DE" altLang="de-DE">
                <a:latin typeface="Arial" panose="020B0604020202020204" pitchFamily="34" charset="0"/>
              </a:rPr>
              <a:t>2. Gutachter:</a:t>
            </a:r>
          </a:p>
        </p:txBody>
      </p:sp>
      <p:sp>
        <p:nvSpPr>
          <p:cNvPr id="3077" name="Rectangle 7">
            <a:extLst>
              <a:ext uri="{FF2B5EF4-FFF2-40B4-BE49-F238E27FC236}">
                <a16:creationId xmlns:a16="http://schemas.microsoft.com/office/drawing/2014/main" id="{DA139873-0D48-4E7D-99DA-6CA64ABFF8DA}"/>
              </a:ext>
            </a:extLst>
          </p:cNvPr>
          <p:cNvSpPr>
            <a:spLocks noChangeArrowheads="1"/>
          </p:cNvSpPr>
          <p:nvPr/>
        </p:nvSpPr>
        <p:spPr bwMode="auto">
          <a:xfrm>
            <a:off x="6477000" y="2743200"/>
            <a:ext cx="14401800" cy="2339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dirty="0">
                <a:latin typeface="Arial" panose="020B0604020202020204" pitchFamily="34" charset="0"/>
              </a:rPr>
              <a:t>Moderne Ansätze zur Oberflächengestaltung für hardwarenahe Programmierung</a:t>
            </a:r>
          </a:p>
          <a:p>
            <a:pPr eaLnBrk="1" hangingPunct="1"/>
            <a:endParaRPr lang="de-DE" altLang="de-DE" dirty="0">
              <a:latin typeface="Arial" panose="020B0604020202020204" pitchFamily="34" charset="0"/>
            </a:endParaRPr>
          </a:p>
          <a:p>
            <a:pPr eaLnBrk="1" hangingPunct="1"/>
            <a:endParaRPr lang="de-DE" altLang="de-DE" dirty="0">
              <a:latin typeface="Arial" panose="020B0604020202020204" pitchFamily="34" charset="0"/>
            </a:endParaRPr>
          </a:p>
          <a:p>
            <a:pPr eaLnBrk="1" hangingPunct="1"/>
            <a:r>
              <a:rPr lang="de-DE" altLang="de-DE" dirty="0">
                <a:latin typeface="Arial" panose="020B0604020202020204" pitchFamily="34" charset="0"/>
              </a:rPr>
              <a:t>Konstantin Merker</a:t>
            </a:r>
          </a:p>
          <a:p>
            <a:pPr eaLnBrk="1" hangingPunct="1"/>
            <a:r>
              <a:rPr lang="nn-NO" altLang="de-DE" dirty="0">
                <a:latin typeface="Arial" panose="020B0604020202020204" pitchFamily="34" charset="0"/>
                <a:cs typeface="Times New Roman" panose="02020603050405020304" pitchFamily="18" charset="0"/>
              </a:rPr>
              <a:t>Prof. Dr.-Ing. Anna Sabine Hauptmann</a:t>
            </a:r>
          </a:p>
          <a:p>
            <a:pPr eaLnBrk="1" hangingPunct="1"/>
            <a:r>
              <a:rPr lang="de-DE" altLang="de-DE" dirty="0">
                <a:latin typeface="Arial" panose="020B0604020202020204" pitchFamily="34" charset="0"/>
                <a:cs typeface="Times New Roman" panose="02020603050405020304" pitchFamily="18" charset="0"/>
              </a:rPr>
              <a:t>Prof. Dr.-Ing. Georg Freitag</a:t>
            </a:r>
            <a:endParaRPr lang="nn-NO" altLang="de-DE" dirty="0">
              <a:latin typeface="Arial" panose="020B0604020202020204" pitchFamily="34" charset="0"/>
              <a:cs typeface="Times New Roman" panose="02020603050405020304" pitchFamily="18" charset="0"/>
            </a:endParaRPr>
          </a:p>
        </p:txBody>
      </p:sp>
      <p:sp>
        <p:nvSpPr>
          <p:cNvPr id="3078" name="Rectangle 17">
            <a:extLst>
              <a:ext uri="{FF2B5EF4-FFF2-40B4-BE49-F238E27FC236}">
                <a16:creationId xmlns:a16="http://schemas.microsoft.com/office/drawing/2014/main" id="{DB718145-5D06-4D2C-A66E-64E740AE29BA}"/>
              </a:ext>
            </a:extLst>
          </p:cNvPr>
          <p:cNvSpPr>
            <a:spLocks noChangeArrowheads="1"/>
          </p:cNvSpPr>
          <p:nvPr/>
        </p:nvSpPr>
        <p:spPr bwMode="auto">
          <a:xfrm>
            <a:off x="4953000" y="1524000"/>
            <a:ext cx="16002000" cy="10795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a:p>
        </p:txBody>
      </p:sp>
      <p:sp>
        <p:nvSpPr>
          <p:cNvPr id="3079" name="Rectangle 48">
            <a:extLst>
              <a:ext uri="{FF2B5EF4-FFF2-40B4-BE49-F238E27FC236}">
                <a16:creationId xmlns:a16="http://schemas.microsoft.com/office/drawing/2014/main" id="{18F4720B-E701-495C-94EE-1025D513C57C}"/>
              </a:ext>
            </a:extLst>
          </p:cNvPr>
          <p:cNvSpPr>
            <a:spLocks noChangeArrowheads="1"/>
          </p:cNvSpPr>
          <p:nvPr/>
        </p:nvSpPr>
        <p:spPr bwMode="auto">
          <a:xfrm>
            <a:off x="1676400" y="5545139"/>
            <a:ext cx="19202400" cy="2627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180000" r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de-DE" altLang="de-DE" sz="2000" b="1" dirty="0">
                <a:latin typeface="Arial" panose="020B0604020202020204" pitchFamily="34" charset="0"/>
                <a:cs typeface="Arial" panose="020B0604020202020204" pitchFamily="34" charset="0"/>
              </a:rPr>
              <a:t>Zielstellung:</a:t>
            </a:r>
            <a:endParaRPr lang="de-DE" altLang="de-DE" sz="2000" dirty="0">
              <a:latin typeface="Arial" panose="020B0604020202020204" pitchFamily="34" charset="0"/>
              <a:cs typeface="Arial" panose="020B0604020202020204" pitchFamily="34" charset="0"/>
            </a:endParaRPr>
          </a:p>
          <a:p>
            <a:pPr algn="just"/>
            <a:endParaRPr lang="de-DE" altLang="de-DE" sz="1800" dirty="0">
              <a:latin typeface="Arial" panose="020B0604020202020204" pitchFamily="34" charset="0"/>
              <a:cs typeface="Arial" panose="020B0604020202020204" pitchFamily="34" charset="0"/>
            </a:endParaRPr>
          </a:p>
          <a:p>
            <a:pPr algn="just"/>
            <a:r>
              <a:rPr lang="de-DE" altLang="de-DE" sz="1800" dirty="0">
                <a:latin typeface="Arial" panose="020B0604020202020204" pitchFamily="34" charset="0"/>
                <a:cs typeface="Arial" panose="020B0604020202020204" pitchFamily="34" charset="0"/>
              </a:rPr>
              <a:t>In dieser Diplomarbeit soll eine neue moderne Technologie unter dem Namen Flower entstehen, welche eine hardwarenahe Programmierung für graphische Benutzeroberflächen ermöglichen soll. Es müssen dabei Lösungskonzepte entworfen werden, welche in die Technologie integriert werden. Diese sind durch eine prototypische Entwicklung zu validieren.</a:t>
            </a:r>
          </a:p>
          <a:p>
            <a:pPr algn="just"/>
            <a:endParaRPr lang="de-DE" altLang="de-DE" sz="1800" dirty="0">
              <a:latin typeface="Arial" panose="020B0604020202020204" pitchFamily="34" charset="0"/>
              <a:cs typeface="Arial" panose="020B0604020202020204" pitchFamily="34" charset="0"/>
            </a:endParaRPr>
          </a:p>
          <a:p>
            <a:pPr algn="just"/>
            <a:r>
              <a:rPr lang="de-DE" altLang="de-DE" sz="1800" dirty="0">
                <a:latin typeface="Arial" panose="020B0604020202020204" pitchFamily="34" charset="0"/>
                <a:cs typeface="Arial" panose="020B0604020202020204" pitchFamily="34" charset="0"/>
              </a:rPr>
              <a:t>Die Leitthese der Diplomarbeit lautet: Es ist möglich, moderne Konzepte für graphische Benutzeroberflächenentwicklung   für   hardwarenahe   Programmierung   zugänglich   zu machen und somit sowohl den Komfort in dem Bereich der Softwareentwicklung, als auch   die   Nähe   zur   Hardware   beizubehalten,   um   eine   effiziente   Entwicklung   zu ermöglichen.</a:t>
            </a:r>
            <a:endParaRPr lang="de-DE" altLang="de-DE" sz="1800" b="1" dirty="0">
              <a:latin typeface="Arial" panose="020B0604020202020204" pitchFamily="34" charset="0"/>
              <a:cs typeface="Arial" panose="020B0604020202020204" pitchFamily="34" charset="0"/>
            </a:endParaRPr>
          </a:p>
        </p:txBody>
      </p:sp>
      <p:sp>
        <p:nvSpPr>
          <p:cNvPr id="3080" name="Rectangle 48">
            <a:extLst>
              <a:ext uri="{FF2B5EF4-FFF2-40B4-BE49-F238E27FC236}">
                <a16:creationId xmlns:a16="http://schemas.microsoft.com/office/drawing/2014/main" id="{0A64D7C4-1004-4990-A085-2F234AD80935}"/>
              </a:ext>
            </a:extLst>
          </p:cNvPr>
          <p:cNvSpPr>
            <a:spLocks noChangeArrowheads="1"/>
          </p:cNvSpPr>
          <p:nvPr/>
        </p:nvSpPr>
        <p:spPr bwMode="auto">
          <a:xfrm>
            <a:off x="1676400" y="8634414"/>
            <a:ext cx="9639300" cy="10554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180000" r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2000" b="1" dirty="0">
                <a:latin typeface="Arial" panose="020B0604020202020204" pitchFamily="34" charset="0"/>
              </a:rPr>
              <a:t>Vorbetrachtungen:</a:t>
            </a:r>
          </a:p>
          <a:p>
            <a:pPr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Das Diplomarbeitsthema setzt zwei Schwerpunkte neben allgemeinen Anforderungen an Softwareentwicklung: Zum einen die Programmierung von graphischen Benutzeroberflächen und zum zweiten die hardwarenahe Programmierung.</a:t>
            </a: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Beide Bereiche wurden betrachtet und Anforderung, welche für die Bereiche relevant sind, ermittelt. Für den Bereich der hardwarenahen Programmierung steht die Rechnerkapazitäten-schonende Nutzung im Vordergrund. Dazu wurde für den Prototypen die Programmiersprache C ausgewählt, welche wenig Abstraktion enthält, die Performance-lastig ist. Für den Aspekt der Implementierung von graphischen Benutzeroberflächen wurden verschiedene Software-Konzepte analysiert, beispielsweise das Software-Konzept des Model-View-</a:t>
            </a:r>
            <a:r>
              <a:rPr lang="de-DE" altLang="de-DE" sz="1800" dirty="0" err="1">
                <a:latin typeface="Arial" panose="020B0604020202020204" pitchFamily="34" charset="0"/>
              </a:rPr>
              <a:t>Presenters</a:t>
            </a:r>
            <a:r>
              <a:rPr lang="de-DE" altLang="de-DE" sz="1800" dirty="0">
                <a:latin typeface="Arial" panose="020B0604020202020204" pitchFamily="34" charset="0"/>
              </a:rPr>
              <a:t> (MVP). Das MVP-Konzept sieht vor, den Quellcode in die Bestandteile Model, View und </a:t>
            </a:r>
            <a:r>
              <a:rPr lang="de-DE" altLang="de-DE" sz="1800" dirty="0" err="1">
                <a:latin typeface="Arial" panose="020B0604020202020204" pitchFamily="34" charset="0"/>
              </a:rPr>
              <a:t>Presenter</a:t>
            </a:r>
            <a:r>
              <a:rPr lang="de-DE" altLang="de-DE" sz="1800" dirty="0">
                <a:latin typeface="Arial" panose="020B0604020202020204" pitchFamily="34" charset="0"/>
              </a:rPr>
              <a:t> zu zerlegen, wobei jeder Bestandteil eine eigene Funktion erfüllt. Das Model bildet die Anwendungsdomäne ab, der View die Benutzerschnittstelle und der </a:t>
            </a:r>
            <a:r>
              <a:rPr lang="de-DE" altLang="de-DE" sz="1800" dirty="0" err="1">
                <a:latin typeface="Arial" panose="020B0604020202020204" pitchFamily="34" charset="0"/>
              </a:rPr>
              <a:t>Presenter</a:t>
            </a:r>
            <a:r>
              <a:rPr lang="de-DE" altLang="de-DE" sz="1800" dirty="0">
                <a:latin typeface="Arial" panose="020B0604020202020204" pitchFamily="34" charset="0"/>
              </a:rPr>
              <a:t> dient als Vermittler zwischen dem View und dem Model und führt bei Änderungen von Variablenwerte entsprechende Updates durch. In folgender Grafik ist das Zusammenspiel zwischen Model, View und </a:t>
            </a:r>
            <a:r>
              <a:rPr lang="de-DE" altLang="de-DE" sz="1800" dirty="0" err="1">
                <a:latin typeface="Arial" panose="020B0604020202020204" pitchFamily="34" charset="0"/>
              </a:rPr>
              <a:t>Presenter</a:t>
            </a:r>
            <a:r>
              <a:rPr lang="de-DE" altLang="de-DE" sz="1800" dirty="0">
                <a:latin typeface="Arial" panose="020B0604020202020204" pitchFamily="34" charset="0"/>
              </a:rPr>
              <a:t> als Paketdiagramm dargestellt: </a:t>
            </a: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Dieses Software-Konzept wurde für den Prototypen verwendet. Um einen gewissen Entwicklerkomfort zu bieten wurde die Imps Engine verwendet um eine Objektorientierte Programmierung in C zu ermöglichen.</a:t>
            </a:r>
          </a:p>
        </p:txBody>
      </p:sp>
      <p:sp>
        <p:nvSpPr>
          <p:cNvPr id="3081" name="Rectangle 48">
            <a:extLst>
              <a:ext uri="{FF2B5EF4-FFF2-40B4-BE49-F238E27FC236}">
                <a16:creationId xmlns:a16="http://schemas.microsoft.com/office/drawing/2014/main" id="{017AC880-96CE-4D77-AB81-5A091A8F7AC7}"/>
              </a:ext>
            </a:extLst>
          </p:cNvPr>
          <p:cNvSpPr>
            <a:spLocks noChangeArrowheads="1"/>
          </p:cNvSpPr>
          <p:nvPr/>
        </p:nvSpPr>
        <p:spPr bwMode="auto">
          <a:xfrm>
            <a:off x="1676399" y="28766466"/>
            <a:ext cx="19278599" cy="17516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0" tIns="180000" r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2000" b="1" dirty="0">
                <a:latin typeface="Arial" panose="020B0604020202020204" pitchFamily="34" charset="0"/>
              </a:rPr>
              <a:t>Ergebnis:</a:t>
            </a:r>
          </a:p>
          <a:p>
            <a:pPr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Es konnte eine neue Technologie entworfen werden, welche eine hardwarenahe Entwicklung von Benutzeroberflächen unter Verwendung moderner Software-Konzepte ermöglicht. Es konnte nachgewiesen werden, dass sich diese Lösung von bisherigen Technologien unterscheidet und somit anwendungsfallspezifisch einen Mehrwert darstellen kann.</a:t>
            </a:r>
          </a:p>
          <a:p>
            <a:pPr eaLnBrk="1" hangingPunct="1"/>
            <a:endParaRPr lang="de-DE" altLang="de-DE" sz="1800" b="1" dirty="0">
              <a:latin typeface="Arial" panose="020B0604020202020204" pitchFamily="34" charset="0"/>
            </a:endParaRPr>
          </a:p>
        </p:txBody>
      </p:sp>
      <p:pic>
        <p:nvPicPr>
          <p:cNvPr id="3082" name="Grafik 2">
            <a:extLst>
              <a:ext uri="{FF2B5EF4-FFF2-40B4-BE49-F238E27FC236}">
                <a16:creationId xmlns:a16="http://schemas.microsoft.com/office/drawing/2014/main" id="{6A26323B-2AA9-4189-AD78-C1F4FB596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1644" y="14148667"/>
            <a:ext cx="3721100"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Grafik 8">
            <a:extLst>
              <a:ext uri="{FF2B5EF4-FFF2-40B4-BE49-F238E27FC236}">
                <a16:creationId xmlns:a16="http://schemas.microsoft.com/office/drawing/2014/main" id="{17C79D91-2B97-4343-8A01-6D772305E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85855" y="19940204"/>
            <a:ext cx="8689543" cy="76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5" name="Rectangle 48">
            <a:extLst>
              <a:ext uri="{FF2B5EF4-FFF2-40B4-BE49-F238E27FC236}">
                <a16:creationId xmlns:a16="http://schemas.microsoft.com/office/drawing/2014/main" id="{4576A9A3-D06E-446F-835F-729EB65BF351}"/>
              </a:ext>
            </a:extLst>
          </p:cNvPr>
          <p:cNvSpPr>
            <a:spLocks noChangeArrowheads="1"/>
          </p:cNvSpPr>
          <p:nvPr/>
        </p:nvSpPr>
        <p:spPr bwMode="auto">
          <a:xfrm>
            <a:off x="11315700" y="8634414"/>
            <a:ext cx="9639300" cy="10554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180000" r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1800" b="1" dirty="0">
                <a:latin typeface="Arial" panose="020B0604020202020204" pitchFamily="34" charset="0"/>
              </a:rPr>
              <a:t>Auszeichnungssprachen:</a:t>
            </a:r>
          </a:p>
          <a:p>
            <a:pPr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Auszeichnungssprachen (zu engl.: „Markup </a:t>
            </a:r>
            <a:r>
              <a:rPr lang="de-DE" altLang="de-DE" sz="1800" dirty="0" err="1">
                <a:latin typeface="Arial" panose="020B0604020202020204" pitchFamily="34" charset="0"/>
              </a:rPr>
              <a:t>Languages</a:t>
            </a:r>
            <a:r>
              <a:rPr lang="de-DE" altLang="de-DE" sz="1800" dirty="0">
                <a:latin typeface="Arial" panose="020B0604020202020204" pitchFamily="34" charset="0"/>
              </a:rPr>
              <a:t>“) finden Anwendung in Technologien zur Implementierung von Benutzeroberflächen, beispielsweise die Auszeichnungssprache Extensible </a:t>
            </a:r>
            <a:r>
              <a:rPr lang="de-DE" altLang="de-DE" sz="1800" dirty="0" err="1">
                <a:latin typeface="Arial" panose="020B0604020202020204" pitchFamily="34" charset="0"/>
              </a:rPr>
              <a:t>Application</a:t>
            </a:r>
            <a:r>
              <a:rPr lang="de-DE" altLang="de-DE" sz="1800" dirty="0">
                <a:latin typeface="Arial" panose="020B0604020202020204" pitchFamily="34" charset="0"/>
              </a:rPr>
              <a:t> Markup Language (XAML) in der Technologie Windows </a:t>
            </a:r>
            <a:r>
              <a:rPr lang="de-DE" altLang="de-DE" sz="1800" dirty="0" err="1">
                <a:latin typeface="Arial" panose="020B0604020202020204" pitchFamily="34" charset="0"/>
              </a:rPr>
              <a:t>Presentation</a:t>
            </a:r>
            <a:r>
              <a:rPr lang="de-DE" altLang="de-DE" sz="1800" dirty="0">
                <a:latin typeface="Arial" panose="020B0604020202020204" pitchFamily="34" charset="0"/>
              </a:rPr>
              <a:t> Forms (WPF).</a:t>
            </a: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Deswegen wurden sie im Rahmen der Diplomarbeit näher betrachtet und die Auszeichnungssprache YAML in die neu zu entwickelnde Technologie integriert. YAML wurde aus persönlicher Präferenz gewählt und weil die menschliche Lesbarkeit bei dieser Auszeichnungssprache im Vordergrund steht. Letzteres vereinfacht die Arbeit direkt an YAML-Dateien ohne graphischen Editor. Die Auszeichnungssprache dient dabei der Objekterstellung und wird wie folgt in die Technologie integriert:</a:t>
            </a: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Wie in der Abbildung zu erkennen ist, wird aus einer YAML-Datei neuer Quellcode generiert. Der generierte Quellcode kann von außerhalb eingebunden und verwendet werden.   Dies   ist   durch   den   Block   Quellcode   rechts   unten   in   der  Abbildung visualisiert. Weiterhin ist festzuhalten, dass in den Schritt der Generierung zugrunde liegender Programmcode mit einbezogen wird. Dies bedeutet, dass die Funktionalität, welche bereits im Quellcode implementiert wurde, Auswirkungen auf das Generierungs-Verhalten hat. So können Klassen, Funktionen und Konstanten, welche im Quellcode hinterlegt sind innerhalb der YAML-Dateien verwendet werden.</a:t>
            </a: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YAML ist wie andere Auszeichnungssprachen, beispielsweise HTML oder XML hierarchisch aufgebaut.</a:t>
            </a:r>
          </a:p>
        </p:txBody>
      </p:sp>
      <p:sp>
        <p:nvSpPr>
          <p:cNvPr id="15" name="Rectangle 48">
            <a:extLst>
              <a:ext uri="{FF2B5EF4-FFF2-40B4-BE49-F238E27FC236}">
                <a16:creationId xmlns:a16="http://schemas.microsoft.com/office/drawing/2014/main" id="{EF43B100-BAE3-47AD-B46D-80A5E412B216}"/>
              </a:ext>
            </a:extLst>
          </p:cNvPr>
          <p:cNvSpPr>
            <a:spLocks noChangeArrowheads="1"/>
          </p:cNvSpPr>
          <p:nvPr/>
        </p:nvSpPr>
        <p:spPr bwMode="auto">
          <a:xfrm>
            <a:off x="1687994" y="19189402"/>
            <a:ext cx="19267005" cy="91659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180000" rIns="360000" numCol="2" spcCol="72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2000" b="1" dirty="0">
                <a:latin typeface="Arial" panose="020B0604020202020204" pitchFamily="34" charset="0"/>
              </a:rPr>
              <a:t>Prototypische Entwicklung:</a:t>
            </a:r>
          </a:p>
          <a:p>
            <a:pPr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Für die Prototypische Entwicklung wurde sich an der Applikation „Bosch Smart Home“ von der Robert Bosch GmbH orientiert. In Anlehnung an die Applikation wurde der Screen „</a:t>
            </a:r>
            <a:r>
              <a:rPr lang="de-DE" altLang="de-DE" sz="1800" dirty="0" err="1">
                <a:latin typeface="Arial" panose="020B0604020202020204" pitchFamily="34" charset="0"/>
              </a:rPr>
              <a:t>Favorites</a:t>
            </a:r>
            <a:r>
              <a:rPr lang="de-DE" altLang="de-DE" sz="1800" dirty="0">
                <a:latin typeface="Arial" panose="020B0604020202020204" pitchFamily="34" charset="0"/>
              </a:rPr>
              <a:t>“ über die neu entwickelte Technologie prototypisch nachgebaut, siehe dazu Screenshot rechts und mit Funktionalität versehen. Die Grafiken wurden durch Martin Krautschick erstellt. Für die Entwicklung wurden Lösungskonzepte für eine hardwarenahe Implementierung von Benutzeroberflächen entworfen und in die Technologie und damit den Prototypen integriert.</a:t>
            </a: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Für die Kompilierung des Prototypen, daher der Erstellung eines ausführbaren Programms, wurde das </a:t>
            </a:r>
            <a:r>
              <a:rPr lang="de-DE" altLang="de-DE" sz="1800" dirty="0" err="1">
                <a:latin typeface="Arial" panose="020B0604020202020204" pitchFamily="34" charset="0"/>
              </a:rPr>
              <a:t>Build</a:t>
            </a:r>
            <a:r>
              <a:rPr lang="de-DE" altLang="de-DE" sz="1800" dirty="0">
                <a:latin typeface="Arial" panose="020B0604020202020204" pitchFamily="34" charset="0"/>
              </a:rPr>
              <a:t>-Tool </a:t>
            </a:r>
            <a:r>
              <a:rPr lang="de-DE" altLang="de-DE" sz="1800" dirty="0" err="1">
                <a:latin typeface="Arial" panose="020B0604020202020204" pitchFamily="34" charset="0"/>
              </a:rPr>
              <a:t>CMake</a:t>
            </a:r>
            <a:r>
              <a:rPr lang="de-DE" altLang="de-DE" sz="1800" dirty="0">
                <a:latin typeface="Arial" panose="020B0604020202020204" pitchFamily="34" charset="0"/>
              </a:rPr>
              <a:t> Version 3.12.1 verwendet. In dem </a:t>
            </a:r>
            <a:r>
              <a:rPr lang="de-DE" altLang="de-DE" sz="1800" dirty="0" err="1">
                <a:latin typeface="Arial" panose="020B0604020202020204" pitchFamily="34" charset="0"/>
              </a:rPr>
              <a:t>Build</a:t>
            </a:r>
            <a:r>
              <a:rPr lang="de-DE" altLang="de-DE" sz="1800" dirty="0">
                <a:latin typeface="Arial" panose="020B0604020202020204" pitchFamily="34" charset="0"/>
              </a:rPr>
              <a:t>-Tool sind alle Bestandteile des Programmes entsprechend verknüpft und angegeben. Im Groben erfolgt die Kompilierung in folgenden drei Stufen:</a:t>
            </a: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In einem ersten Schritt wird Funktionalität generiert um eine objektorientierte Programmierung in C zu ermöglichen. Im zweiten Schritt erfolgt die Generierung der Objekt-Erstellungsalgorithmen aus den YAML-Dateien. Dabei wird sowohl im ersten Schritt als auch im zweiten Schritt C-Quellcode generiert, welcher in das bestehende Programm über sogenannte Header-Dateien eingebunden wird. In einem letzten Schritt erfolgt die reguläre Kompilierung.</a:t>
            </a: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endParaRPr lang="de-DE" altLang="de-DE" sz="1800" dirty="0">
              <a:latin typeface="Arial" panose="020B0604020202020204" pitchFamily="34" charset="0"/>
            </a:endParaRPr>
          </a:p>
          <a:p>
            <a:pPr algn="just" eaLnBrk="1" hangingPunct="1"/>
            <a:r>
              <a:rPr lang="de-DE" altLang="de-DE" sz="1800" dirty="0">
                <a:latin typeface="Arial" panose="020B0604020202020204" pitchFamily="34" charset="0"/>
              </a:rPr>
              <a:t>Abbildung 2: Screenshot Flower, Grafiken erstellt durch Martin Krautschick </a:t>
            </a:r>
          </a:p>
        </p:txBody>
      </p:sp>
      <p:pic>
        <p:nvPicPr>
          <p:cNvPr id="16" name="Inhaltsplatzhalter 4">
            <a:extLst>
              <a:ext uri="{FF2B5EF4-FFF2-40B4-BE49-F238E27FC236}">
                <a16:creationId xmlns:a16="http://schemas.microsoft.com/office/drawing/2014/main" id="{9042F88D-C2F5-4CA8-9EDD-789EFD80EF72}"/>
              </a:ext>
            </a:extLst>
          </p:cNvPr>
          <p:cNvPicPr>
            <a:picLocks noChangeAspect="1"/>
          </p:cNvPicPr>
          <p:nvPr/>
        </p:nvPicPr>
        <p:blipFill>
          <a:blip r:embed="rId5"/>
          <a:stretch>
            <a:fillRect/>
          </a:stretch>
        </p:blipFill>
        <p:spPr>
          <a:xfrm>
            <a:off x="12107109" y="12636674"/>
            <a:ext cx="8047037" cy="2322742"/>
          </a:xfrm>
          <a:prstGeom prst="rect">
            <a:avLst/>
          </a:prstGeom>
        </p:spPr>
      </p:pic>
      <p:pic>
        <p:nvPicPr>
          <p:cNvPr id="2" name="Grafik 1">
            <a:extLst>
              <a:ext uri="{FF2B5EF4-FFF2-40B4-BE49-F238E27FC236}">
                <a16:creationId xmlns:a16="http://schemas.microsoft.com/office/drawing/2014/main" id="{8CC730BA-97B0-40A3-921C-6C2079F1D7BA}"/>
              </a:ext>
            </a:extLst>
          </p:cNvPr>
          <p:cNvPicPr>
            <a:picLocks noChangeAspect="1"/>
          </p:cNvPicPr>
          <p:nvPr/>
        </p:nvPicPr>
        <p:blipFill>
          <a:blip r:embed="rId6"/>
          <a:stretch>
            <a:fillRect/>
          </a:stretch>
        </p:blipFill>
        <p:spPr>
          <a:xfrm>
            <a:off x="3155568" y="23324800"/>
            <a:ext cx="5933252" cy="2757709"/>
          </a:xfrm>
          <a:prstGeom prst="rect">
            <a:avLst/>
          </a:prstGeom>
        </p:spPr>
      </p:pic>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801</Words>
  <Application>Microsoft Office PowerPoint</Application>
  <PresentationFormat>Benutzerdefiniert</PresentationFormat>
  <Paragraphs>117</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Times New Roman</vt:lpstr>
      <vt:lpstr>Arial</vt:lpstr>
      <vt:lpstr>Calibri</vt:lpstr>
      <vt:lpstr>Standarddesign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Kathrin Nicolai</dc:creator>
  <cp:lastModifiedBy>ms828809</cp:lastModifiedBy>
  <cp:revision>57</cp:revision>
  <dcterms:created xsi:type="dcterms:W3CDTF">2002-06-08T15:12:29Z</dcterms:created>
  <dcterms:modified xsi:type="dcterms:W3CDTF">2019-01-07T20:32:12Z</dcterms:modified>
</cp:coreProperties>
</file>