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A7C3-EDA9-4B37-B3A9-B3790AB16CA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F04B-1069-4B3D-B1A2-00ADBA4D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6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A7C3-EDA9-4B37-B3A9-B3790AB16CA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F04B-1069-4B3D-B1A2-00ADBA4D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6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A7C3-EDA9-4B37-B3A9-B3790AB16CA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F04B-1069-4B3D-B1A2-00ADBA4D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A7C3-EDA9-4B37-B3A9-B3790AB16CA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F04B-1069-4B3D-B1A2-00ADBA4D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2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A7C3-EDA9-4B37-B3A9-B3790AB16CA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F04B-1069-4B3D-B1A2-00ADBA4D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8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A7C3-EDA9-4B37-B3A9-B3790AB16CA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F04B-1069-4B3D-B1A2-00ADBA4D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9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A7C3-EDA9-4B37-B3A9-B3790AB16CA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F04B-1069-4B3D-B1A2-00ADBA4D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9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A7C3-EDA9-4B37-B3A9-B3790AB16CA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F04B-1069-4B3D-B1A2-00ADBA4D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A7C3-EDA9-4B37-B3A9-B3790AB16CA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F04B-1069-4B3D-B1A2-00ADBA4D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7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A7C3-EDA9-4B37-B3A9-B3790AB16CA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F04B-1069-4B3D-B1A2-00ADBA4D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8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A7C3-EDA9-4B37-B3A9-B3790AB16CA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F04B-1069-4B3D-B1A2-00ADBA4D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8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6A7C3-EDA9-4B37-B3A9-B3790AB16CA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8F04B-1069-4B3D-B1A2-00ADBA4D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7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</a:p>
          <a:p>
            <a:r>
              <a:rPr lang="en-US" dirty="0" err="1" smtClean="0"/>
              <a:t>Kaydon</a:t>
            </a:r>
            <a:endParaRPr lang="en-US" dirty="0" smtClean="0"/>
          </a:p>
          <a:p>
            <a:r>
              <a:rPr lang="en-US" dirty="0" smtClean="0"/>
              <a:t>Steven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1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Favorite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on database</a:t>
            </a:r>
          </a:p>
          <a:p>
            <a:r>
              <a:rPr lang="en-US" dirty="0" smtClean="0"/>
              <a:t>Users Roles</a:t>
            </a:r>
          </a:p>
          <a:p>
            <a:pPr lvl="1"/>
            <a:r>
              <a:rPr lang="en-US" dirty="0" smtClean="0"/>
              <a:t>Power to limit people </a:t>
            </a:r>
            <a:r>
              <a:rPr lang="en-US" dirty="0" err="1" smtClean="0"/>
              <a:t>Mwahaahaha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462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MVC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5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have someone smarter than you in the group</a:t>
            </a:r>
          </a:p>
          <a:p>
            <a:r>
              <a:rPr lang="en-US" dirty="0" smtClean="0"/>
              <a:t>Stay Patient, remain calm and trust the design</a:t>
            </a:r>
          </a:p>
          <a:p>
            <a:r>
              <a:rPr lang="en-US" dirty="0" smtClean="0"/>
              <a:t>Don’t fight Asp.net core</a:t>
            </a:r>
          </a:p>
          <a:p>
            <a:pPr lvl="1"/>
            <a:r>
              <a:rPr lang="en-US" dirty="0" smtClean="0"/>
              <a:t>Follow the pattern set up</a:t>
            </a:r>
          </a:p>
        </p:txBody>
      </p:sp>
    </p:spTree>
    <p:extLst>
      <p:ext uri="{BB962C8B-B14F-4D97-AF65-F5344CB8AC3E}">
        <p14:creationId xmlns:p14="http://schemas.microsoft.com/office/powerpoint/2010/main" val="415912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err="1" smtClean="0"/>
              <a:t>Different’s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 with a detailed plan</a:t>
            </a:r>
          </a:p>
          <a:p>
            <a:r>
              <a:rPr lang="en-US" dirty="0" smtClean="0"/>
              <a:t>Use debugging tools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3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CMS</vt:lpstr>
      <vt:lpstr>Favorite part</vt:lpstr>
      <vt:lpstr>Challenges</vt:lpstr>
      <vt:lpstr>Take Aways</vt:lpstr>
      <vt:lpstr>Do Different’s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</dc:title>
  <dc:creator>Kaydon Stubbs</dc:creator>
  <cp:lastModifiedBy>Kaydon Stubbs</cp:lastModifiedBy>
  <cp:revision>2</cp:revision>
  <dcterms:created xsi:type="dcterms:W3CDTF">2019-04-30T17:35:07Z</dcterms:created>
  <dcterms:modified xsi:type="dcterms:W3CDTF">2019-04-30T17:45:32Z</dcterms:modified>
</cp:coreProperties>
</file>