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16.png" ContentType="image/png"/>
  <Override PartName="/ppt/media/image38.png" ContentType="image/png"/>
  <Override PartName="/ppt/media/image13.png" ContentType="image/png"/>
  <Override PartName="/ppt/media/image37.png" ContentType="image/png"/>
  <Override PartName="/ppt/media/image12.png" ContentType="image/png"/>
  <Override PartName="/ppt/media/image14.png" ContentType="image/png"/>
  <Override PartName="/ppt/media/image15.png" ContentType="image/png"/>
  <Override PartName="/ppt/media/image17.png" ContentType="image/png"/>
  <Override PartName="/ppt/media/image18.png" ContentType="image/png"/>
  <Override PartName="/ppt/media/image20.png" ContentType="image/png"/>
  <Override PartName="/ppt/media/image21.png" ContentType="image/png"/>
  <Override PartName="/ppt/media/image22.png" ContentType="image/png"/>
  <Override PartName="/ppt/media/image23.png" ContentType="image/png"/>
  <Override PartName="/ppt/media/image25.png" ContentType="image/png"/>
  <Override PartName="/ppt/media/image26.png" ContentType="image/png"/>
  <Override PartName="/ppt/media/image27.png" ContentType="image/png"/>
  <Override PartName="/ppt/media/image28.png" ContentType="image/png"/>
  <Override PartName="/ppt/media/image29.png" ContentType="image/png"/>
  <Override PartName="/ppt/media/image30.png" ContentType="image/png"/>
  <Override PartName="/ppt/media/image31.png" ContentType="image/png"/>
  <Override PartName="/ppt/media/image32.png" ContentType="image/png"/>
  <Override PartName="/ppt/media/image33.png" ContentType="image/png"/>
  <Override PartName="/ppt/media/image34.png" ContentType="image/png"/>
  <Override PartName="/ppt/media/image10.png" ContentType="image/png"/>
  <Override PartName="/ppt/media/image35.png" ContentType="image/png"/>
  <Override PartName="/ppt/media/image11.png" ContentType="image/png"/>
  <Override PartName="/ppt/media/image36.png" ContentType="image/png"/>
  <Override PartName="/ppt/media/image9.png" ContentType="image/png"/>
  <Override PartName="/ppt/media/image8.png" ContentType="image/png"/>
  <Override PartName="/ppt/media/image7.png" ContentType="image/png"/>
  <Override PartName="/ppt/media/image4.png" ContentType="image/png"/>
  <Override PartName="/ppt/media/image1.png" ContentType="image/png"/>
  <Override PartName="/ppt/media/image3.png" ContentType="image/png"/>
  <Override PartName="/ppt/media/image5.png" ContentType="image/png"/>
  <Override PartName="/ppt/media/image6.png" ContentType="image/png"/>
  <Override PartName="/ppt/media/image2.wmf" ContentType="image/x-wmf"/>
  <Override PartName="/ppt/media/image24.png" ContentType="image/png"/>
  <Override PartName="/ppt/media/image19.wmf" ContentType="image/x-wmf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16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17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12.xml.rels" ContentType="application/vnd.openxmlformats-package.relationships+xml"/>
  <Override PartName="/ppt/slideMasters/_rels/slideMaster13.xml.rels" ContentType="application/vnd.openxmlformats-package.relationships+xml"/>
  <Override PartName="/ppt/slideMasters/_rels/slideMaster14.xml.rels" ContentType="application/vnd.openxmlformats-package.relationships+xml"/>
  <Override PartName="/ppt/slideMasters/_rels/slideMaster15.xml.rels" ContentType="application/vnd.openxmlformats-package.relationships+xml"/>
  <Override PartName="/ppt/slideMasters/slideMaster6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6.xml" ContentType="application/vnd.openxmlformats-officedocument.theme+xml"/>
  <Override PartName="/ppt/theme/theme5.xml" ContentType="application/vnd.openxmlformats-officedocument.theme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7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13.xml" ContentType="application/vnd.openxmlformats-officedocument.theme+xml"/>
  <Override PartName="/ppt/theme/theme14.xml" ContentType="application/vnd.openxmlformats-officedocument.theme+xml"/>
  <Override PartName="/ppt/theme/theme15.xml" ContentType="application/vnd.openxmlformats-officedocument.theme+xml"/>
  <Override PartName="/ppt/theme/theme16.xml" ContentType="application/vnd.openxmlformats-officedocument.theme+xml"/>
  <Override PartName="/ppt/slideLayouts/slideLayout204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198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_rels/slideLayout202.xml.rels" ContentType="application/vnd.openxmlformats-package.relationships+xml"/>
  <Override PartName="/ppt/slideLayouts/_rels/slideLayout201.xml.rels" ContentType="application/vnd.openxmlformats-package.relationships+xml"/>
  <Override PartName="/ppt/slideLayouts/_rels/slideLayout200.xml.rels" ContentType="application/vnd.openxmlformats-package.relationships+xml"/>
  <Override PartName="/ppt/slideLayouts/_rels/slideLayout199.xml.rels" ContentType="application/vnd.openxmlformats-package.relationships+xml"/>
  <Override PartName="/ppt/slideLayouts/_rels/slideLayout198.xml.rels" ContentType="application/vnd.openxmlformats-package.relationships+xml"/>
  <Override PartName="/ppt/slideLayouts/_rels/slideLayout197.xml.rels" ContentType="application/vnd.openxmlformats-package.relationships+xml"/>
  <Override PartName="/ppt/slideLayouts/_rels/slideLayout196.xml.rels" ContentType="application/vnd.openxmlformats-package.relationships+xml"/>
  <Override PartName="/ppt/slideLayouts/_rels/slideLayout195.xml.rels" ContentType="application/vnd.openxmlformats-package.relationships+xml"/>
  <Override PartName="/ppt/slideLayouts/_rels/slideLayout194.xml.rels" ContentType="application/vnd.openxmlformats-package.relationships+xml"/>
  <Override PartName="/ppt/slideLayouts/_rels/slideLayout188.xml.rels" ContentType="application/vnd.openxmlformats-package.relationships+xml"/>
  <Override PartName="/ppt/slideLayouts/_rels/slideLayout187.xml.rels" ContentType="application/vnd.openxmlformats-package.relationships+xml"/>
  <Override PartName="/ppt/slideLayouts/_rels/slideLayout186.xml.rels" ContentType="application/vnd.openxmlformats-package.relationships+xml"/>
  <Override PartName="/ppt/slideLayouts/_rels/slideLayout185.xml.rels" ContentType="application/vnd.openxmlformats-package.relationships+xml"/>
  <Override PartName="/ppt/slideLayouts/_rels/slideLayout183.xml.rels" ContentType="application/vnd.openxmlformats-package.relationships+xml"/>
  <Override PartName="/ppt/slideLayouts/_rels/slideLayout182.xml.rels" ContentType="application/vnd.openxmlformats-package.relationships+xml"/>
  <Override PartName="/ppt/slideLayouts/_rels/slideLayout181.xml.rels" ContentType="application/vnd.openxmlformats-package.relationships+xml"/>
  <Override PartName="/ppt/slideLayouts/_rels/slideLayout179.xml.rels" ContentType="application/vnd.openxmlformats-package.relationships+xml"/>
  <Override PartName="/ppt/slideLayouts/_rels/slideLayout193.xml.rels" ContentType="application/vnd.openxmlformats-package.relationships+xml"/>
  <Override PartName="/ppt/slideLayouts/_rels/slideLayout178.xml.rels" ContentType="application/vnd.openxmlformats-package.relationships+xml"/>
  <Override PartName="/ppt/slideLayouts/_rels/slideLayout192.xml.rels" ContentType="application/vnd.openxmlformats-package.relationships+xml"/>
  <Override PartName="/ppt/slideLayouts/_rels/slideLayout177.xml.rels" ContentType="application/vnd.openxmlformats-package.relationships+xml"/>
  <Override PartName="/ppt/slideLayouts/_rels/slideLayout191.xml.rels" ContentType="application/vnd.openxmlformats-package.relationships+xml"/>
  <Override PartName="/ppt/slideLayouts/_rels/slideLayout176.xml.rels" ContentType="application/vnd.openxmlformats-package.relationships+xml"/>
  <Override PartName="/ppt/slideLayouts/_rels/slideLayout190.xml.rels" ContentType="application/vnd.openxmlformats-package.relationships+xml"/>
  <Override PartName="/ppt/slideLayouts/_rels/slideLayout175.xml.rels" ContentType="application/vnd.openxmlformats-package.relationships+xml"/>
  <Override PartName="/ppt/slideLayouts/_rels/slideLayout170.xml.rels" ContentType="application/vnd.openxmlformats-package.relationships+xml"/>
  <Override PartName="/ppt/slideLayouts/_rels/slideLayout184.xml.rels" ContentType="application/vnd.openxmlformats-package.relationships+xml"/>
  <Override PartName="/ppt/slideLayouts/_rels/slideLayout169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11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164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114.xml.rels" ContentType="application/vnd.openxmlformats-package.relationships+xml"/>
  <Override PartName="/ppt/slideLayouts/_rels/slideLayout163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113.xml.rels" ContentType="application/vnd.openxmlformats-package.relationships+xml"/>
  <Override PartName="/ppt/slideLayouts/_rels/slideLayout112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89.xml.rels" ContentType="application/vnd.openxmlformats-package.relationships+xml"/>
  <Override PartName="/ppt/slideLayouts/_rels/slideLayout110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103.xml.rels" ContentType="application/vnd.openxmlformats-package.relationships+xml"/>
  <Override PartName="/ppt/slideLayouts/_rels/slideLayout152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2.xml.rels" ContentType="application/vnd.openxmlformats-package.relationships+xml"/>
  <Override PartName="/ppt/slideLayouts/_rels/slideLayout151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01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6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1.xml.rels" ContentType="application/vnd.openxmlformats-package.relationships+xml"/>
  <Override PartName="/ppt/slideLayouts/_rels/slideLayout10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90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87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86.xml.rels" ContentType="application/vnd.openxmlformats-package.relationships+xml"/>
  <Override PartName="/ppt/slideLayouts/_rels/slideLayout16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14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160.xml.rels" ContentType="application/vnd.openxmlformats-package.relationships+xml"/>
  <Override PartName="/ppt/slideLayouts/_rels/slideLayout145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9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13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98.xml.rels" ContentType="application/vnd.openxmlformats-package.relationships+xml"/>
  <Override PartName="/ppt/slideLayouts/_rels/slideLayout1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96.xml.rels" ContentType="application/vnd.openxmlformats-package.relationships+xml"/>
  <Override PartName="/ppt/slideLayouts/_rels/slideLayout1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92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93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120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85.xml.rels" ContentType="application/vnd.openxmlformats-package.relationships+xml"/>
  <Override PartName="/ppt/slideLayouts/_rels/slideLayout94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203.xml.rels" ContentType="application/vnd.openxmlformats-package.relationships+xml"/>
  <Override PartName="/ppt/slideLayouts/_rels/slideLayout125.xml.rels" ContentType="application/vnd.openxmlformats-package.relationships+xml"/>
  <Override PartName="/ppt/slideLayouts/_rels/slideLayout140.xml.rels" ContentType="application/vnd.openxmlformats-package.relationships+xml"/>
  <Override PartName="/ppt/slideLayouts/_rels/slideLayout88.xml.rels" ContentType="application/vnd.openxmlformats-package.relationships+xml"/>
  <Override PartName="/ppt/slideLayouts/_rels/slideLayout150.xml.rels" ContentType="application/vnd.openxmlformats-package.relationships+xml"/>
  <Override PartName="/ppt/slideLayouts/_rels/slideLayout89.xml.rels" ContentType="application/vnd.openxmlformats-package.relationships+xml"/>
  <Override PartName="/ppt/slideLayouts/_rels/slideLayout95.xml.rels" ContentType="application/vnd.openxmlformats-package.relationships+xml"/>
  <Override PartName="/ppt/slideLayouts/_rels/slideLayout104.xml.rels" ContentType="application/vnd.openxmlformats-package.relationships+xml"/>
  <Override PartName="/ppt/slideLayouts/_rels/slideLayout138.xml.rels" ContentType="application/vnd.openxmlformats-package.relationships+xml"/>
  <Override PartName="/ppt/slideLayouts/_rels/slideLayout153.xml.rels" ContentType="application/vnd.openxmlformats-package.relationships+xml"/>
  <Override PartName="/ppt/slideLayouts/_rels/slideLayout99.xml.rels" ContentType="application/vnd.openxmlformats-package.relationships+xml"/>
  <Override PartName="/ppt/slideLayouts/_rels/slideLayout136.xml.rels" ContentType="application/vnd.openxmlformats-package.relationships+xml"/>
  <Override PartName="/ppt/slideLayouts/_rels/slideLayout105.xml.rels" ContentType="application/vnd.openxmlformats-package.relationships+xml"/>
  <Override PartName="/ppt/slideLayouts/_rels/slideLayout139.xml.rels" ContentType="application/vnd.openxmlformats-package.relationships+xml"/>
  <Override PartName="/ppt/slideLayouts/_rels/slideLayout154.xml.rels" ContentType="application/vnd.openxmlformats-package.relationships+xml"/>
  <Override PartName="/ppt/slideLayouts/_rels/slideLayout121.xml.rels" ContentType="application/vnd.openxmlformats-package.relationships+xml"/>
  <Override PartName="/ppt/slideLayouts/_rels/slideLayout106.xml.rels" ContentType="application/vnd.openxmlformats-package.relationships+xml"/>
  <Override PartName="/ppt/slideLayouts/_rels/slideLayout122.xml.rels" ContentType="application/vnd.openxmlformats-package.relationships+xml"/>
  <Override PartName="/ppt/slideLayouts/_rels/slideLayout107.xml.rels" ContentType="application/vnd.openxmlformats-package.relationships+xml"/>
  <Override PartName="/ppt/slideLayouts/_rels/slideLayout171.xml.rels" ContentType="application/vnd.openxmlformats-package.relationships+xml"/>
  <Override PartName="/ppt/slideLayouts/_rels/slideLayout156.xml.rels" ContentType="application/vnd.openxmlformats-package.relationships+xml"/>
  <Override PartName="/ppt/slideLayouts/_rels/slideLayout123.xml.rels" ContentType="application/vnd.openxmlformats-package.relationships+xml"/>
  <Override PartName="/ppt/slideLayouts/_rels/slideLayout108.xml.rels" ContentType="application/vnd.openxmlformats-package.relationships+xml"/>
  <Override PartName="/ppt/slideLayouts/_rels/slideLayout172.xml.rels" ContentType="application/vnd.openxmlformats-package.relationships+xml"/>
  <Override PartName="/ppt/slideLayouts/_rels/slideLayout157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124.xml.rels" ContentType="application/vnd.openxmlformats-package.relationships+xml"/>
  <Override PartName="/ppt/slideLayouts/_rels/slideLayout109.xml.rels" ContentType="application/vnd.openxmlformats-package.relationships+xml"/>
  <Override PartName="/ppt/slideLayouts/_rels/slideLayout173.xml.rels" ContentType="application/vnd.openxmlformats-package.relationships+xml"/>
  <Override PartName="/ppt/slideLayouts/_rels/slideLayout158.xml.rels" ContentType="application/vnd.openxmlformats-package.relationships+xml"/>
  <Override PartName="/ppt/slideLayouts/_rels/slideLayout116.xml.rels" ContentType="application/vnd.openxmlformats-package.relationships+xml"/>
  <Override PartName="/ppt/slideLayouts/_rels/slideLayout18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65.xml.rels" ContentType="application/vnd.openxmlformats-package.relationships+xml"/>
  <Override PartName="/ppt/slideLayouts/_rels/slideLayout117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66.xml.rels" ContentType="application/vnd.openxmlformats-package.relationships+xml"/>
  <Override PartName="/ppt/slideLayouts/_rels/slideLayout118.xml.rels" ContentType="application/vnd.openxmlformats-package.relationships+xml"/>
  <Override PartName="/ppt/slideLayouts/_rels/slideLayout134.xml.rels" ContentType="application/vnd.openxmlformats-package.relationships+xml"/>
  <Override PartName="/ppt/slideLayouts/_rels/slideLayout119.xml.rels" ContentType="application/vnd.openxmlformats-package.relationships+xml"/>
  <Override PartName="/ppt/slideLayouts/_rels/slideLayout129.xml.rels" ContentType="application/vnd.openxmlformats-package.relationships+xml"/>
  <Override PartName="/ppt/slideLayouts/_rels/slideLayout115.xml.rels" ContentType="application/vnd.openxmlformats-package.relationships+xml"/>
  <Override PartName="/ppt/slideLayouts/_rels/slideLayout130.xml.rels" ContentType="application/vnd.openxmlformats-package.relationships+xml"/>
  <Override PartName="/ppt/slideLayouts/_rels/slideLayout131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137.xml.rels" ContentType="application/vnd.openxmlformats-package.relationships+xml"/>
  <Override PartName="/ppt/slideLayouts/_rels/slideLayout204.xml.rels" ContentType="application/vnd.openxmlformats-package.relationships+xml"/>
  <Override PartName="/ppt/slideLayouts/_rels/slideLayout126.xml.rels" ContentType="application/vnd.openxmlformats-package.relationships+xml"/>
  <Override PartName="/ppt/slideLayouts/_rels/slideLayout141.xml.rels" ContentType="application/vnd.openxmlformats-package.relationships+xml"/>
  <Override PartName="/ppt/slideLayouts/_rels/slideLayout127.xml.rels" ContentType="application/vnd.openxmlformats-package.relationships+xml"/>
  <Override PartName="/ppt/slideLayouts/_rels/slideLayout142.xml.rels" ContentType="application/vnd.openxmlformats-package.relationships+xml"/>
  <Override PartName="/ppt/slideLayouts/_rels/slideLayout128.xml.rels" ContentType="application/vnd.openxmlformats-package.relationships+xml"/>
  <Override PartName="/ppt/slideLayouts/_rels/slideLayout143.xml.rels" ContentType="application/vnd.openxmlformats-package.relationships+xml"/>
  <Override PartName="/ppt/slideLayouts/_rels/slideLayout161.xml.rels" ContentType="application/vnd.openxmlformats-package.relationships+xml"/>
  <Override PartName="/ppt/slideLayouts/_rels/slideLayout146.xml.rels" ContentType="application/vnd.openxmlformats-package.relationships+xml"/>
  <Override PartName="/ppt/slideLayouts/_rels/slideLayout162.xml.rels" ContentType="application/vnd.openxmlformats-package.relationships+xml"/>
  <Override PartName="/ppt/slideLayouts/_rels/slideLayout147.xml.rels" ContentType="application/vnd.openxmlformats-package.relationships+xml"/>
  <Override PartName="/ppt/slideLayouts/_rels/slideLayout148.xml.rels" ContentType="application/vnd.openxmlformats-package.relationships+xml"/>
  <Override PartName="/ppt/slideLayouts/_rels/slideLayout149.xml.rels" ContentType="application/vnd.openxmlformats-package.relationships+xml"/>
  <Override PartName="/ppt/slideLayouts/_rels/slideLayout155.xml.rels" ContentType="application/vnd.openxmlformats-package.relationships+xml"/>
  <Override PartName="/ppt/slideLayouts/_rels/slideLayout174.xml.rels" ContentType="application/vnd.openxmlformats-package.relationships+xml"/>
  <Override PartName="/ppt/slideLayouts/_rels/slideLayout159.xml.rels" ContentType="application/vnd.openxmlformats-package.relationships+xml"/>
  <Override PartName="/ppt/slideLayouts/slideLayout107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  <p:sldMasterId id="2147483739" r:id="rId9"/>
    <p:sldMasterId id="2147483752" r:id="rId10"/>
    <p:sldMasterId id="2147483765" r:id="rId11"/>
    <p:sldMasterId id="2147483778" r:id="rId12"/>
    <p:sldMasterId id="2147483791" r:id="rId13"/>
    <p:sldMasterId id="2147483804" r:id="rId14"/>
    <p:sldMasterId id="2147483817" r:id="rId15"/>
    <p:sldMasterId id="2147483830" r:id="rId16"/>
    <p:sldMasterId id="2147483843" r:id="rId17"/>
    <p:sldMasterId id="2147483856" r:id="rId18"/>
  </p:sldMasterIdLst>
  <p:sldIdLst>
    <p:sldId id="256" r:id="rId19"/>
    <p:sldId id="257" r:id="rId20"/>
    <p:sldId id="258" r:id="rId21"/>
    <p:sldId id="259" r:id="rId22"/>
    <p:sldId id="260" r:id="rId23"/>
    <p:sldId id="261" r:id="rId24"/>
    <p:sldId id="262" r:id="rId25"/>
    <p:sldId id="263" r:id="rId26"/>
    <p:sldId id="264" r:id="rId27"/>
    <p:sldId id="265" r:id="rId28"/>
    <p:sldId id="266" r:id="rId29"/>
    <p:sldId id="267" r:id="rId30"/>
    <p:sldId id="268" r:id="rId31"/>
    <p:sldId id="269" r:id="rId32"/>
    <p:sldId id="270" r:id="rId33"/>
    <p:sldId id="271" r:id="rId34"/>
    <p:sldId id="272" r:id="rId35"/>
    <p:sldId id="273" r:id="rId36"/>
    <p:sldId id="274" r:id="rId37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Master" Target="slideMasters/slideMaster13.xml"/><Relationship Id="rId15" Type="http://schemas.openxmlformats.org/officeDocument/2006/relationships/slideMaster" Target="slideMasters/slideMaster14.xml"/><Relationship Id="rId16" Type="http://schemas.openxmlformats.org/officeDocument/2006/relationships/slideMaster" Target="slideMasters/slideMaster15.xml"/><Relationship Id="rId17" Type="http://schemas.openxmlformats.org/officeDocument/2006/relationships/slideMaster" Target="slideMasters/slideMaster16.xml"/><Relationship Id="rId18" Type="http://schemas.openxmlformats.org/officeDocument/2006/relationships/slideMaster" Target="slideMasters/slideMaster17.xml"/><Relationship Id="rId19" Type="http://schemas.openxmlformats.org/officeDocument/2006/relationships/slide" Target="slides/slide1.xml"/><Relationship Id="rId20" Type="http://schemas.openxmlformats.org/officeDocument/2006/relationships/slide" Target="slides/slide2.xml"/><Relationship Id="rId21" Type="http://schemas.openxmlformats.org/officeDocument/2006/relationships/slide" Target="slides/slide3.xml"/><Relationship Id="rId22" Type="http://schemas.openxmlformats.org/officeDocument/2006/relationships/slide" Target="slides/slide4.xml"/><Relationship Id="rId23" Type="http://schemas.openxmlformats.org/officeDocument/2006/relationships/slide" Target="slides/slide5.xml"/><Relationship Id="rId24" Type="http://schemas.openxmlformats.org/officeDocument/2006/relationships/slide" Target="slides/slide6.xml"/><Relationship Id="rId25" Type="http://schemas.openxmlformats.org/officeDocument/2006/relationships/slide" Target="slides/slide7.xml"/><Relationship Id="rId26" Type="http://schemas.openxmlformats.org/officeDocument/2006/relationships/slide" Target="slides/slide8.xml"/><Relationship Id="rId27" Type="http://schemas.openxmlformats.org/officeDocument/2006/relationships/slide" Target="slides/slide9.xml"/><Relationship Id="rId28" Type="http://schemas.openxmlformats.org/officeDocument/2006/relationships/slide" Target="slides/slide10.xml"/><Relationship Id="rId29" Type="http://schemas.openxmlformats.org/officeDocument/2006/relationships/slide" Target="slides/slide11.xml"/><Relationship Id="rId30" Type="http://schemas.openxmlformats.org/officeDocument/2006/relationships/slide" Target="slides/slide12.xml"/><Relationship Id="rId31" Type="http://schemas.openxmlformats.org/officeDocument/2006/relationships/slide" Target="slides/slide13.xml"/><Relationship Id="rId32" Type="http://schemas.openxmlformats.org/officeDocument/2006/relationships/slide" Target="slides/slide14.xml"/><Relationship Id="rId33" Type="http://schemas.openxmlformats.org/officeDocument/2006/relationships/slide" Target="slides/slide15.xml"/><Relationship Id="rId34" Type="http://schemas.openxmlformats.org/officeDocument/2006/relationships/slide" Target="slides/slide16.xml"/><Relationship Id="rId35" Type="http://schemas.openxmlformats.org/officeDocument/2006/relationships/slide" Target="slides/slide17.xml"/><Relationship Id="rId36" Type="http://schemas.openxmlformats.org/officeDocument/2006/relationships/slide" Target="slides/slide18.xml"/><Relationship Id="rId37" Type="http://schemas.openxmlformats.org/officeDocument/2006/relationships/slide" Target="slides/slide1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1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1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1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19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19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19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0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20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20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20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20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07520" y="372960"/>
            <a:ext cx="11376000" cy="1065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33a0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07520" y="1591920"/>
            <a:ext cx="11376000" cy="219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100" spc="-1" strike="noStrike">
              <a:solidFill>
                <a:srgbClr val="171717"/>
              </a:solid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07520" y="3998880"/>
            <a:ext cx="11376000" cy="219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100" spc="-1" strike="noStrike">
              <a:solidFill>
                <a:srgbClr val="171717"/>
              </a:solidFill>
              <a:latin typeface="Arial"/>
            </a:endParaRPr>
          </a:p>
        </p:txBody>
      </p:sp>
    </p:spTree>
  </p:cSld>
</p:sldLayout>
</file>

<file path=ppt/slideLayouts/slideLayout10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PlaceHolder 1"/>
          <p:cNvSpPr>
            <a:spLocks noGrp="1"/>
          </p:cNvSpPr>
          <p:nvPr>
            <p:ph type="title"/>
          </p:nvPr>
        </p:nvSpPr>
        <p:spPr>
          <a:xfrm>
            <a:off x="407520" y="372960"/>
            <a:ext cx="11376000" cy="1065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33a0"/>
              </a:solidFill>
              <a:latin typeface="Arial"/>
            </a:endParaRPr>
          </a:p>
        </p:txBody>
      </p:sp>
      <p:sp>
        <p:nvSpPr>
          <p:cNvPr id="353" name="PlaceHolder 2"/>
          <p:cNvSpPr>
            <a:spLocks noGrp="1"/>
          </p:cNvSpPr>
          <p:nvPr>
            <p:ph type="body"/>
          </p:nvPr>
        </p:nvSpPr>
        <p:spPr>
          <a:xfrm>
            <a:off x="407520" y="1591920"/>
            <a:ext cx="5551200" cy="4608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100" spc="-1" strike="noStrike">
              <a:solidFill>
                <a:srgbClr val="171717"/>
              </a:solidFill>
              <a:latin typeface="Arial"/>
            </a:endParaRPr>
          </a:p>
        </p:txBody>
      </p:sp>
      <p:sp>
        <p:nvSpPr>
          <p:cNvPr id="354" name="PlaceHolder 3"/>
          <p:cNvSpPr>
            <a:spLocks noGrp="1"/>
          </p:cNvSpPr>
          <p:nvPr>
            <p:ph type="body"/>
          </p:nvPr>
        </p:nvSpPr>
        <p:spPr>
          <a:xfrm>
            <a:off x="6236640" y="1591920"/>
            <a:ext cx="5551200" cy="4608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100" spc="-1" strike="noStrike">
              <a:solidFill>
                <a:srgbClr val="171717"/>
              </a:solidFill>
              <a:latin typeface="Arial"/>
            </a:endParaRPr>
          </a:p>
        </p:txBody>
      </p:sp>
    </p:spTree>
  </p:cSld>
</p:sldLayout>
</file>

<file path=ppt/slideLayouts/slideLayout10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PlaceHolder 1"/>
          <p:cNvSpPr>
            <a:spLocks noGrp="1"/>
          </p:cNvSpPr>
          <p:nvPr>
            <p:ph type="title"/>
          </p:nvPr>
        </p:nvSpPr>
        <p:spPr>
          <a:xfrm>
            <a:off x="407520" y="372960"/>
            <a:ext cx="11376000" cy="1065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33a0"/>
              </a:solidFill>
              <a:latin typeface="Arial"/>
            </a:endParaRPr>
          </a:p>
        </p:txBody>
      </p:sp>
    </p:spTree>
  </p:cSld>
</p:sldLayout>
</file>

<file path=ppt/slideLayouts/slideLayout10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PlaceHolder 1"/>
          <p:cNvSpPr>
            <a:spLocks noGrp="1"/>
          </p:cNvSpPr>
          <p:nvPr>
            <p:ph type="subTitle"/>
          </p:nvPr>
        </p:nvSpPr>
        <p:spPr>
          <a:xfrm>
            <a:off x="407520" y="372960"/>
            <a:ext cx="11376000" cy="4940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0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PlaceHolder 1"/>
          <p:cNvSpPr>
            <a:spLocks noGrp="1"/>
          </p:cNvSpPr>
          <p:nvPr>
            <p:ph type="title"/>
          </p:nvPr>
        </p:nvSpPr>
        <p:spPr>
          <a:xfrm>
            <a:off x="407520" y="372960"/>
            <a:ext cx="11376000" cy="1065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33a0"/>
              </a:solidFill>
              <a:latin typeface="Arial"/>
            </a:endParaRPr>
          </a:p>
        </p:txBody>
      </p:sp>
      <p:sp>
        <p:nvSpPr>
          <p:cNvPr id="358" name="PlaceHolder 2"/>
          <p:cNvSpPr>
            <a:spLocks noGrp="1"/>
          </p:cNvSpPr>
          <p:nvPr>
            <p:ph type="body"/>
          </p:nvPr>
        </p:nvSpPr>
        <p:spPr>
          <a:xfrm>
            <a:off x="407520" y="1591920"/>
            <a:ext cx="5551200" cy="219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100" spc="-1" strike="noStrike">
              <a:solidFill>
                <a:srgbClr val="171717"/>
              </a:solidFill>
              <a:latin typeface="Arial"/>
            </a:endParaRPr>
          </a:p>
        </p:txBody>
      </p:sp>
      <p:sp>
        <p:nvSpPr>
          <p:cNvPr id="359" name="PlaceHolder 3"/>
          <p:cNvSpPr>
            <a:spLocks noGrp="1"/>
          </p:cNvSpPr>
          <p:nvPr>
            <p:ph type="body"/>
          </p:nvPr>
        </p:nvSpPr>
        <p:spPr>
          <a:xfrm>
            <a:off x="6236640" y="1591920"/>
            <a:ext cx="5551200" cy="4608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100" spc="-1" strike="noStrike">
              <a:solidFill>
                <a:srgbClr val="171717"/>
              </a:solidFill>
              <a:latin typeface="Arial"/>
            </a:endParaRPr>
          </a:p>
        </p:txBody>
      </p:sp>
      <p:sp>
        <p:nvSpPr>
          <p:cNvPr id="360" name="PlaceHolder 4"/>
          <p:cNvSpPr>
            <a:spLocks noGrp="1"/>
          </p:cNvSpPr>
          <p:nvPr>
            <p:ph type="body"/>
          </p:nvPr>
        </p:nvSpPr>
        <p:spPr>
          <a:xfrm>
            <a:off x="407520" y="3998880"/>
            <a:ext cx="5551200" cy="219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100" spc="-1" strike="noStrike">
              <a:solidFill>
                <a:srgbClr val="171717"/>
              </a:solidFill>
              <a:latin typeface="Arial"/>
            </a:endParaRPr>
          </a:p>
        </p:txBody>
      </p:sp>
    </p:spTree>
  </p:cSld>
</p:sldLayout>
</file>

<file path=ppt/slideLayouts/slideLayout10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PlaceHolder 1"/>
          <p:cNvSpPr>
            <a:spLocks noGrp="1"/>
          </p:cNvSpPr>
          <p:nvPr>
            <p:ph type="title"/>
          </p:nvPr>
        </p:nvSpPr>
        <p:spPr>
          <a:xfrm>
            <a:off x="407520" y="372960"/>
            <a:ext cx="11376000" cy="1065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33a0"/>
              </a:solidFill>
              <a:latin typeface="Arial"/>
            </a:endParaRPr>
          </a:p>
        </p:txBody>
      </p:sp>
      <p:sp>
        <p:nvSpPr>
          <p:cNvPr id="362" name="PlaceHolder 2"/>
          <p:cNvSpPr>
            <a:spLocks noGrp="1"/>
          </p:cNvSpPr>
          <p:nvPr>
            <p:ph type="body"/>
          </p:nvPr>
        </p:nvSpPr>
        <p:spPr>
          <a:xfrm>
            <a:off x="407520" y="1591920"/>
            <a:ext cx="5551200" cy="4608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100" spc="-1" strike="noStrike">
              <a:solidFill>
                <a:srgbClr val="171717"/>
              </a:solidFill>
              <a:latin typeface="Arial"/>
            </a:endParaRPr>
          </a:p>
        </p:txBody>
      </p:sp>
      <p:sp>
        <p:nvSpPr>
          <p:cNvPr id="363" name="PlaceHolder 3"/>
          <p:cNvSpPr>
            <a:spLocks noGrp="1"/>
          </p:cNvSpPr>
          <p:nvPr>
            <p:ph type="body"/>
          </p:nvPr>
        </p:nvSpPr>
        <p:spPr>
          <a:xfrm>
            <a:off x="6236640" y="1591920"/>
            <a:ext cx="5551200" cy="219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100" spc="-1" strike="noStrike">
              <a:solidFill>
                <a:srgbClr val="171717"/>
              </a:solidFill>
              <a:latin typeface="Arial"/>
            </a:endParaRPr>
          </a:p>
        </p:txBody>
      </p:sp>
      <p:sp>
        <p:nvSpPr>
          <p:cNvPr id="364" name="PlaceHolder 4"/>
          <p:cNvSpPr>
            <a:spLocks noGrp="1"/>
          </p:cNvSpPr>
          <p:nvPr>
            <p:ph type="body"/>
          </p:nvPr>
        </p:nvSpPr>
        <p:spPr>
          <a:xfrm>
            <a:off x="6236640" y="3998880"/>
            <a:ext cx="5551200" cy="219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100" spc="-1" strike="noStrike">
              <a:solidFill>
                <a:srgbClr val="171717"/>
              </a:solidFill>
              <a:latin typeface="Arial"/>
            </a:endParaRPr>
          </a:p>
        </p:txBody>
      </p:sp>
    </p:spTree>
  </p:cSld>
</p:sldLayout>
</file>

<file path=ppt/slideLayouts/slideLayout10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PlaceHolder 1"/>
          <p:cNvSpPr>
            <a:spLocks noGrp="1"/>
          </p:cNvSpPr>
          <p:nvPr>
            <p:ph type="title"/>
          </p:nvPr>
        </p:nvSpPr>
        <p:spPr>
          <a:xfrm>
            <a:off x="407520" y="372960"/>
            <a:ext cx="11376000" cy="1065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33a0"/>
              </a:solidFill>
              <a:latin typeface="Arial"/>
            </a:endParaRPr>
          </a:p>
        </p:txBody>
      </p:sp>
      <p:sp>
        <p:nvSpPr>
          <p:cNvPr id="366" name="PlaceHolder 2"/>
          <p:cNvSpPr>
            <a:spLocks noGrp="1"/>
          </p:cNvSpPr>
          <p:nvPr>
            <p:ph type="body"/>
          </p:nvPr>
        </p:nvSpPr>
        <p:spPr>
          <a:xfrm>
            <a:off x="407520" y="1591920"/>
            <a:ext cx="5551200" cy="219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100" spc="-1" strike="noStrike">
              <a:solidFill>
                <a:srgbClr val="171717"/>
              </a:solidFill>
              <a:latin typeface="Arial"/>
            </a:endParaRPr>
          </a:p>
        </p:txBody>
      </p:sp>
      <p:sp>
        <p:nvSpPr>
          <p:cNvPr id="367" name="PlaceHolder 3"/>
          <p:cNvSpPr>
            <a:spLocks noGrp="1"/>
          </p:cNvSpPr>
          <p:nvPr>
            <p:ph type="body"/>
          </p:nvPr>
        </p:nvSpPr>
        <p:spPr>
          <a:xfrm>
            <a:off x="6236640" y="1591920"/>
            <a:ext cx="5551200" cy="219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100" spc="-1" strike="noStrike">
              <a:solidFill>
                <a:srgbClr val="171717"/>
              </a:solidFill>
              <a:latin typeface="Arial"/>
            </a:endParaRPr>
          </a:p>
        </p:txBody>
      </p:sp>
      <p:sp>
        <p:nvSpPr>
          <p:cNvPr id="368" name="PlaceHolder 4"/>
          <p:cNvSpPr>
            <a:spLocks noGrp="1"/>
          </p:cNvSpPr>
          <p:nvPr>
            <p:ph type="body"/>
          </p:nvPr>
        </p:nvSpPr>
        <p:spPr>
          <a:xfrm>
            <a:off x="407520" y="3998880"/>
            <a:ext cx="11376000" cy="219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100" spc="-1" strike="noStrike">
              <a:solidFill>
                <a:srgbClr val="171717"/>
              </a:solidFill>
              <a:latin typeface="Arial"/>
            </a:endParaRPr>
          </a:p>
        </p:txBody>
      </p:sp>
    </p:spTree>
  </p:cSld>
</p:sldLayout>
</file>

<file path=ppt/slideLayouts/slideLayout10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PlaceHolder 1"/>
          <p:cNvSpPr>
            <a:spLocks noGrp="1"/>
          </p:cNvSpPr>
          <p:nvPr>
            <p:ph type="title"/>
          </p:nvPr>
        </p:nvSpPr>
        <p:spPr>
          <a:xfrm>
            <a:off x="407520" y="372960"/>
            <a:ext cx="11376000" cy="1065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33a0"/>
              </a:solidFill>
              <a:latin typeface="Arial"/>
            </a:endParaRPr>
          </a:p>
        </p:txBody>
      </p:sp>
      <p:sp>
        <p:nvSpPr>
          <p:cNvPr id="370" name="PlaceHolder 2"/>
          <p:cNvSpPr>
            <a:spLocks noGrp="1"/>
          </p:cNvSpPr>
          <p:nvPr>
            <p:ph type="body"/>
          </p:nvPr>
        </p:nvSpPr>
        <p:spPr>
          <a:xfrm>
            <a:off x="407520" y="1591920"/>
            <a:ext cx="11376000" cy="219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100" spc="-1" strike="noStrike">
              <a:solidFill>
                <a:srgbClr val="171717"/>
              </a:solidFill>
              <a:latin typeface="Arial"/>
            </a:endParaRPr>
          </a:p>
        </p:txBody>
      </p:sp>
      <p:sp>
        <p:nvSpPr>
          <p:cNvPr id="371" name="PlaceHolder 3"/>
          <p:cNvSpPr>
            <a:spLocks noGrp="1"/>
          </p:cNvSpPr>
          <p:nvPr>
            <p:ph type="body"/>
          </p:nvPr>
        </p:nvSpPr>
        <p:spPr>
          <a:xfrm>
            <a:off x="407520" y="3998880"/>
            <a:ext cx="11376000" cy="219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100" spc="-1" strike="noStrike">
              <a:solidFill>
                <a:srgbClr val="171717"/>
              </a:solidFill>
              <a:latin typeface="Arial"/>
            </a:endParaRPr>
          </a:p>
        </p:txBody>
      </p:sp>
    </p:spTree>
  </p:cSld>
</p:sldLayout>
</file>

<file path=ppt/slideLayouts/slideLayout10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PlaceHolder 1"/>
          <p:cNvSpPr>
            <a:spLocks noGrp="1"/>
          </p:cNvSpPr>
          <p:nvPr>
            <p:ph type="title"/>
          </p:nvPr>
        </p:nvSpPr>
        <p:spPr>
          <a:xfrm>
            <a:off x="407520" y="372960"/>
            <a:ext cx="11376000" cy="1065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33a0"/>
              </a:solidFill>
              <a:latin typeface="Arial"/>
            </a:endParaRPr>
          </a:p>
        </p:txBody>
      </p:sp>
      <p:sp>
        <p:nvSpPr>
          <p:cNvPr id="373" name="PlaceHolder 2"/>
          <p:cNvSpPr>
            <a:spLocks noGrp="1"/>
          </p:cNvSpPr>
          <p:nvPr>
            <p:ph type="body"/>
          </p:nvPr>
        </p:nvSpPr>
        <p:spPr>
          <a:xfrm>
            <a:off x="407520" y="1591920"/>
            <a:ext cx="5551200" cy="219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100" spc="-1" strike="noStrike">
              <a:solidFill>
                <a:srgbClr val="171717"/>
              </a:solidFill>
              <a:latin typeface="Arial"/>
            </a:endParaRPr>
          </a:p>
        </p:txBody>
      </p:sp>
      <p:sp>
        <p:nvSpPr>
          <p:cNvPr id="374" name="PlaceHolder 3"/>
          <p:cNvSpPr>
            <a:spLocks noGrp="1"/>
          </p:cNvSpPr>
          <p:nvPr>
            <p:ph type="body"/>
          </p:nvPr>
        </p:nvSpPr>
        <p:spPr>
          <a:xfrm>
            <a:off x="6236640" y="1591920"/>
            <a:ext cx="5551200" cy="219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100" spc="-1" strike="noStrike">
              <a:solidFill>
                <a:srgbClr val="171717"/>
              </a:solidFill>
              <a:latin typeface="Arial"/>
            </a:endParaRPr>
          </a:p>
        </p:txBody>
      </p:sp>
      <p:sp>
        <p:nvSpPr>
          <p:cNvPr id="375" name="PlaceHolder 4"/>
          <p:cNvSpPr>
            <a:spLocks noGrp="1"/>
          </p:cNvSpPr>
          <p:nvPr>
            <p:ph type="body"/>
          </p:nvPr>
        </p:nvSpPr>
        <p:spPr>
          <a:xfrm>
            <a:off x="407520" y="3998880"/>
            <a:ext cx="5551200" cy="219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100" spc="-1" strike="noStrike">
              <a:solidFill>
                <a:srgbClr val="171717"/>
              </a:solidFill>
              <a:latin typeface="Arial"/>
            </a:endParaRPr>
          </a:p>
        </p:txBody>
      </p:sp>
      <p:sp>
        <p:nvSpPr>
          <p:cNvPr id="376" name="PlaceHolder 5"/>
          <p:cNvSpPr>
            <a:spLocks noGrp="1"/>
          </p:cNvSpPr>
          <p:nvPr>
            <p:ph type="body"/>
          </p:nvPr>
        </p:nvSpPr>
        <p:spPr>
          <a:xfrm>
            <a:off x="6236640" y="3998880"/>
            <a:ext cx="5551200" cy="219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100" spc="-1" strike="noStrike">
              <a:solidFill>
                <a:srgbClr val="171717"/>
              </a:solidFill>
              <a:latin typeface="Arial"/>
            </a:endParaRPr>
          </a:p>
        </p:txBody>
      </p:sp>
    </p:spTree>
  </p:cSld>
</p:sldLayout>
</file>

<file path=ppt/slideLayouts/slideLayout10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PlaceHolder 1"/>
          <p:cNvSpPr>
            <a:spLocks noGrp="1"/>
          </p:cNvSpPr>
          <p:nvPr>
            <p:ph type="title"/>
          </p:nvPr>
        </p:nvSpPr>
        <p:spPr>
          <a:xfrm>
            <a:off x="407520" y="372960"/>
            <a:ext cx="11376000" cy="1065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33a0"/>
              </a:solidFill>
              <a:latin typeface="Arial"/>
            </a:endParaRPr>
          </a:p>
        </p:txBody>
      </p:sp>
      <p:sp>
        <p:nvSpPr>
          <p:cNvPr id="378" name="PlaceHolder 2"/>
          <p:cNvSpPr>
            <a:spLocks noGrp="1"/>
          </p:cNvSpPr>
          <p:nvPr>
            <p:ph type="body"/>
          </p:nvPr>
        </p:nvSpPr>
        <p:spPr>
          <a:xfrm>
            <a:off x="407520" y="1591920"/>
            <a:ext cx="3663000" cy="219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100" spc="-1" strike="noStrike">
              <a:solidFill>
                <a:srgbClr val="171717"/>
              </a:solidFill>
              <a:latin typeface="Arial"/>
            </a:endParaRPr>
          </a:p>
        </p:txBody>
      </p:sp>
      <p:sp>
        <p:nvSpPr>
          <p:cNvPr id="379" name="PlaceHolder 3"/>
          <p:cNvSpPr>
            <a:spLocks noGrp="1"/>
          </p:cNvSpPr>
          <p:nvPr>
            <p:ph type="body"/>
          </p:nvPr>
        </p:nvSpPr>
        <p:spPr>
          <a:xfrm>
            <a:off x="4254120" y="1591920"/>
            <a:ext cx="3663000" cy="219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100" spc="-1" strike="noStrike">
              <a:solidFill>
                <a:srgbClr val="171717"/>
              </a:solidFill>
              <a:latin typeface="Arial"/>
            </a:endParaRPr>
          </a:p>
        </p:txBody>
      </p:sp>
      <p:sp>
        <p:nvSpPr>
          <p:cNvPr id="380" name="PlaceHolder 4"/>
          <p:cNvSpPr>
            <a:spLocks noGrp="1"/>
          </p:cNvSpPr>
          <p:nvPr>
            <p:ph type="body"/>
          </p:nvPr>
        </p:nvSpPr>
        <p:spPr>
          <a:xfrm>
            <a:off x="8100720" y="1591920"/>
            <a:ext cx="3663000" cy="219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100" spc="-1" strike="noStrike">
              <a:solidFill>
                <a:srgbClr val="171717"/>
              </a:solidFill>
              <a:latin typeface="Arial"/>
            </a:endParaRPr>
          </a:p>
        </p:txBody>
      </p:sp>
      <p:sp>
        <p:nvSpPr>
          <p:cNvPr id="381" name="PlaceHolder 5"/>
          <p:cNvSpPr>
            <a:spLocks noGrp="1"/>
          </p:cNvSpPr>
          <p:nvPr>
            <p:ph type="body"/>
          </p:nvPr>
        </p:nvSpPr>
        <p:spPr>
          <a:xfrm>
            <a:off x="407520" y="3998880"/>
            <a:ext cx="3663000" cy="219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100" spc="-1" strike="noStrike">
              <a:solidFill>
                <a:srgbClr val="171717"/>
              </a:solidFill>
              <a:latin typeface="Arial"/>
            </a:endParaRPr>
          </a:p>
        </p:txBody>
      </p:sp>
      <p:sp>
        <p:nvSpPr>
          <p:cNvPr id="382" name="PlaceHolder 6"/>
          <p:cNvSpPr>
            <a:spLocks noGrp="1"/>
          </p:cNvSpPr>
          <p:nvPr>
            <p:ph type="body"/>
          </p:nvPr>
        </p:nvSpPr>
        <p:spPr>
          <a:xfrm>
            <a:off x="4254120" y="3998880"/>
            <a:ext cx="3663000" cy="219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100" spc="-1" strike="noStrike">
              <a:solidFill>
                <a:srgbClr val="171717"/>
              </a:solidFill>
              <a:latin typeface="Arial"/>
            </a:endParaRPr>
          </a:p>
        </p:txBody>
      </p:sp>
      <p:sp>
        <p:nvSpPr>
          <p:cNvPr id="383" name="PlaceHolder 7"/>
          <p:cNvSpPr>
            <a:spLocks noGrp="1"/>
          </p:cNvSpPr>
          <p:nvPr>
            <p:ph type="body"/>
          </p:nvPr>
        </p:nvSpPr>
        <p:spPr>
          <a:xfrm>
            <a:off x="8100720" y="3998880"/>
            <a:ext cx="3663000" cy="219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100" spc="-1" strike="noStrike">
              <a:solidFill>
                <a:srgbClr val="171717"/>
              </a:solidFill>
              <a:latin typeface="Arial"/>
            </a:endParaRPr>
          </a:p>
        </p:txBody>
      </p:sp>
    </p:spTree>
  </p:cSld>
</p:sldLayout>
</file>

<file path=ppt/slideLayouts/slideLayout10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07520" y="372960"/>
            <a:ext cx="11376000" cy="1065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33a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07520" y="1591920"/>
            <a:ext cx="5551200" cy="219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100" spc="-1" strike="noStrike">
              <a:solidFill>
                <a:srgbClr val="171717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36640" y="1591920"/>
            <a:ext cx="5551200" cy="219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100" spc="-1" strike="noStrike">
              <a:solidFill>
                <a:srgbClr val="171717"/>
              </a:solid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407520" y="3998880"/>
            <a:ext cx="5551200" cy="219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100" spc="-1" strike="noStrike">
              <a:solidFill>
                <a:srgbClr val="171717"/>
              </a:solidFill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6236640" y="3998880"/>
            <a:ext cx="5551200" cy="219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100" spc="-1" strike="noStrike">
              <a:solidFill>
                <a:srgbClr val="171717"/>
              </a:solidFill>
              <a:latin typeface="Arial"/>
            </a:endParaRPr>
          </a:p>
        </p:txBody>
      </p:sp>
    </p:spTree>
  </p:cSld>
</p:sldLayout>
</file>

<file path=ppt/slideLayouts/slideLayout1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PlaceHolder 1"/>
          <p:cNvSpPr>
            <a:spLocks noGrp="1"/>
          </p:cNvSpPr>
          <p:nvPr>
            <p:ph type="title"/>
          </p:nvPr>
        </p:nvSpPr>
        <p:spPr>
          <a:xfrm>
            <a:off x="407520" y="372960"/>
            <a:ext cx="11376000" cy="1065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33a0"/>
              </a:solidFill>
              <a:latin typeface="Arial"/>
            </a:endParaRPr>
          </a:p>
        </p:txBody>
      </p:sp>
      <p:sp>
        <p:nvSpPr>
          <p:cNvPr id="394" name="PlaceHolder 2"/>
          <p:cNvSpPr>
            <a:spLocks noGrp="1"/>
          </p:cNvSpPr>
          <p:nvPr>
            <p:ph type="subTitle"/>
          </p:nvPr>
        </p:nvSpPr>
        <p:spPr>
          <a:xfrm>
            <a:off x="407520" y="1591920"/>
            <a:ext cx="11376000" cy="4608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PlaceHolder 1"/>
          <p:cNvSpPr>
            <a:spLocks noGrp="1"/>
          </p:cNvSpPr>
          <p:nvPr>
            <p:ph type="title"/>
          </p:nvPr>
        </p:nvSpPr>
        <p:spPr>
          <a:xfrm>
            <a:off x="407520" y="372960"/>
            <a:ext cx="11376000" cy="1065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33a0"/>
              </a:solidFill>
              <a:latin typeface="Arial"/>
            </a:endParaRPr>
          </a:p>
        </p:txBody>
      </p:sp>
      <p:sp>
        <p:nvSpPr>
          <p:cNvPr id="396" name="PlaceHolder 2"/>
          <p:cNvSpPr>
            <a:spLocks noGrp="1"/>
          </p:cNvSpPr>
          <p:nvPr>
            <p:ph type="body"/>
          </p:nvPr>
        </p:nvSpPr>
        <p:spPr>
          <a:xfrm>
            <a:off x="407520" y="1591920"/>
            <a:ext cx="11376000" cy="4608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100" spc="-1" strike="noStrike">
              <a:solidFill>
                <a:srgbClr val="171717"/>
              </a:solidFill>
              <a:latin typeface="Arial"/>
            </a:endParaRPr>
          </a:p>
        </p:txBody>
      </p:sp>
    </p:spTree>
  </p:cSld>
</p:sldLayout>
</file>

<file path=ppt/slideLayouts/slideLayout1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PlaceHolder 1"/>
          <p:cNvSpPr>
            <a:spLocks noGrp="1"/>
          </p:cNvSpPr>
          <p:nvPr>
            <p:ph type="title"/>
          </p:nvPr>
        </p:nvSpPr>
        <p:spPr>
          <a:xfrm>
            <a:off x="407520" y="372960"/>
            <a:ext cx="11376000" cy="1065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33a0"/>
              </a:solidFill>
              <a:latin typeface="Arial"/>
            </a:endParaRPr>
          </a:p>
        </p:txBody>
      </p:sp>
      <p:sp>
        <p:nvSpPr>
          <p:cNvPr id="398" name="PlaceHolder 2"/>
          <p:cNvSpPr>
            <a:spLocks noGrp="1"/>
          </p:cNvSpPr>
          <p:nvPr>
            <p:ph type="body"/>
          </p:nvPr>
        </p:nvSpPr>
        <p:spPr>
          <a:xfrm>
            <a:off x="407520" y="1591920"/>
            <a:ext cx="5551200" cy="4608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100" spc="-1" strike="noStrike">
              <a:solidFill>
                <a:srgbClr val="171717"/>
              </a:solidFill>
              <a:latin typeface="Arial"/>
            </a:endParaRPr>
          </a:p>
        </p:txBody>
      </p:sp>
      <p:sp>
        <p:nvSpPr>
          <p:cNvPr id="399" name="PlaceHolder 3"/>
          <p:cNvSpPr>
            <a:spLocks noGrp="1"/>
          </p:cNvSpPr>
          <p:nvPr>
            <p:ph type="body"/>
          </p:nvPr>
        </p:nvSpPr>
        <p:spPr>
          <a:xfrm>
            <a:off x="6236640" y="1591920"/>
            <a:ext cx="5551200" cy="4608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100" spc="-1" strike="noStrike">
              <a:solidFill>
                <a:srgbClr val="171717"/>
              </a:solidFill>
              <a:latin typeface="Arial"/>
            </a:endParaRPr>
          </a:p>
        </p:txBody>
      </p:sp>
    </p:spTree>
  </p:cSld>
</p:sldLayout>
</file>

<file path=ppt/slideLayouts/slideLayout1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PlaceHolder 1"/>
          <p:cNvSpPr>
            <a:spLocks noGrp="1"/>
          </p:cNvSpPr>
          <p:nvPr>
            <p:ph type="title"/>
          </p:nvPr>
        </p:nvSpPr>
        <p:spPr>
          <a:xfrm>
            <a:off x="407520" y="372960"/>
            <a:ext cx="11376000" cy="1065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33a0"/>
              </a:solidFill>
              <a:latin typeface="Arial"/>
            </a:endParaRPr>
          </a:p>
        </p:txBody>
      </p:sp>
    </p:spTree>
  </p:cSld>
</p:sldLayout>
</file>

<file path=ppt/slideLayouts/slideLayout1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PlaceHolder 1"/>
          <p:cNvSpPr>
            <a:spLocks noGrp="1"/>
          </p:cNvSpPr>
          <p:nvPr>
            <p:ph type="subTitle"/>
          </p:nvPr>
        </p:nvSpPr>
        <p:spPr>
          <a:xfrm>
            <a:off x="407520" y="372960"/>
            <a:ext cx="11376000" cy="4940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PlaceHolder 1"/>
          <p:cNvSpPr>
            <a:spLocks noGrp="1"/>
          </p:cNvSpPr>
          <p:nvPr>
            <p:ph type="title"/>
          </p:nvPr>
        </p:nvSpPr>
        <p:spPr>
          <a:xfrm>
            <a:off x="407520" y="372960"/>
            <a:ext cx="11376000" cy="1065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33a0"/>
              </a:solidFill>
              <a:latin typeface="Arial"/>
            </a:endParaRPr>
          </a:p>
        </p:txBody>
      </p:sp>
      <p:sp>
        <p:nvSpPr>
          <p:cNvPr id="403" name="PlaceHolder 2"/>
          <p:cNvSpPr>
            <a:spLocks noGrp="1"/>
          </p:cNvSpPr>
          <p:nvPr>
            <p:ph type="body"/>
          </p:nvPr>
        </p:nvSpPr>
        <p:spPr>
          <a:xfrm>
            <a:off x="407520" y="1591920"/>
            <a:ext cx="5551200" cy="219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100" spc="-1" strike="noStrike">
              <a:solidFill>
                <a:srgbClr val="171717"/>
              </a:solidFill>
              <a:latin typeface="Arial"/>
            </a:endParaRPr>
          </a:p>
        </p:txBody>
      </p:sp>
      <p:sp>
        <p:nvSpPr>
          <p:cNvPr id="404" name="PlaceHolder 3"/>
          <p:cNvSpPr>
            <a:spLocks noGrp="1"/>
          </p:cNvSpPr>
          <p:nvPr>
            <p:ph type="body"/>
          </p:nvPr>
        </p:nvSpPr>
        <p:spPr>
          <a:xfrm>
            <a:off x="6236640" y="1591920"/>
            <a:ext cx="5551200" cy="4608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100" spc="-1" strike="noStrike">
              <a:solidFill>
                <a:srgbClr val="171717"/>
              </a:solidFill>
              <a:latin typeface="Arial"/>
            </a:endParaRPr>
          </a:p>
        </p:txBody>
      </p:sp>
      <p:sp>
        <p:nvSpPr>
          <p:cNvPr id="405" name="PlaceHolder 4"/>
          <p:cNvSpPr>
            <a:spLocks noGrp="1"/>
          </p:cNvSpPr>
          <p:nvPr>
            <p:ph type="body"/>
          </p:nvPr>
        </p:nvSpPr>
        <p:spPr>
          <a:xfrm>
            <a:off x="407520" y="3998880"/>
            <a:ext cx="5551200" cy="219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100" spc="-1" strike="noStrike">
              <a:solidFill>
                <a:srgbClr val="171717"/>
              </a:solidFill>
              <a:latin typeface="Arial"/>
            </a:endParaRPr>
          </a:p>
        </p:txBody>
      </p:sp>
    </p:spTree>
  </p:cSld>
</p:sldLayout>
</file>

<file path=ppt/slideLayouts/slideLayout1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PlaceHolder 1"/>
          <p:cNvSpPr>
            <a:spLocks noGrp="1"/>
          </p:cNvSpPr>
          <p:nvPr>
            <p:ph type="title"/>
          </p:nvPr>
        </p:nvSpPr>
        <p:spPr>
          <a:xfrm>
            <a:off x="407520" y="372960"/>
            <a:ext cx="11376000" cy="1065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33a0"/>
              </a:solidFill>
              <a:latin typeface="Arial"/>
            </a:endParaRPr>
          </a:p>
        </p:txBody>
      </p:sp>
      <p:sp>
        <p:nvSpPr>
          <p:cNvPr id="407" name="PlaceHolder 2"/>
          <p:cNvSpPr>
            <a:spLocks noGrp="1"/>
          </p:cNvSpPr>
          <p:nvPr>
            <p:ph type="body"/>
          </p:nvPr>
        </p:nvSpPr>
        <p:spPr>
          <a:xfrm>
            <a:off x="407520" y="1591920"/>
            <a:ext cx="5551200" cy="4608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100" spc="-1" strike="noStrike">
              <a:solidFill>
                <a:srgbClr val="171717"/>
              </a:solidFill>
              <a:latin typeface="Arial"/>
            </a:endParaRPr>
          </a:p>
        </p:txBody>
      </p:sp>
      <p:sp>
        <p:nvSpPr>
          <p:cNvPr id="408" name="PlaceHolder 3"/>
          <p:cNvSpPr>
            <a:spLocks noGrp="1"/>
          </p:cNvSpPr>
          <p:nvPr>
            <p:ph type="body"/>
          </p:nvPr>
        </p:nvSpPr>
        <p:spPr>
          <a:xfrm>
            <a:off x="6236640" y="1591920"/>
            <a:ext cx="5551200" cy="219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100" spc="-1" strike="noStrike">
              <a:solidFill>
                <a:srgbClr val="171717"/>
              </a:solidFill>
              <a:latin typeface="Arial"/>
            </a:endParaRPr>
          </a:p>
        </p:txBody>
      </p:sp>
      <p:sp>
        <p:nvSpPr>
          <p:cNvPr id="409" name="PlaceHolder 4"/>
          <p:cNvSpPr>
            <a:spLocks noGrp="1"/>
          </p:cNvSpPr>
          <p:nvPr>
            <p:ph type="body"/>
          </p:nvPr>
        </p:nvSpPr>
        <p:spPr>
          <a:xfrm>
            <a:off x="6236640" y="3998880"/>
            <a:ext cx="5551200" cy="219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100" spc="-1" strike="noStrike">
              <a:solidFill>
                <a:srgbClr val="171717"/>
              </a:solidFill>
              <a:latin typeface="Arial"/>
            </a:endParaRPr>
          </a:p>
        </p:txBody>
      </p:sp>
    </p:spTree>
  </p:cSld>
</p:sldLayout>
</file>

<file path=ppt/slideLayouts/slideLayout1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PlaceHolder 1"/>
          <p:cNvSpPr>
            <a:spLocks noGrp="1"/>
          </p:cNvSpPr>
          <p:nvPr>
            <p:ph type="title"/>
          </p:nvPr>
        </p:nvSpPr>
        <p:spPr>
          <a:xfrm>
            <a:off x="407520" y="372960"/>
            <a:ext cx="11376000" cy="1065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33a0"/>
              </a:solidFill>
              <a:latin typeface="Arial"/>
            </a:endParaRPr>
          </a:p>
        </p:txBody>
      </p:sp>
      <p:sp>
        <p:nvSpPr>
          <p:cNvPr id="411" name="PlaceHolder 2"/>
          <p:cNvSpPr>
            <a:spLocks noGrp="1"/>
          </p:cNvSpPr>
          <p:nvPr>
            <p:ph type="body"/>
          </p:nvPr>
        </p:nvSpPr>
        <p:spPr>
          <a:xfrm>
            <a:off x="407520" y="1591920"/>
            <a:ext cx="5551200" cy="219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100" spc="-1" strike="noStrike">
              <a:solidFill>
                <a:srgbClr val="171717"/>
              </a:solidFill>
              <a:latin typeface="Arial"/>
            </a:endParaRPr>
          </a:p>
        </p:txBody>
      </p:sp>
      <p:sp>
        <p:nvSpPr>
          <p:cNvPr id="412" name="PlaceHolder 3"/>
          <p:cNvSpPr>
            <a:spLocks noGrp="1"/>
          </p:cNvSpPr>
          <p:nvPr>
            <p:ph type="body"/>
          </p:nvPr>
        </p:nvSpPr>
        <p:spPr>
          <a:xfrm>
            <a:off x="6236640" y="1591920"/>
            <a:ext cx="5551200" cy="219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100" spc="-1" strike="noStrike">
              <a:solidFill>
                <a:srgbClr val="171717"/>
              </a:solidFill>
              <a:latin typeface="Arial"/>
            </a:endParaRPr>
          </a:p>
        </p:txBody>
      </p:sp>
      <p:sp>
        <p:nvSpPr>
          <p:cNvPr id="413" name="PlaceHolder 4"/>
          <p:cNvSpPr>
            <a:spLocks noGrp="1"/>
          </p:cNvSpPr>
          <p:nvPr>
            <p:ph type="body"/>
          </p:nvPr>
        </p:nvSpPr>
        <p:spPr>
          <a:xfrm>
            <a:off x="407520" y="3998880"/>
            <a:ext cx="11376000" cy="219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100" spc="-1" strike="noStrike">
              <a:solidFill>
                <a:srgbClr val="171717"/>
              </a:solidFill>
              <a:latin typeface="Arial"/>
            </a:endParaRPr>
          </a:p>
        </p:txBody>
      </p:sp>
    </p:spTree>
  </p:cSld>
</p:sldLayout>
</file>

<file path=ppt/slideLayouts/slideLayout1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PlaceHolder 1"/>
          <p:cNvSpPr>
            <a:spLocks noGrp="1"/>
          </p:cNvSpPr>
          <p:nvPr>
            <p:ph type="title"/>
          </p:nvPr>
        </p:nvSpPr>
        <p:spPr>
          <a:xfrm>
            <a:off x="407520" y="372960"/>
            <a:ext cx="11376000" cy="1065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33a0"/>
              </a:solidFill>
              <a:latin typeface="Arial"/>
            </a:endParaRPr>
          </a:p>
        </p:txBody>
      </p:sp>
      <p:sp>
        <p:nvSpPr>
          <p:cNvPr id="415" name="PlaceHolder 2"/>
          <p:cNvSpPr>
            <a:spLocks noGrp="1"/>
          </p:cNvSpPr>
          <p:nvPr>
            <p:ph type="body"/>
          </p:nvPr>
        </p:nvSpPr>
        <p:spPr>
          <a:xfrm>
            <a:off x="407520" y="1591920"/>
            <a:ext cx="11376000" cy="219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100" spc="-1" strike="noStrike">
              <a:solidFill>
                <a:srgbClr val="171717"/>
              </a:solidFill>
              <a:latin typeface="Arial"/>
            </a:endParaRPr>
          </a:p>
        </p:txBody>
      </p:sp>
      <p:sp>
        <p:nvSpPr>
          <p:cNvPr id="416" name="PlaceHolder 3"/>
          <p:cNvSpPr>
            <a:spLocks noGrp="1"/>
          </p:cNvSpPr>
          <p:nvPr>
            <p:ph type="body"/>
          </p:nvPr>
        </p:nvSpPr>
        <p:spPr>
          <a:xfrm>
            <a:off x="407520" y="3998880"/>
            <a:ext cx="11376000" cy="219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100" spc="-1" strike="noStrike">
              <a:solidFill>
                <a:srgbClr val="171717"/>
              </a:solidFill>
              <a:latin typeface="Arial"/>
            </a:endParaRPr>
          </a:p>
        </p:txBody>
      </p:sp>
    </p:spTree>
  </p:cSld>
</p:sldLayout>
</file>

<file path=ppt/slideLayouts/slideLayout1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PlaceHolder 1"/>
          <p:cNvSpPr>
            <a:spLocks noGrp="1"/>
          </p:cNvSpPr>
          <p:nvPr>
            <p:ph type="title"/>
          </p:nvPr>
        </p:nvSpPr>
        <p:spPr>
          <a:xfrm>
            <a:off x="407520" y="372960"/>
            <a:ext cx="11376000" cy="1065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33a0"/>
              </a:solidFill>
              <a:latin typeface="Arial"/>
            </a:endParaRPr>
          </a:p>
        </p:txBody>
      </p:sp>
      <p:sp>
        <p:nvSpPr>
          <p:cNvPr id="418" name="PlaceHolder 2"/>
          <p:cNvSpPr>
            <a:spLocks noGrp="1"/>
          </p:cNvSpPr>
          <p:nvPr>
            <p:ph type="body"/>
          </p:nvPr>
        </p:nvSpPr>
        <p:spPr>
          <a:xfrm>
            <a:off x="407520" y="1591920"/>
            <a:ext cx="5551200" cy="219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100" spc="-1" strike="noStrike">
              <a:solidFill>
                <a:srgbClr val="171717"/>
              </a:solidFill>
              <a:latin typeface="Arial"/>
            </a:endParaRPr>
          </a:p>
        </p:txBody>
      </p:sp>
      <p:sp>
        <p:nvSpPr>
          <p:cNvPr id="419" name="PlaceHolder 3"/>
          <p:cNvSpPr>
            <a:spLocks noGrp="1"/>
          </p:cNvSpPr>
          <p:nvPr>
            <p:ph type="body"/>
          </p:nvPr>
        </p:nvSpPr>
        <p:spPr>
          <a:xfrm>
            <a:off x="6236640" y="1591920"/>
            <a:ext cx="5551200" cy="219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100" spc="-1" strike="noStrike">
              <a:solidFill>
                <a:srgbClr val="171717"/>
              </a:solidFill>
              <a:latin typeface="Arial"/>
            </a:endParaRPr>
          </a:p>
        </p:txBody>
      </p:sp>
      <p:sp>
        <p:nvSpPr>
          <p:cNvPr id="420" name="PlaceHolder 4"/>
          <p:cNvSpPr>
            <a:spLocks noGrp="1"/>
          </p:cNvSpPr>
          <p:nvPr>
            <p:ph type="body"/>
          </p:nvPr>
        </p:nvSpPr>
        <p:spPr>
          <a:xfrm>
            <a:off x="407520" y="3998880"/>
            <a:ext cx="5551200" cy="219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100" spc="-1" strike="noStrike">
              <a:solidFill>
                <a:srgbClr val="171717"/>
              </a:solidFill>
              <a:latin typeface="Arial"/>
            </a:endParaRPr>
          </a:p>
        </p:txBody>
      </p:sp>
      <p:sp>
        <p:nvSpPr>
          <p:cNvPr id="421" name="PlaceHolder 5"/>
          <p:cNvSpPr>
            <a:spLocks noGrp="1"/>
          </p:cNvSpPr>
          <p:nvPr>
            <p:ph type="body"/>
          </p:nvPr>
        </p:nvSpPr>
        <p:spPr>
          <a:xfrm>
            <a:off x="6236640" y="3998880"/>
            <a:ext cx="5551200" cy="219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100" spc="-1" strike="noStrike">
              <a:solidFill>
                <a:srgbClr val="171717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07520" y="372960"/>
            <a:ext cx="11376000" cy="1065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33a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07520" y="1591920"/>
            <a:ext cx="3663000" cy="219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100" spc="-1" strike="noStrike">
              <a:solidFill>
                <a:srgbClr val="171717"/>
              </a:solid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254120" y="1591920"/>
            <a:ext cx="3663000" cy="219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100" spc="-1" strike="noStrike">
              <a:solidFill>
                <a:srgbClr val="171717"/>
              </a:solid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8100720" y="1591920"/>
            <a:ext cx="3663000" cy="219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100" spc="-1" strike="noStrike">
              <a:solidFill>
                <a:srgbClr val="171717"/>
              </a:solidFill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407520" y="3998880"/>
            <a:ext cx="3663000" cy="219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100" spc="-1" strike="noStrike">
              <a:solidFill>
                <a:srgbClr val="171717"/>
              </a:solidFill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4254120" y="3998880"/>
            <a:ext cx="3663000" cy="219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100" spc="-1" strike="noStrike">
              <a:solidFill>
                <a:srgbClr val="171717"/>
              </a:solidFill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8100720" y="3998880"/>
            <a:ext cx="3663000" cy="219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100" spc="-1" strike="noStrike">
              <a:solidFill>
                <a:srgbClr val="171717"/>
              </a:solidFill>
              <a:latin typeface="Arial"/>
            </a:endParaRPr>
          </a:p>
        </p:txBody>
      </p:sp>
    </p:spTree>
  </p:cSld>
</p:sldLayout>
</file>

<file path=ppt/slideLayouts/slideLayout1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PlaceHolder 1"/>
          <p:cNvSpPr>
            <a:spLocks noGrp="1"/>
          </p:cNvSpPr>
          <p:nvPr>
            <p:ph type="title"/>
          </p:nvPr>
        </p:nvSpPr>
        <p:spPr>
          <a:xfrm>
            <a:off x="407520" y="372960"/>
            <a:ext cx="11376000" cy="1065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33a0"/>
              </a:solidFill>
              <a:latin typeface="Arial"/>
            </a:endParaRPr>
          </a:p>
        </p:txBody>
      </p:sp>
      <p:sp>
        <p:nvSpPr>
          <p:cNvPr id="423" name="PlaceHolder 2"/>
          <p:cNvSpPr>
            <a:spLocks noGrp="1"/>
          </p:cNvSpPr>
          <p:nvPr>
            <p:ph type="body"/>
          </p:nvPr>
        </p:nvSpPr>
        <p:spPr>
          <a:xfrm>
            <a:off x="407520" y="1591920"/>
            <a:ext cx="3663000" cy="219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100" spc="-1" strike="noStrike">
              <a:solidFill>
                <a:srgbClr val="171717"/>
              </a:solidFill>
              <a:latin typeface="Arial"/>
            </a:endParaRPr>
          </a:p>
        </p:txBody>
      </p:sp>
      <p:sp>
        <p:nvSpPr>
          <p:cNvPr id="424" name="PlaceHolder 3"/>
          <p:cNvSpPr>
            <a:spLocks noGrp="1"/>
          </p:cNvSpPr>
          <p:nvPr>
            <p:ph type="body"/>
          </p:nvPr>
        </p:nvSpPr>
        <p:spPr>
          <a:xfrm>
            <a:off x="4254120" y="1591920"/>
            <a:ext cx="3663000" cy="219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100" spc="-1" strike="noStrike">
              <a:solidFill>
                <a:srgbClr val="171717"/>
              </a:solidFill>
              <a:latin typeface="Arial"/>
            </a:endParaRPr>
          </a:p>
        </p:txBody>
      </p:sp>
      <p:sp>
        <p:nvSpPr>
          <p:cNvPr id="425" name="PlaceHolder 4"/>
          <p:cNvSpPr>
            <a:spLocks noGrp="1"/>
          </p:cNvSpPr>
          <p:nvPr>
            <p:ph type="body"/>
          </p:nvPr>
        </p:nvSpPr>
        <p:spPr>
          <a:xfrm>
            <a:off x="8100720" y="1591920"/>
            <a:ext cx="3663000" cy="219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100" spc="-1" strike="noStrike">
              <a:solidFill>
                <a:srgbClr val="171717"/>
              </a:solidFill>
              <a:latin typeface="Arial"/>
            </a:endParaRPr>
          </a:p>
        </p:txBody>
      </p:sp>
      <p:sp>
        <p:nvSpPr>
          <p:cNvPr id="426" name="PlaceHolder 5"/>
          <p:cNvSpPr>
            <a:spLocks noGrp="1"/>
          </p:cNvSpPr>
          <p:nvPr>
            <p:ph type="body"/>
          </p:nvPr>
        </p:nvSpPr>
        <p:spPr>
          <a:xfrm>
            <a:off x="407520" y="3998880"/>
            <a:ext cx="3663000" cy="219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100" spc="-1" strike="noStrike">
              <a:solidFill>
                <a:srgbClr val="171717"/>
              </a:solidFill>
              <a:latin typeface="Arial"/>
            </a:endParaRPr>
          </a:p>
        </p:txBody>
      </p:sp>
      <p:sp>
        <p:nvSpPr>
          <p:cNvPr id="427" name="PlaceHolder 6"/>
          <p:cNvSpPr>
            <a:spLocks noGrp="1"/>
          </p:cNvSpPr>
          <p:nvPr>
            <p:ph type="body"/>
          </p:nvPr>
        </p:nvSpPr>
        <p:spPr>
          <a:xfrm>
            <a:off x="4254120" y="3998880"/>
            <a:ext cx="3663000" cy="219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100" spc="-1" strike="noStrike">
              <a:solidFill>
                <a:srgbClr val="171717"/>
              </a:solidFill>
              <a:latin typeface="Arial"/>
            </a:endParaRPr>
          </a:p>
        </p:txBody>
      </p:sp>
      <p:sp>
        <p:nvSpPr>
          <p:cNvPr id="428" name="PlaceHolder 7"/>
          <p:cNvSpPr>
            <a:spLocks noGrp="1"/>
          </p:cNvSpPr>
          <p:nvPr>
            <p:ph type="body"/>
          </p:nvPr>
        </p:nvSpPr>
        <p:spPr>
          <a:xfrm>
            <a:off x="8100720" y="3998880"/>
            <a:ext cx="3663000" cy="219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100" spc="-1" strike="noStrike">
              <a:solidFill>
                <a:srgbClr val="171717"/>
              </a:solidFill>
              <a:latin typeface="Arial"/>
            </a:endParaRPr>
          </a:p>
        </p:txBody>
      </p:sp>
    </p:spTree>
  </p:cSld>
</p:sldLayout>
</file>

<file path=ppt/slideLayouts/slideLayout1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PlaceHolder 1"/>
          <p:cNvSpPr>
            <a:spLocks noGrp="1"/>
          </p:cNvSpPr>
          <p:nvPr>
            <p:ph type="title"/>
          </p:nvPr>
        </p:nvSpPr>
        <p:spPr>
          <a:xfrm>
            <a:off x="407520" y="372960"/>
            <a:ext cx="11376000" cy="1065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33a0"/>
              </a:solidFill>
              <a:latin typeface="Arial"/>
            </a:endParaRPr>
          </a:p>
        </p:txBody>
      </p:sp>
      <p:sp>
        <p:nvSpPr>
          <p:cNvPr id="440" name="PlaceHolder 2"/>
          <p:cNvSpPr>
            <a:spLocks noGrp="1"/>
          </p:cNvSpPr>
          <p:nvPr>
            <p:ph type="subTitle"/>
          </p:nvPr>
        </p:nvSpPr>
        <p:spPr>
          <a:xfrm>
            <a:off x="407520" y="1591920"/>
            <a:ext cx="11376000" cy="4608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PlaceHolder 1"/>
          <p:cNvSpPr>
            <a:spLocks noGrp="1"/>
          </p:cNvSpPr>
          <p:nvPr>
            <p:ph type="title"/>
          </p:nvPr>
        </p:nvSpPr>
        <p:spPr>
          <a:xfrm>
            <a:off x="407520" y="372960"/>
            <a:ext cx="11376000" cy="1065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33a0"/>
              </a:solidFill>
              <a:latin typeface="Arial"/>
            </a:endParaRPr>
          </a:p>
        </p:txBody>
      </p:sp>
      <p:sp>
        <p:nvSpPr>
          <p:cNvPr id="442" name="PlaceHolder 2"/>
          <p:cNvSpPr>
            <a:spLocks noGrp="1"/>
          </p:cNvSpPr>
          <p:nvPr>
            <p:ph type="body"/>
          </p:nvPr>
        </p:nvSpPr>
        <p:spPr>
          <a:xfrm>
            <a:off x="407520" y="1591920"/>
            <a:ext cx="11376000" cy="4608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100" spc="-1" strike="noStrike">
              <a:solidFill>
                <a:srgbClr val="171717"/>
              </a:solidFill>
              <a:latin typeface="Arial"/>
            </a:endParaRPr>
          </a:p>
        </p:txBody>
      </p:sp>
    </p:spTree>
  </p:cSld>
</p:sldLayout>
</file>

<file path=ppt/slideLayouts/slideLayout1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PlaceHolder 1"/>
          <p:cNvSpPr>
            <a:spLocks noGrp="1"/>
          </p:cNvSpPr>
          <p:nvPr>
            <p:ph type="title"/>
          </p:nvPr>
        </p:nvSpPr>
        <p:spPr>
          <a:xfrm>
            <a:off x="407520" y="372960"/>
            <a:ext cx="11376000" cy="1065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33a0"/>
              </a:solidFill>
              <a:latin typeface="Arial"/>
            </a:endParaRPr>
          </a:p>
        </p:txBody>
      </p:sp>
      <p:sp>
        <p:nvSpPr>
          <p:cNvPr id="444" name="PlaceHolder 2"/>
          <p:cNvSpPr>
            <a:spLocks noGrp="1"/>
          </p:cNvSpPr>
          <p:nvPr>
            <p:ph type="body"/>
          </p:nvPr>
        </p:nvSpPr>
        <p:spPr>
          <a:xfrm>
            <a:off x="407520" y="1591920"/>
            <a:ext cx="5551200" cy="4608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100" spc="-1" strike="noStrike">
              <a:solidFill>
                <a:srgbClr val="171717"/>
              </a:solidFill>
              <a:latin typeface="Arial"/>
            </a:endParaRPr>
          </a:p>
        </p:txBody>
      </p:sp>
      <p:sp>
        <p:nvSpPr>
          <p:cNvPr id="445" name="PlaceHolder 3"/>
          <p:cNvSpPr>
            <a:spLocks noGrp="1"/>
          </p:cNvSpPr>
          <p:nvPr>
            <p:ph type="body"/>
          </p:nvPr>
        </p:nvSpPr>
        <p:spPr>
          <a:xfrm>
            <a:off x="6236640" y="1591920"/>
            <a:ext cx="5551200" cy="4608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100" spc="-1" strike="noStrike">
              <a:solidFill>
                <a:srgbClr val="171717"/>
              </a:solidFill>
              <a:latin typeface="Arial"/>
            </a:endParaRPr>
          </a:p>
        </p:txBody>
      </p:sp>
    </p:spTree>
  </p:cSld>
</p:sldLayout>
</file>

<file path=ppt/slideLayouts/slideLayout1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PlaceHolder 1"/>
          <p:cNvSpPr>
            <a:spLocks noGrp="1"/>
          </p:cNvSpPr>
          <p:nvPr>
            <p:ph type="title"/>
          </p:nvPr>
        </p:nvSpPr>
        <p:spPr>
          <a:xfrm>
            <a:off x="407520" y="372960"/>
            <a:ext cx="11376000" cy="1065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33a0"/>
              </a:solidFill>
              <a:latin typeface="Arial"/>
            </a:endParaRPr>
          </a:p>
        </p:txBody>
      </p:sp>
    </p:spTree>
  </p:cSld>
</p:sldLayout>
</file>

<file path=ppt/slideLayouts/slideLayout1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PlaceHolder 1"/>
          <p:cNvSpPr>
            <a:spLocks noGrp="1"/>
          </p:cNvSpPr>
          <p:nvPr>
            <p:ph type="subTitle"/>
          </p:nvPr>
        </p:nvSpPr>
        <p:spPr>
          <a:xfrm>
            <a:off x="407520" y="372960"/>
            <a:ext cx="11376000" cy="4940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PlaceHolder 1"/>
          <p:cNvSpPr>
            <a:spLocks noGrp="1"/>
          </p:cNvSpPr>
          <p:nvPr>
            <p:ph type="title"/>
          </p:nvPr>
        </p:nvSpPr>
        <p:spPr>
          <a:xfrm>
            <a:off x="407520" y="372960"/>
            <a:ext cx="11376000" cy="1065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33a0"/>
              </a:solidFill>
              <a:latin typeface="Arial"/>
            </a:endParaRPr>
          </a:p>
        </p:txBody>
      </p:sp>
      <p:sp>
        <p:nvSpPr>
          <p:cNvPr id="449" name="PlaceHolder 2"/>
          <p:cNvSpPr>
            <a:spLocks noGrp="1"/>
          </p:cNvSpPr>
          <p:nvPr>
            <p:ph type="body"/>
          </p:nvPr>
        </p:nvSpPr>
        <p:spPr>
          <a:xfrm>
            <a:off x="407520" y="1591920"/>
            <a:ext cx="5551200" cy="219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100" spc="-1" strike="noStrike">
              <a:solidFill>
                <a:srgbClr val="171717"/>
              </a:solidFill>
              <a:latin typeface="Arial"/>
            </a:endParaRPr>
          </a:p>
        </p:txBody>
      </p:sp>
      <p:sp>
        <p:nvSpPr>
          <p:cNvPr id="450" name="PlaceHolder 3"/>
          <p:cNvSpPr>
            <a:spLocks noGrp="1"/>
          </p:cNvSpPr>
          <p:nvPr>
            <p:ph type="body"/>
          </p:nvPr>
        </p:nvSpPr>
        <p:spPr>
          <a:xfrm>
            <a:off x="6236640" y="1591920"/>
            <a:ext cx="5551200" cy="4608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100" spc="-1" strike="noStrike">
              <a:solidFill>
                <a:srgbClr val="171717"/>
              </a:solidFill>
              <a:latin typeface="Arial"/>
            </a:endParaRPr>
          </a:p>
        </p:txBody>
      </p:sp>
      <p:sp>
        <p:nvSpPr>
          <p:cNvPr id="451" name="PlaceHolder 4"/>
          <p:cNvSpPr>
            <a:spLocks noGrp="1"/>
          </p:cNvSpPr>
          <p:nvPr>
            <p:ph type="body"/>
          </p:nvPr>
        </p:nvSpPr>
        <p:spPr>
          <a:xfrm>
            <a:off x="407520" y="3998880"/>
            <a:ext cx="5551200" cy="219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100" spc="-1" strike="noStrike">
              <a:solidFill>
                <a:srgbClr val="171717"/>
              </a:solidFill>
              <a:latin typeface="Arial"/>
            </a:endParaRPr>
          </a:p>
        </p:txBody>
      </p:sp>
    </p:spTree>
  </p:cSld>
</p:sldLayout>
</file>

<file path=ppt/slideLayouts/slideLayout1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PlaceHolder 1"/>
          <p:cNvSpPr>
            <a:spLocks noGrp="1"/>
          </p:cNvSpPr>
          <p:nvPr>
            <p:ph type="title"/>
          </p:nvPr>
        </p:nvSpPr>
        <p:spPr>
          <a:xfrm>
            <a:off x="407520" y="372960"/>
            <a:ext cx="11376000" cy="1065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33a0"/>
              </a:solidFill>
              <a:latin typeface="Arial"/>
            </a:endParaRPr>
          </a:p>
        </p:txBody>
      </p:sp>
      <p:sp>
        <p:nvSpPr>
          <p:cNvPr id="453" name="PlaceHolder 2"/>
          <p:cNvSpPr>
            <a:spLocks noGrp="1"/>
          </p:cNvSpPr>
          <p:nvPr>
            <p:ph type="body"/>
          </p:nvPr>
        </p:nvSpPr>
        <p:spPr>
          <a:xfrm>
            <a:off x="407520" y="1591920"/>
            <a:ext cx="5551200" cy="4608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100" spc="-1" strike="noStrike">
              <a:solidFill>
                <a:srgbClr val="171717"/>
              </a:solidFill>
              <a:latin typeface="Arial"/>
            </a:endParaRPr>
          </a:p>
        </p:txBody>
      </p:sp>
      <p:sp>
        <p:nvSpPr>
          <p:cNvPr id="454" name="PlaceHolder 3"/>
          <p:cNvSpPr>
            <a:spLocks noGrp="1"/>
          </p:cNvSpPr>
          <p:nvPr>
            <p:ph type="body"/>
          </p:nvPr>
        </p:nvSpPr>
        <p:spPr>
          <a:xfrm>
            <a:off x="6236640" y="1591920"/>
            <a:ext cx="5551200" cy="219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100" spc="-1" strike="noStrike">
              <a:solidFill>
                <a:srgbClr val="171717"/>
              </a:solidFill>
              <a:latin typeface="Arial"/>
            </a:endParaRPr>
          </a:p>
        </p:txBody>
      </p:sp>
      <p:sp>
        <p:nvSpPr>
          <p:cNvPr id="455" name="PlaceHolder 4"/>
          <p:cNvSpPr>
            <a:spLocks noGrp="1"/>
          </p:cNvSpPr>
          <p:nvPr>
            <p:ph type="body"/>
          </p:nvPr>
        </p:nvSpPr>
        <p:spPr>
          <a:xfrm>
            <a:off x="6236640" y="3998880"/>
            <a:ext cx="5551200" cy="219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100" spc="-1" strike="noStrike">
              <a:solidFill>
                <a:srgbClr val="171717"/>
              </a:solidFill>
              <a:latin typeface="Arial"/>
            </a:endParaRPr>
          </a:p>
        </p:txBody>
      </p:sp>
    </p:spTree>
  </p:cSld>
</p:sldLayout>
</file>

<file path=ppt/slideLayouts/slideLayout1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PlaceHolder 1"/>
          <p:cNvSpPr>
            <a:spLocks noGrp="1"/>
          </p:cNvSpPr>
          <p:nvPr>
            <p:ph type="title"/>
          </p:nvPr>
        </p:nvSpPr>
        <p:spPr>
          <a:xfrm>
            <a:off x="407520" y="372960"/>
            <a:ext cx="11376000" cy="1065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33a0"/>
              </a:solidFill>
              <a:latin typeface="Arial"/>
            </a:endParaRPr>
          </a:p>
        </p:txBody>
      </p:sp>
      <p:sp>
        <p:nvSpPr>
          <p:cNvPr id="457" name="PlaceHolder 2"/>
          <p:cNvSpPr>
            <a:spLocks noGrp="1"/>
          </p:cNvSpPr>
          <p:nvPr>
            <p:ph type="body"/>
          </p:nvPr>
        </p:nvSpPr>
        <p:spPr>
          <a:xfrm>
            <a:off x="407520" y="1591920"/>
            <a:ext cx="5551200" cy="219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100" spc="-1" strike="noStrike">
              <a:solidFill>
                <a:srgbClr val="171717"/>
              </a:solidFill>
              <a:latin typeface="Arial"/>
            </a:endParaRPr>
          </a:p>
        </p:txBody>
      </p:sp>
      <p:sp>
        <p:nvSpPr>
          <p:cNvPr id="458" name="PlaceHolder 3"/>
          <p:cNvSpPr>
            <a:spLocks noGrp="1"/>
          </p:cNvSpPr>
          <p:nvPr>
            <p:ph type="body"/>
          </p:nvPr>
        </p:nvSpPr>
        <p:spPr>
          <a:xfrm>
            <a:off x="6236640" y="1591920"/>
            <a:ext cx="5551200" cy="219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100" spc="-1" strike="noStrike">
              <a:solidFill>
                <a:srgbClr val="171717"/>
              </a:solidFill>
              <a:latin typeface="Arial"/>
            </a:endParaRPr>
          </a:p>
        </p:txBody>
      </p:sp>
      <p:sp>
        <p:nvSpPr>
          <p:cNvPr id="459" name="PlaceHolder 4"/>
          <p:cNvSpPr>
            <a:spLocks noGrp="1"/>
          </p:cNvSpPr>
          <p:nvPr>
            <p:ph type="body"/>
          </p:nvPr>
        </p:nvSpPr>
        <p:spPr>
          <a:xfrm>
            <a:off x="407520" y="3998880"/>
            <a:ext cx="11376000" cy="219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100" spc="-1" strike="noStrike">
              <a:solidFill>
                <a:srgbClr val="171717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PlaceHolder 1"/>
          <p:cNvSpPr>
            <a:spLocks noGrp="1"/>
          </p:cNvSpPr>
          <p:nvPr>
            <p:ph type="title"/>
          </p:nvPr>
        </p:nvSpPr>
        <p:spPr>
          <a:xfrm>
            <a:off x="407520" y="372960"/>
            <a:ext cx="11376000" cy="1065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33a0"/>
              </a:solidFill>
              <a:latin typeface="Arial"/>
            </a:endParaRPr>
          </a:p>
        </p:txBody>
      </p:sp>
      <p:sp>
        <p:nvSpPr>
          <p:cNvPr id="461" name="PlaceHolder 2"/>
          <p:cNvSpPr>
            <a:spLocks noGrp="1"/>
          </p:cNvSpPr>
          <p:nvPr>
            <p:ph type="body"/>
          </p:nvPr>
        </p:nvSpPr>
        <p:spPr>
          <a:xfrm>
            <a:off x="407520" y="1591920"/>
            <a:ext cx="11376000" cy="219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100" spc="-1" strike="noStrike">
              <a:solidFill>
                <a:srgbClr val="171717"/>
              </a:solidFill>
              <a:latin typeface="Arial"/>
            </a:endParaRPr>
          </a:p>
        </p:txBody>
      </p:sp>
      <p:sp>
        <p:nvSpPr>
          <p:cNvPr id="462" name="PlaceHolder 3"/>
          <p:cNvSpPr>
            <a:spLocks noGrp="1"/>
          </p:cNvSpPr>
          <p:nvPr>
            <p:ph type="body"/>
          </p:nvPr>
        </p:nvSpPr>
        <p:spPr>
          <a:xfrm>
            <a:off x="407520" y="3998880"/>
            <a:ext cx="11376000" cy="219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100" spc="-1" strike="noStrike">
              <a:solidFill>
                <a:srgbClr val="171717"/>
              </a:solidFill>
              <a:latin typeface="Arial"/>
            </a:endParaRPr>
          </a:p>
        </p:txBody>
      </p:sp>
    </p:spTree>
  </p:cSld>
</p:sldLayout>
</file>

<file path=ppt/slideLayouts/slideLayout1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PlaceHolder 1"/>
          <p:cNvSpPr>
            <a:spLocks noGrp="1"/>
          </p:cNvSpPr>
          <p:nvPr>
            <p:ph type="title"/>
          </p:nvPr>
        </p:nvSpPr>
        <p:spPr>
          <a:xfrm>
            <a:off x="407520" y="372960"/>
            <a:ext cx="11376000" cy="1065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33a0"/>
              </a:solidFill>
              <a:latin typeface="Arial"/>
            </a:endParaRPr>
          </a:p>
        </p:txBody>
      </p:sp>
      <p:sp>
        <p:nvSpPr>
          <p:cNvPr id="464" name="PlaceHolder 2"/>
          <p:cNvSpPr>
            <a:spLocks noGrp="1"/>
          </p:cNvSpPr>
          <p:nvPr>
            <p:ph type="body"/>
          </p:nvPr>
        </p:nvSpPr>
        <p:spPr>
          <a:xfrm>
            <a:off x="407520" y="1591920"/>
            <a:ext cx="5551200" cy="219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100" spc="-1" strike="noStrike">
              <a:solidFill>
                <a:srgbClr val="171717"/>
              </a:solidFill>
              <a:latin typeface="Arial"/>
            </a:endParaRPr>
          </a:p>
        </p:txBody>
      </p:sp>
      <p:sp>
        <p:nvSpPr>
          <p:cNvPr id="465" name="PlaceHolder 3"/>
          <p:cNvSpPr>
            <a:spLocks noGrp="1"/>
          </p:cNvSpPr>
          <p:nvPr>
            <p:ph type="body"/>
          </p:nvPr>
        </p:nvSpPr>
        <p:spPr>
          <a:xfrm>
            <a:off x="6236640" y="1591920"/>
            <a:ext cx="5551200" cy="219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100" spc="-1" strike="noStrike">
              <a:solidFill>
                <a:srgbClr val="171717"/>
              </a:solidFill>
              <a:latin typeface="Arial"/>
            </a:endParaRPr>
          </a:p>
        </p:txBody>
      </p:sp>
      <p:sp>
        <p:nvSpPr>
          <p:cNvPr id="466" name="PlaceHolder 4"/>
          <p:cNvSpPr>
            <a:spLocks noGrp="1"/>
          </p:cNvSpPr>
          <p:nvPr>
            <p:ph type="body"/>
          </p:nvPr>
        </p:nvSpPr>
        <p:spPr>
          <a:xfrm>
            <a:off x="407520" y="3998880"/>
            <a:ext cx="5551200" cy="219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100" spc="-1" strike="noStrike">
              <a:solidFill>
                <a:srgbClr val="171717"/>
              </a:solidFill>
              <a:latin typeface="Arial"/>
            </a:endParaRPr>
          </a:p>
        </p:txBody>
      </p:sp>
      <p:sp>
        <p:nvSpPr>
          <p:cNvPr id="467" name="PlaceHolder 5"/>
          <p:cNvSpPr>
            <a:spLocks noGrp="1"/>
          </p:cNvSpPr>
          <p:nvPr>
            <p:ph type="body"/>
          </p:nvPr>
        </p:nvSpPr>
        <p:spPr>
          <a:xfrm>
            <a:off x="6236640" y="3998880"/>
            <a:ext cx="5551200" cy="219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100" spc="-1" strike="noStrike">
              <a:solidFill>
                <a:srgbClr val="171717"/>
              </a:solidFill>
              <a:latin typeface="Arial"/>
            </a:endParaRPr>
          </a:p>
        </p:txBody>
      </p:sp>
    </p:spTree>
  </p:cSld>
</p:sldLayout>
</file>

<file path=ppt/slideLayouts/slideLayout1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PlaceHolder 1"/>
          <p:cNvSpPr>
            <a:spLocks noGrp="1"/>
          </p:cNvSpPr>
          <p:nvPr>
            <p:ph type="title"/>
          </p:nvPr>
        </p:nvSpPr>
        <p:spPr>
          <a:xfrm>
            <a:off x="407520" y="372960"/>
            <a:ext cx="11376000" cy="1065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33a0"/>
              </a:solidFill>
              <a:latin typeface="Arial"/>
            </a:endParaRPr>
          </a:p>
        </p:txBody>
      </p:sp>
      <p:sp>
        <p:nvSpPr>
          <p:cNvPr id="469" name="PlaceHolder 2"/>
          <p:cNvSpPr>
            <a:spLocks noGrp="1"/>
          </p:cNvSpPr>
          <p:nvPr>
            <p:ph type="body"/>
          </p:nvPr>
        </p:nvSpPr>
        <p:spPr>
          <a:xfrm>
            <a:off x="407520" y="1591920"/>
            <a:ext cx="3663000" cy="219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100" spc="-1" strike="noStrike">
              <a:solidFill>
                <a:srgbClr val="171717"/>
              </a:solidFill>
              <a:latin typeface="Arial"/>
            </a:endParaRPr>
          </a:p>
        </p:txBody>
      </p:sp>
      <p:sp>
        <p:nvSpPr>
          <p:cNvPr id="470" name="PlaceHolder 3"/>
          <p:cNvSpPr>
            <a:spLocks noGrp="1"/>
          </p:cNvSpPr>
          <p:nvPr>
            <p:ph type="body"/>
          </p:nvPr>
        </p:nvSpPr>
        <p:spPr>
          <a:xfrm>
            <a:off x="4254120" y="1591920"/>
            <a:ext cx="3663000" cy="219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100" spc="-1" strike="noStrike">
              <a:solidFill>
                <a:srgbClr val="171717"/>
              </a:solidFill>
              <a:latin typeface="Arial"/>
            </a:endParaRPr>
          </a:p>
        </p:txBody>
      </p:sp>
      <p:sp>
        <p:nvSpPr>
          <p:cNvPr id="471" name="PlaceHolder 4"/>
          <p:cNvSpPr>
            <a:spLocks noGrp="1"/>
          </p:cNvSpPr>
          <p:nvPr>
            <p:ph type="body"/>
          </p:nvPr>
        </p:nvSpPr>
        <p:spPr>
          <a:xfrm>
            <a:off x="8100720" y="1591920"/>
            <a:ext cx="3663000" cy="219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100" spc="-1" strike="noStrike">
              <a:solidFill>
                <a:srgbClr val="171717"/>
              </a:solidFill>
              <a:latin typeface="Arial"/>
            </a:endParaRPr>
          </a:p>
        </p:txBody>
      </p:sp>
      <p:sp>
        <p:nvSpPr>
          <p:cNvPr id="472" name="PlaceHolder 5"/>
          <p:cNvSpPr>
            <a:spLocks noGrp="1"/>
          </p:cNvSpPr>
          <p:nvPr>
            <p:ph type="body"/>
          </p:nvPr>
        </p:nvSpPr>
        <p:spPr>
          <a:xfrm>
            <a:off x="407520" y="3998880"/>
            <a:ext cx="3663000" cy="219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100" spc="-1" strike="noStrike">
              <a:solidFill>
                <a:srgbClr val="171717"/>
              </a:solidFill>
              <a:latin typeface="Arial"/>
            </a:endParaRPr>
          </a:p>
        </p:txBody>
      </p:sp>
      <p:sp>
        <p:nvSpPr>
          <p:cNvPr id="473" name="PlaceHolder 6"/>
          <p:cNvSpPr>
            <a:spLocks noGrp="1"/>
          </p:cNvSpPr>
          <p:nvPr>
            <p:ph type="body"/>
          </p:nvPr>
        </p:nvSpPr>
        <p:spPr>
          <a:xfrm>
            <a:off x="4254120" y="3998880"/>
            <a:ext cx="3663000" cy="219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100" spc="-1" strike="noStrike">
              <a:solidFill>
                <a:srgbClr val="171717"/>
              </a:solidFill>
              <a:latin typeface="Arial"/>
            </a:endParaRPr>
          </a:p>
        </p:txBody>
      </p:sp>
      <p:sp>
        <p:nvSpPr>
          <p:cNvPr id="474" name="PlaceHolder 7"/>
          <p:cNvSpPr>
            <a:spLocks noGrp="1"/>
          </p:cNvSpPr>
          <p:nvPr>
            <p:ph type="body"/>
          </p:nvPr>
        </p:nvSpPr>
        <p:spPr>
          <a:xfrm>
            <a:off x="8100720" y="3998880"/>
            <a:ext cx="3663000" cy="219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100" spc="-1" strike="noStrike">
              <a:solidFill>
                <a:srgbClr val="171717"/>
              </a:solidFill>
              <a:latin typeface="Arial"/>
            </a:endParaRPr>
          </a:p>
        </p:txBody>
      </p:sp>
    </p:spTree>
  </p:cSld>
</p:sldLayout>
</file>

<file path=ppt/slideLayouts/slideLayout1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PlaceHolder 1"/>
          <p:cNvSpPr>
            <a:spLocks noGrp="1"/>
          </p:cNvSpPr>
          <p:nvPr>
            <p:ph type="title"/>
          </p:nvPr>
        </p:nvSpPr>
        <p:spPr>
          <a:xfrm>
            <a:off x="407520" y="372960"/>
            <a:ext cx="11376000" cy="1065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33a0"/>
              </a:solidFill>
              <a:latin typeface="Arial"/>
            </a:endParaRPr>
          </a:p>
        </p:txBody>
      </p:sp>
      <p:sp>
        <p:nvSpPr>
          <p:cNvPr id="487" name="PlaceHolder 2"/>
          <p:cNvSpPr>
            <a:spLocks noGrp="1"/>
          </p:cNvSpPr>
          <p:nvPr>
            <p:ph type="subTitle"/>
          </p:nvPr>
        </p:nvSpPr>
        <p:spPr>
          <a:xfrm>
            <a:off x="407520" y="1591920"/>
            <a:ext cx="11376000" cy="4608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PlaceHolder 1"/>
          <p:cNvSpPr>
            <a:spLocks noGrp="1"/>
          </p:cNvSpPr>
          <p:nvPr>
            <p:ph type="title"/>
          </p:nvPr>
        </p:nvSpPr>
        <p:spPr>
          <a:xfrm>
            <a:off x="407520" y="372960"/>
            <a:ext cx="11376000" cy="1065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33a0"/>
              </a:solidFill>
              <a:latin typeface="Arial"/>
            </a:endParaRPr>
          </a:p>
        </p:txBody>
      </p:sp>
      <p:sp>
        <p:nvSpPr>
          <p:cNvPr id="489" name="PlaceHolder 2"/>
          <p:cNvSpPr>
            <a:spLocks noGrp="1"/>
          </p:cNvSpPr>
          <p:nvPr>
            <p:ph type="body"/>
          </p:nvPr>
        </p:nvSpPr>
        <p:spPr>
          <a:xfrm>
            <a:off x="407520" y="1591920"/>
            <a:ext cx="11376000" cy="4608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100" spc="-1" strike="noStrike">
              <a:solidFill>
                <a:srgbClr val="171717"/>
              </a:solidFill>
              <a:latin typeface="Arial"/>
            </a:endParaRPr>
          </a:p>
        </p:txBody>
      </p:sp>
    </p:spTree>
  </p:cSld>
</p:sldLayout>
</file>

<file path=ppt/slideLayouts/slideLayout1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PlaceHolder 1"/>
          <p:cNvSpPr>
            <a:spLocks noGrp="1"/>
          </p:cNvSpPr>
          <p:nvPr>
            <p:ph type="title"/>
          </p:nvPr>
        </p:nvSpPr>
        <p:spPr>
          <a:xfrm>
            <a:off x="407520" y="372960"/>
            <a:ext cx="11376000" cy="1065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33a0"/>
              </a:solidFill>
              <a:latin typeface="Arial"/>
            </a:endParaRPr>
          </a:p>
        </p:txBody>
      </p:sp>
      <p:sp>
        <p:nvSpPr>
          <p:cNvPr id="491" name="PlaceHolder 2"/>
          <p:cNvSpPr>
            <a:spLocks noGrp="1"/>
          </p:cNvSpPr>
          <p:nvPr>
            <p:ph type="body"/>
          </p:nvPr>
        </p:nvSpPr>
        <p:spPr>
          <a:xfrm>
            <a:off x="407520" y="1591920"/>
            <a:ext cx="5551200" cy="4608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100" spc="-1" strike="noStrike">
              <a:solidFill>
                <a:srgbClr val="171717"/>
              </a:solidFill>
              <a:latin typeface="Arial"/>
            </a:endParaRPr>
          </a:p>
        </p:txBody>
      </p:sp>
      <p:sp>
        <p:nvSpPr>
          <p:cNvPr id="492" name="PlaceHolder 3"/>
          <p:cNvSpPr>
            <a:spLocks noGrp="1"/>
          </p:cNvSpPr>
          <p:nvPr>
            <p:ph type="body"/>
          </p:nvPr>
        </p:nvSpPr>
        <p:spPr>
          <a:xfrm>
            <a:off x="6236640" y="1591920"/>
            <a:ext cx="5551200" cy="4608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100" spc="-1" strike="noStrike">
              <a:solidFill>
                <a:srgbClr val="171717"/>
              </a:solidFill>
              <a:latin typeface="Arial"/>
            </a:endParaRPr>
          </a:p>
        </p:txBody>
      </p:sp>
    </p:spTree>
  </p:cSld>
</p:sldLayout>
</file>

<file path=ppt/slideLayouts/slideLayout1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PlaceHolder 1"/>
          <p:cNvSpPr>
            <a:spLocks noGrp="1"/>
          </p:cNvSpPr>
          <p:nvPr>
            <p:ph type="title"/>
          </p:nvPr>
        </p:nvSpPr>
        <p:spPr>
          <a:xfrm>
            <a:off x="407520" y="372960"/>
            <a:ext cx="11376000" cy="1065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33a0"/>
              </a:solidFill>
              <a:latin typeface="Arial"/>
            </a:endParaRPr>
          </a:p>
        </p:txBody>
      </p:sp>
    </p:spTree>
  </p:cSld>
</p:sldLayout>
</file>

<file path=ppt/slideLayouts/slideLayout1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PlaceHolder 1"/>
          <p:cNvSpPr>
            <a:spLocks noGrp="1"/>
          </p:cNvSpPr>
          <p:nvPr>
            <p:ph type="subTitle"/>
          </p:nvPr>
        </p:nvSpPr>
        <p:spPr>
          <a:xfrm>
            <a:off x="407520" y="372960"/>
            <a:ext cx="11376000" cy="4940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PlaceHolder 1"/>
          <p:cNvSpPr>
            <a:spLocks noGrp="1"/>
          </p:cNvSpPr>
          <p:nvPr>
            <p:ph type="title"/>
          </p:nvPr>
        </p:nvSpPr>
        <p:spPr>
          <a:xfrm>
            <a:off x="407520" y="372960"/>
            <a:ext cx="11376000" cy="1065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33a0"/>
              </a:solidFill>
              <a:latin typeface="Arial"/>
            </a:endParaRPr>
          </a:p>
        </p:txBody>
      </p:sp>
      <p:sp>
        <p:nvSpPr>
          <p:cNvPr id="496" name="PlaceHolder 2"/>
          <p:cNvSpPr>
            <a:spLocks noGrp="1"/>
          </p:cNvSpPr>
          <p:nvPr>
            <p:ph type="body"/>
          </p:nvPr>
        </p:nvSpPr>
        <p:spPr>
          <a:xfrm>
            <a:off x="407520" y="1591920"/>
            <a:ext cx="5551200" cy="219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100" spc="-1" strike="noStrike">
              <a:solidFill>
                <a:srgbClr val="171717"/>
              </a:solidFill>
              <a:latin typeface="Arial"/>
            </a:endParaRPr>
          </a:p>
        </p:txBody>
      </p:sp>
      <p:sp>
        <p:nvSpPr>
          <p:cNvPr id="497" name="PlaceHolder 3"/>
          <p:cNvSpPr>
            <a:spLocks noGrp="1"/>
          </p:cNvSpPr>
          <p:nvPr>
            <p:ph type="body"/>
          </p:nvPr>
        </p:nvSpPr>
        <p:spPr>
          <a:xfrm>
            <a:off x="6236640" y="1591920"/>
            <a:ext cx="5551200" cy="4608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100" spc="-1" strike="noStrike">
              <a:solidFill>
                <a:srgbClr val="171717"/>
              </a:solidFill>
              <a:latin typeface="Arial"/>
            </a:endParaRPr>
          </a:p>
        </p:txBody>
      </p:sp>
      <p:sp>
        <p:nvSpPr>
          <p:cNvPr id="498" name="PlaceHolder 4"/>
          <p:cNvSpPr>
            <a:spLocks noGrp="1"/>
          </p:cNvSpPr>
          <p:nvPr>
            <p:ph type="body"/>
          </p:nvPr>
        </p:nvSpPr>
        <p:spPr>
          <a:xfrm>
            <a:off x="407520" y="3998880"/>
            <a:ext cx="5551200" cy="219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100" spc="-1" strike="noStrike">
              <a:solidFill>
                <a:srgbClr val="171717"/>
              </a:solidFill>
              <a:latin typeface="Arial"/>
            </a:endParaRP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07520" y="372960"/>
            <a:ext cx="11376000" cy="1065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33a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07520" y="1591920"/>
            <a:ext cx="11376000" cy="4608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PlaceHolder 1"/>
          <p:cNvSpPr>
            <a:spLocks noGrp="1"/>
          </p:cNvSpPr>
          <p:nvPr>
            <p:ph type="title"/>
          </p:nvPr>
        </p:nvSpPr>
        <p:spPr>
          <a:xfrm>
            <a:off x="407520" y="372960"/>
            <a:ext cx="11376000" cy="1065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33a0"/>
              </a:solidFill>
              <a:latin typeface="Arial"/>
            </a:endParaRPr>
          </a:p>
        </p:txBody>
      </p:sp>
      <p:sp>
        <p:nvSpPr>
          <p:cNvPr id="500" name="PlaceHolder 2"/>
          <p:cNvSpPr>
            <a:spLocks noGrp="1"/>
          </p:cNvSpPr>
          <p:nvPr>
            <p:ph type="body"/>
          </p:nvPr>
        </p:nvSpPr>
        <p:spPr>
          <a:xfrm>
            <a:off x="407520" y="1591920"/>
            <a:ext cx="5551200" cy="4608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100" spc="-1" strike="noStrike">
              <a:solidFill>
                <a:srgbClr val="171717"/>
              </a:solidFill>
              <a:latin typeface="Arial"/>
            </a:endParaRPr>
          </a:p>
        </p:txBody>
      </p:sp>
      <p:sp>
        <p:nvSpPr>
          <p:cNvPr id="501" name="PlaceHolder 3"/>
          <p:cNvSpPr>
            <a:spLocks noGrp="1"/>
          </p:cNvSpPr>
          <p:nvPr>
            <p:ph type="body"/>
          </p:nvPr>
        </p:nvSpPr>
        <p:spPr>
          <a:xfrm>
            <a:off x="6236640" y="1591920"/>
            <a:ext cx="5551200" cy="219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100" spc="-1" strike="noStrike">
              <a:solidFill>
                <a:srgbClr val="171717"/>
              </a:solidFill>
              <a:latin typeface="Arial"/>
            </a:endParaRPr>
          </a:p>
        </p:txBody>
      </p:sp>
      <p:sp>
        <p:nvSpPr>
          <p:cNvPr id="502" name="PlaceHolder 4"/>
          <p:cNvSpPr>
            <a:spLocks noGrp="1"/>
          </p:cNvSpPr>
          <p:nvPr>
            <p:ph type="body"/>
          </p:nvPr>
        </p:nvSpPr>
        <p:spPr>
          <a:xfrm>
            <a:off x="6236640" y="3998880"/>
            <a:ext cx="5551200" cy="219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100" spc="-1" strike="noStrike">
              <a:solidFill>
                <a:srgbClr val="171717"/>
              </a:solidFill>
              <a:latin typeface="Arial"/>
            </a:endParaRPr>
          </a:p>
        </p:txBody>
      </p:sp>
    </p:spTree>
  </p:cSld>
</p:sldLayout>
</file>

<file path=ppt/slideLayouts/slideLayout1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PlaceHolder 1"/>
          <p:cNvSpPr>
            <a:spLocks noGrp="1"/>
          </p:cNvSpPr>
          <p:nvPr>
            <p:ph type="title"/>
          </p:nvPr>
        </p:nvSpPr>
        <p:spPr>
          <a:xfrm>
            <a:off x="407520" y="372960"/>
            <a:ext cx="11376000" cy="1065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33a0"/>
              </a:solidFill>
              <a:latin typeface="Arial"/>
            </a:endParaRPr>
          </a:p>
        </p:txBody>
      </p:sp>
      <p:sp>
        <p:nvSpPr>
          <p:cNvPr id="504" name="PlaceHolder 2"/>
          <p:cNvSpPr>
            <a:spLocks noGrp="1"/>
          </p:cNvSpPr>
          <p:nvPr>
            <p:ph type="body"/>
          </p:nvPr>
        </p:nvSpPr>
        <p:spPr>
          <a:xfrm>
            <a:off x="407520" y="1591920"/>
            <a:ext cx="5551200" cy="219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100" spc="-1" strike="noStrike">
              <a:solidFill>
                <a:srgbClr val="171717"/>
              </a:solidFill>
              <a:latin typeface="Arial"/>
            </a:endParaRPr>
          </a:p>
        </p:txBody>
      </p:sp>
      <p:sp>
        <p:nvSpPr>
          <p:cNvPr id="505" name="PlaceHolder 3"/>
          <p:cNvSpPr>
            <a:spLocks noGrp="1"/>
          </p:cNvSpPr>
          <p:nvPr>
            <p:ph type="body"/>
          </p:nvPr>
        </p:nvSpPr>
        <p:spPr>
          <a:xfrm>
            <a:off x="6236640" y="1591920"/>
            <a:ext cx="5551200" cy="219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100" spc="-1" strike="noStrike">
              <a:solidFill>
                <a:srgbClr val="171717"/>
              </a:solidFill>
              <a:latin typeface="Arial"/>
            </a:endParaRPr>
          </a:p>
        </p:txBody>
      </p:sp>
      <p:sp>
        <p:nvSpPr>
          <p:cNvPr id="506" name="PlaceHolder 4"/>
          <p:cNvSpPr>
            <a:spLocks noGrp="1"/>
          </p:cNvSpPr>
          <p:nvPr>
            <p:ph type="body"/>
          </p:nvPr>
        </p:nvSpPr>
        <p:spPr>
          <a:xfrm>
            <a:off x="407520" y="3998880"/>
            <a:ext cx="11376000" cy="219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100" spc="-1" strike="noStrike">
              <a:solidFill>
                <a:srgbClr val="171717"/>
              </a:solidFill>
              <a:latin typeface="Arial"/>
            </a:endParaRPr>
          </a:p>
        </p:txBody>
      </p:sp>
    </p:spTree>
  </p:cSld>
</p:sldLayout>
</file>

<file path=ppt/slideLayouts/slideLayout1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PlaceHolder 1"/>
          <p:cNvSpPr>
            <a:spLocks noGrp="1"/>
          </p:cNvSpPr>
          <p:nvPr>
            <p:ph type="title"/>
          </p:nvPr>
        </p:nvSpPr>
        <p:spPr>
          <a:xfrm>
            <a:off x="407520" y="372960"/>
            <a:ext cx="11376000" cy="1065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33a0"/>
              </a:solidFill>
              <a:latin typeface="Arial"/>
            </a:endParaRPr>
          </a:p>
        </p:txBody>
      </p:sp>
      <p:sp>
        <p:nvSpPr>
          <p:cNvPr id="508" name="PlaceHolder 2"/>
          <p:cNvSpPr>
            <a:spLocks noGrp="1"/>
          </p:cNvSpPr>
          <p:nvPr>
            <p:ph type="body"/>
          </p:nvPr>
        </p:nvSpPr>
        <p:spPr>
          <a:xfrm>
            <a:off x="407520" y="1591920"/>
            <a:ext cx="11376000" cy="219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100" spc="-1" strike="noStrike">
              <a:solidFill>
                <a:srgbClr val="171717"/>
              </a:solidFill>
              <a:latin typeface="Arial"/>
            </a:endParaRPr>
          </a:p>
        </p:txBody>
      </p:sp>
      <p:sp>
        <p:nvSpPr>
          <p:cNvPr id="509" name="PlaceHolder 3"/>
          <p:cNvSpPr>
            <a:spLocks noGrp="1"/>
          </p:cNvSpPr>
          <p:nvPr>
            <p:ph type="body"/>
          </p:nvPr>
        </p:nvSpPr>
        <p:spPr>
          <a:xfrm>
            <a:off x="407520" y="3998880"/>
            <a:ext cx="11376000" cy="219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100" spc="-1" strike="noStrike">
              <a:solidFill>
                <a:srgbClr val="171717"/>
              </a:solidFill>
              <a:latin typeface="Arial"/>
            </a:endParaRPr>
          </a:p>
        </p:txBody>
      </p:sp>
    </p:spTree>
  </p:cSld>
</p:sldLayout>
</file>

<file path=ppt/slideLayouts/slideLayout1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PlaceHolder 1"/>
          <p:cNvSpPr>
            <a:spLocks noGrp="1"/>
          </p:cNvSpPr>
          <p:nvPr>
            <p:ph type="title"/>
          </p:nvPr>
        </p:nvSpPr>
        <p:spPr>
          <a:xfrm>
            <a:off x="407520" y="372960"/>
            <a:ext cx="11376000" cy="1065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33a0"/>
              </a:solidFill>
              <a:latin typeface="Arial"/>
            </a:endParaRPr>
          </a:p>
        </p:txBody>
      </p:sp>
      <p:sp>
        <p:nvSpPr>
          <p:cNvPr id="511" name="PlaceHolder 2"/>
          <p:cNvSpPr>
            <a:spLocks noGrp="1"/>
          </p:cNvSpPr>
          <p:nvPr>
            <p:ph type="body"/>
          </p:nvPr>
        </p:nvSpPr>
        <p:spPr>
          <a:xfrm>
            <a:off x="407520" y="1591920"/>
            <a:ext cx="5551200" cy="219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100" spc="-1" strike="noStrike">
              <a:solidFill>
                <a:srgbClr val="171717"/>
              </a:solidFill>
              <a:latin typeface="Arial"/>
            </a:endParaRPr>
          </a:p>
        </p:txBody>
      </p:sp>
      <p:sp>
        <p:nvSpPr>
          <p:cNvPr id="512" name="PlaceHolder 3"/>
          <p:cNvSpPr>
            <a:spLocks noGrp="1"/>
          </p:cNvSpPr>
          <p:nvPr>
            <p:ph type="body"/>
          </p:nvPr>
        </p:nvSpPr>
        <p:spPr>
          <a:xfrm>
            <a:off x="6236640" y="1591920"/>
            <a:ext cx="5551200" cy="219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100" spc="-1" strike="noStrike">
              <a:solidFill>
                <a:srgbClr val="171717"/>
              </a:solidFill>
              <a:latin typeface="Arial"/>
            </a:endParaRPr>
          </a:p>
        </p:txBody>
      </p:sp>
      <p:sp>
        <p:nvSpPr>
          <p:cNvPr id="513" name="PlaceHolder 4"/>
          <p:cNvSpPr>
            <a:spLocks noGrp="1"/>
          </p:cNvSpPr>
          <p:nvPr>
            <p:ph type="body"/>
          </p:nvPr>
        </p:nvSpPr>
        <p:spPr>
          <a:xfrm>
            <a:off x="407520" y="3998880"/>
            <a:ext cx="5551200" cy="219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100" spc="-1" strike="noStrike">
              <a:solidFill>
                <a:srgbClr val="171717"/>
              </a:solidFill>
              <a:latin typeface="Arial"/>
            </a:endParaRPr>
          </a:p>
        </p:txBody>
      </p:sp>
      <p:sp>
        <p:nvSpPr>
          <p:cNvPr id="514" name="PlaceHolder 5"/>
          <p:cNvSpPr>
            <a:spLocks noGrp="1"/>
          </p:cNvSpPr>
          <p:nvPr>
            <p:ph type="body"/>
          </p:nvPr>
        </p:nvSpPr>
        <p:spPr>
          <a:xfrm>
            <a:off x="6236640" y="3998880"/>
            <a:ext cx="5551200" cy="219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100" spc="-1" strike="noStrike">
              <a:solidFill>
                <a:srgbClr val="171717"/>
              </a:solidFill>
              <a:latin typeface="Arial"/>
            </a:endParaRPr>
          </a:p>
        </p:txBody>
      </p:sp>
    </p:spTree>
  </p:cSld>
</p:sldLayout>
</file>

<file path=ppt/slideLayouts/slideLayout1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PlaceHolder 1"/>
          <p:cNvSpPr>
            <a:spLocks noGrp="1"/>
          </p:cNvSpPr>
          <p:nvPr>
            <p:ph type="title"/>
          </p:nvPr>
        </p:nvSpPr>
        <p:spPr>
          <a:xfrm>
            <a:off x="407520" y="372960"/>
            <a:ext cx="11376000" cy="1065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33a0"/>
              </a:solidFill>
              <a:latin typeface="Arial"/>
            </a:endParaRPr>
          </a:p>
        </p:txBody>
      </p:sp>
      <p:sp>
        <p:nvSpPr>
          <p:cNvPr id="516" name="PlaceHolder 2"/>
          <p:cNvSpPr>
            <a:spLocks noGrp="1"/>
          </p:cNvSpPr>
          <p:nvPr>
            <p:ph type="body"/>
          </p:nvPr>
        </p:nvSpPr>
        <p:spPr>
          <a:xfrm>
            <a:off x="407520" y="1591920"/>
            <a:ext cx="3663000" cy="219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100" spc="-1" strike="noStrike">
              <a:solidFill>
                <a:srgbClr val="171717"/>
              </a:solidFill>
              <a:latin typeface="Arial"/>
            </a:endParaRPr>
          </a:p>
        </p:txBody>
      </p:sp>
      <p:sp>
        <p:nvSpPr>
          <p:cNvPr id="517" name="PlaceHolder 3"/>
          <p:cNvSpPr>
            <a:spLocks noGrp="1"/>
          </p:cNvSpPr>
          <p:nvPr>
            <p:ph type="body"/>
          </p:nvPr>
        </p:nvSpPr>
        <p:spPr>
          <a:xfrm>
            <a:off x="4254120" y="1591920"/>
            <a:ext cx="3663000" cy="219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100" spc="-1" strike="noStrike">
              <a:solidFill>
                <a:srgbClr val="171717"/>
              </a:solidFill>
              <a:latin typeface="Arial"/>
            </a:endParaRPr>
          </a:p>
        </p:txBody>
      </p:sp>
      <p:sp>
        <p:nvSpPr>
          <p:cNvPr id="518" name="PlaceHolder 4"/>
          <p:cNvSpPr>
            <a:spLocks noGrp="1"/>
          </p:cNvSpPr>
          <p:nvPr>
            <p:ph type="body"/>
          </p:nvPr>
        </p:nvSpPr>
        <p:spPr>
          <a:xfrm>
            <a:off x="8100720" y="1591920"/>
            <a:ext cx="3663000" cy="219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100" spc="-1" strike="noStrike">
              <a:solidFill>
                <a:srgbClr val="171717"/>
              </a:solidFill>
              <a:latin typeface="Arial"/>
            </a:endParaRPr>
          </a:p>
        </p:txBody>
      </p:sp>
      <p:sp>
        <p:nvSpPr>
          <p:cNvPr id="519" name="PlaceHolder 5"/>
          <p:cNvSpPr>
            <a:spLocks noGrp="1"/>
          </p:cNvSpPr>
          <p:nvPr>
            <p:ph type="body"/>
          </p:nvPr>
        </p:nvSpPr>
        <p:spPr>
          <a:xfrm>
            <a:off x="407520" y="3998880"/>
            <a:ext cx="3663000" cy="219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100" spc="-1" strike="noStrike">
              <a:solidFill>
                <a:srgbClr val="171717"/>
              </a:solidFill>
              <a:latin typeface="Arial"/>
            </a:endParaRPr>
          </a:p>
        </p:txBody>
      </p:sp>
      <p:sp>
        <p:nvSpPr>
          <p:cNvPr id="520" name="PlaceHolder 6"/>
          <p:cNvSpPr>
            <a:spLocks noGrp="1"/>
          </p:cNvSpPr>
          <p:nvPr>
            <p:ph type="body"/>
          </p:nvPr>
        </p:nvSpPr>
        <p:spPr>
          <a:xfrm>
            <a:off x="4254120" y="3998880"/>
            <a:ext cx="3663000" cy="219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100" spc="-1" strike="noStrike">
              <a:solidFill>
                <a:srgbClr val="171717"/>
              </a:solidFill>
              <a:latin typeface="Arial"/>
            </a:endParaRPr>
          </a:p>
        </p:txBody>
      </p:sp>
      <p:sp>
        <p:nvSpPr>
          <p:cNvPr id="521" name="PlaceHolder 7"/>
          <p:cNvSpPr>
            <a:spLocks noGrp="1"/>
          </p:cNvSpPr>
          <p:nvPr>
            <p:ph type="body"/>
          </p:nvPr>
        </p:nvSpPr>
        <p:spPr>
          <a:xfrm>
            <a:off x="8100720" y="3998880"/>
            <a:ext cx="3663000" cy="219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100" spc="-1" strike="noStrike">
              <a:solidFill>
                <a:srgbClr val="171717"/>
              </a:solidFill>
              <a:latin typeface="Arial"/>
            </a:endParaRPr>
          </a:p>
        </p:txBody>
      </p:sp>
    </p:spTree>
  </p:cSld>
</p:sldLayout>
</file>

<file path=ppt/slideLayouts/slideLayout1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PlaceHolder 1"/>
          <p:cNvSpPr>
            <a:spLocks noGrp="1"/>
          </p:cNvSpPr>
          <p:nvPr>
            <p:ph type="title"/>
          </p:nvPr>
        </p:nvSpPr>
        <p:spPr>
          <a:xfrm>
            <a:off x="407520" y="372960"/>
            <a:ext cx="11376000" cy="1065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33a0"/>
              </a:solidFill>
              <a:latin typeface="Arial"/>
            </a:endParaRPr>
          </a:p>
        </p:txBody>
      </p:sp>
      <p:sp>
        <p:nvSpPr>
          <p:cNvPr id="534" name="PlaceHolder 2"/>
          <p:cNvSpPr>
            <a:spLocks noGrp="1"/>
          </p:cNvSpPr>
          <p:nvPr>
            <p:ph type="subTitle"/>
          </p:nvPr>
        </p:nvSpPr>
        <p:spPr>
          <a:xfrm>
            <a:off x="407520" y="1591920"/>
            <a:ext cx="11376000" cy="4608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PlaceHolder 1"/>
          <p:cNvSpPr>
            <a:spLocks noGrp="1"/>
          </p:cNvSpPr>
          <p:nvPr>
            <p:ph type="title"/>
          </p:nvPr>
        </p:nvSpPr>
        <p:spPr>
          <a:xfrm>
            <a:off x="407520" y="372960"/>
            <a:ext cx="11376000" cy="1065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33a0"/>
              </a:solidFill>
              <a:latin typeface="Arial"/>
            </a:endParaRPr>
          </a:p>
        </p:txBody>
      </p:sp>
      <p:sp>
        <p:nvSpPr>
          <p:cNvPr id="536" name="PlaceHolder 2"/>
          <p:cNvSpPr>
            <a:spLocks noGrp="1"/>
          </p:cNvSpPr>
          <p:nvPr>
            <p:ph type="body"/>
          </p:nvPr>
        </p:nvSpPr>
        <p:spPr>
          <a:xfrm>
            <a:off x="407520" y="1591920"/>
            <a:ext cx="11376000" cy="4608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100" spc="-1" strike="noStrike">
              <a:solidFill>
                <a:srgbClr val="171717"/>
              </a:solidFill>
              <a:latin typeface="Arial"/>
            </a:endParaRPr>
          </a:p>
        </p:txBody>
      </p:sp>
    </p:spTree>
  </p:cSld>
</p:sldLayout>
</file>

<file path=ppt/slideLayouts/slideLayout1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PlaceHolder 1"/>
          <p:cNvSpPr>
            <a:spLocks noGrp="1"/>
          </p:cNvSpPr>
          <p:nvPr>
            <p:ph type="title"/>
          </p:nvPr>
        </p:nvSpPr>
        <p:spPr>
          <a:xfrm>
            <a:off x="407520" y="372960"/>
            <a:ext cx="11376000" cy="1065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33a0"/>
              </a:solidFill>
              <a:latin typeface="Arial"/>
            </a:endParaRPr>
          </a:p>
        </p:txBody>
      </p:sp>
      <p:sp>
        <p:nvSpPr>
          <p:cNvPr id="538" name="PlaceHolder 2"/>
          <p:cNvSpPr>
            <a:spLocks noGrp="1"/>
          </p:cNvSpPr>
          <p:nvPr>
            <p:ph type="body"/>
          </p:nvPr>
        </p:nvSpPr>
        <p:spPr>
          <a:xfrm>
            <a:off x="407520" y="1591920"/>
            <a:ext cx="5551200" cy="4608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100" spc="-1" strike="noStrike">
              <a:solidFill>
                <a:srgbClr val="171717"/>
              </a:solidFill>
              <a:latin typeface="Arial"/>
            </a:endParaRPr>
          </a:p>
        </p:txBody>
      </p:sp>
      <p:sp>
        <p:nvSpPr>
          <p:cNvPr id="539" name="PlaceHolder 3"/>
          <p:cNvSpPr>
            <a:spLocks noGrp="1"/>
          </p:cNvSpPr>
          <p:nvPr>
            <p:ph type="body"/>
          </p:nvPr>
        </p:nvSpPr>
        <p:spPr>
          <a:xfrm>
            <a:off x="6236640" y="1591920"/>
            <a:ext cx="5551200" cy="4608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100" spc="-1" strike="noStrike">
              <a:solidFill>
                <a:srgbClr val="171717"/>
              </a:solidFill>
              <a:latin typeface="Arial"/>
            </a:endParaRPr>
          </a:p>
        </p:txBody>
      </p:sp>
    </p:spTree>
  </p:cSld>
</p:sldLayout>
</file>

<file path=ppt/slideLayouts/slideLayout1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PlaceHolder 1"/>
          <p:cNvSpPr>
            <a:spLocks noGrp="1"/>
          </p:cNvSpPr>
          <p:nvPr>
            <p:ph type="title"/>
          </p:nvPr>
        </p:nvSpPr>
        <p:spPr>
          <a:xfrm>
            <a:off x="407520" y="372960"/>
            <a:ext cx="11376000" cy="1065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33a0"/>
              </a:solid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07520" y="372960"/>
            <a:ext cx="11376000" cy="1065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33a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07520" y="1591920"/>
            <a:ext cx="11376000" cy="4608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100" spc="-1" strike="noStrike">
              <a:solidFill>
                <a:srgbClr val="171717"/>
              </a:solidFill>
              <a:latin typeface="Arial"/>
            </a:endParaRPr>
          </a:p>
        </p:txBody>
      </p:sp>
    </p:spTree>
  </p:cSld>
</p:sldLayout>
</file>

<file path=ppt/slideLayouts/slideLayout1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PlaceHolder 1"/>
          <p:cNvSpPr>
            <a:spLocks noGrp="1"/>
          </p:cNvSpPr>
          <p:nvPr>
            <p:ph type="subTitle"/>
          </p:nvPr>
        </p:nvSpPr>
        <p:spPr>
          <a:xfrm>
            <a:off x="407520" y="372960"/>
            <a:ext cx="11376000" cy="4940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PlaceHolder 1"/>
          <p:cNvSpPr>
            <a:spLocks noGrp="1"/>
          </p:cNvSpPr>
          <p:nvPr>
            <p:ph type="title"/>
          </p:nvPr>
        </p:nvSpPr>
        <p:spPr>
          <a:xfrm>
            <a:off x="407520" y="372960"/>
            <a:ext cx="11376000" cy="1065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33a0"/>
              </a:solidFill>
              <a:latin typeface="Arial"/>
            </a:endParaRPr>
          </a:p>
        </p:txBody>
      </p:sp>
      <p:sp>
        <p:nvSpPr>
          <p:cNvPr id="543" name="PlaceHolder 2"/>
          <p:cNvSpPr>
            <a:spLocks noGrp="1"/>
          </p:cNvSpPr>
          <p:nvPr>
            <p:ph type="body"/>
          </p:nvPr>
        </p:nvSpPr>
        <p:spPr>
          <a:xfrm>
            <a:off x="407520" y="1591920"/>
            <a:ext cx="5551200" cy="219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100" spc="-1" strike="noStrike">
              <a:solidFill>
                <a:srgbClr val="171717"/>
              </a:solidFill>
              <a:latin typeface="Arial"/>
            </a:endParaRPr>
          </a:p>
        </p:txBody>
      </p:sp>
      <p:sp>
        <p:nvSpPr>
          <p:cNvPr id="544" name="PlaceHolder 3"/>
          <p:cNvSpPr>
            <a:spLocks noGrp="1"/>
          </p:cNvSpPr>
          <p:nvPr>
            <p:ph type="body"/>
          </p:nvPr>
        </p:nvSpPr>
        <p:spPr>
          <a:xfrm>
            <a:off x="6236640" y="1591920"/>
            <a:ext cx="5551200" cy="4608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100" spc="-1" strike="noStrike">
              <a:solidFill>
                <a:srgbClr val="171717"/>
              </a:solidFill>
              <a:latin typeface="Arial"/>
            </a:endParaRPr>
          </a:p>
        </p:txBody>
      </p:sp>
      <p:sp>
        <p:nvSpPr>
          <p:cNvPr id="545" name="PlaceHolder 4"/>
          <p:cNvSpPr>
            <a:spLocks noGrp="1"/>
          </p:cNvSpPr>
          <p:nvPr>
            <p:ph type="body"/>
          </p:nvPr>
        </p:nvSpPr>
        <p:spPr>
          <a:xfrm>
            <a:off x="407520" y="3998880"/>
            <a:ext cx="5551200" cy="219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100" spc="-1" strike="noStrike">
              <a:solidFill>
                <a:srgbClr val="171717"/>
              </a:solidFill>
              <a:latin typeface="Arial"/>
            </a:endParaRPr>
          </a:p>
        </p:txBody>
      </p:sp>
    </p:spTree>
  </p:cSld>
</p:sldLayout>
</file>

<file path=ppt/slideLayouts/slideLayout1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PlaceHolder 1"/>
          <p:cNvSpPr>
            <a:spLocks noGrp="1"/>
          </p:cNvSpPr>
          <p:nvPr>
            <p:ph type="title"/>
          </p:nvPr>
        </p:nvSpPr>
        <p:spPr>
          <a:xfrm>
            <a:off x="407520" y="372960"/>
            <a:ext cx="11376000" cy="1065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33a0"/>
              </a:solidFill>
              <a:latin typeface="Arial"/>
            </a:endParaRPr>
          </a:p>
        </p:txBody>
      </p:sp>
      <p:sp>
        <p:nvSpPr>
          <p:cNvPr id="547" name="PlaceHolder 2"/>
          <p:cNvSpPr>
            <a:spLocks noGrp="1"/>
          </p:cNvSpPr>
          <p:nvPr>
            <p:ph type="body"/>
          </p:nvPr>
        </p:nvSpPr>
        <p:spPr>
          <a:xfrm>
            <a:off x="407520" y="1591920"/>
            <a:ext cx="5551200" cy="4608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100" spc="-1" strike="noStrike">
              <a:solidFill>
                <a:srgbClr val="171717"/>
              </a:solidFill>
              <a:latin typeface="Arial"/>
            </a:endParaRPr>
          </a:p>
        </p:txBody>
      </p:sp>
      <p:sp>
        <p:nvSpPr>
          <p:cNvPr id="548" name="PlaceHolder 3"/>
          <p:cNvSpPr>
            <a:spLocks noGrp="1"/>
          </p:cNvSpPr>
          <p:nvPr>
            <p:ph type="body"/>
          </p:nvPr>
        </p:nvSpPr>
        <p:spPr>
          <a:xfrm>
            <a:off x="6236640" y="1591920"/>
            <a:ext cx="5551200" cy="219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100" spc="-1" strike="noStrike">
              <a:solidFill>
                <a:srgbClr val="171717"/>
              </a:solidFill>
              <a:latin typeface="Arial"/>
            </a:endParaRPr>
          </a:p>
        </p:txBody>
      </p:sp>
      <p:sp>
        <p:nvSpPr>
          <p:cNvPr id="549" name="PlaceHolder 4"/>
          <p:cNvSpPr>
            <a:spLocks noGrp="1"/>
          </p:cNvSpPr>
          <p:nvPr>
            <p:ph type="body"/>
          </p:nvPr>
        </p:nvSpPr>
        <p:spPr>
          <a:xfrm>
            <a:off x="6236640" y="3998880"/>
            <a:ext cx="5551200" cy="219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100" spc="-1" strike="noStrike">
              <a:solidFill>
                <a:srgbClr val="171717"/>
              </a:solidFill>
              <a:latin typeface="Arial"/>
            </a:endParaRPr>
          </a:p>
        </p:txBody>
      </p:sp>
    </p:spTree>
  </p:cSld>
</p:sldLayout>
</file>

<file path=ppt/slideLayouts/slideLayout1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PlaceHolder 1"/>
          <p:cNvSpPr>
            <a:spLocks noGrp="1"/>
          </p:cNvSpPr>
          <p:nvPr>
            <p:ph type="title"/>
          </p:nvPr>
        </p:nvSpPr>
        <p:spPr>
          <a:xfrm>
            <a:off x="407520" y="372960"/>
            <a:ext cx="11376000" cy="1065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33a0"/>
              </a:solidFill>
              <a:latin typeface="Arial"/>
            </a:endParaRPr>
          </a:p>
        </p:txBody>
      </p:sp>
      <p:sp>
        <p:nvSpPr>
          <p:cNvPr id="551" name="PlaceHolder 2"/>
          <p:cNvSpPr>
            <a:spLocks noGrp="1"/>
          </p:cNvSpPr>
          <p:nvPr>
            <p:ph type="body"/>
          </p:nvPr>
        </p:nvSpPr>
        <p:spPr>
          <a:xfrm>
            <a:off x="407520" y="1591920"/>
            <a:ext cx="5551200" cy="219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100" spc="-1" strike="noStrike">
              <a:solidFill>
                <a:srgbClr val="171717"/>
              </a:solidFill>
              <a:latin typeface="Arial"/>
            </a:endParaRPr>
          </a:p>
        </p:txBody>
      </p:sp>
      <p:sp>
        <p:nvSpPr>
          <p:cNvPr id="552" name="PlaceHolder 3"/>
          <p:cNvSpPr>
            <a:spLocks noGrp="1"/>
          </p:cNvSpPr>
          <p:nvPr>
            <p:ph type="body"/>
          </p:nvPr>
        </p:nvSpPr>
        <p:spPr>
          <a:xfrm>
            <a:off x="6236640" y="1591920"/>
            <a:ext cx="5551200" cy="219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100" spc="-1" strike="noStrike">
              <a:solidFill>
                <a:srgbClr val="171717"/>
              </a:solidFill>
              <a:latin typeface="Arial"/>
            </a:endParaRPr>
          </a:p>
        </p:txBody>
      </p:sp>
      <p:sp>
        <p:nvSpPr>
          <p:cNvPr id="553" name="PlaceHolder 4"/>
          <p:cNvSpPr>
            <a:spLocks noGrp="1"/>
          </p:cNvSpPr>
          <p:nvPr>
            <p:ph type="body"/>
          </p:nvPr>
        </p:nvSpPr>
        <p:spPr>
          <a:xfrm>
            <a:off x="407520" y="3998880"/>
            <a:ext cx="11376000" cy="219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100" spc="-1" strike="noStrike">
              <a:solidFill>
                <a:srgbClr val="171717"/>
              </a:solidFill>
              <a:latin typeface="Arial"/>
            </a:endParaRPr>
          </a:p>
        </p:txBody>
      </p:sp>
    </p:spTree>
  </p:cSld>
</p:sldLayout>
</file>

<file path=ppt/slideLayouts/slideLayout1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PlaceHolder 1"/>
          <p:cNvSpPr>
            <a:spLocks noGrp="1"/>
          </p:cNvSpPr>
          <p:nvPr>
            <p:ph type="title"/>
          </p:nvPr>
        </p:nvSpPr>
        <p:spPr>
          <a:xfrm>
            <a:off x="407520" y="372960"/>
            <a:ext cx="11376000" cy="1065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33a0"/>
              </a:solidFill>
              <a:latin typeface="Arial"/>
            </a:endParaRPr>
          </a:p>
        </p:txBody>
      </p:sp>
      <p:sp>
        <p:nvSpPr>
          <p:cNvPr id="555" name="PlaceHolder 2"/>
          <p:cNvSpPr>
            <a:spLocks noGrp="1"/>
          </p:cNvSpPr>
          <p:nvPr>
            <p:ph type="body"/>
          </p:nvPr>
        </p:nvSpPr>
        <p:spPr>
          <a:xfrm>
            <a:off x="407520" y="1591920"/>
            <a:ext cx="11376000" cy="219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100" spc="-1" strike="noStrike">
              <a:solidFill>
                <a:srgbClr val="171717"/>
              </a:solidFill>
              <a:latin typeface="Arial"/>
            </a:endParaRPr>
          </a:p>
        </p:txBody>
      </p:sp>
      <p:sp>
        <p:nvSpPr>
          <p:cNvPr id="556" name="PlaceHolder 3"/>
          <p:cNvSpPr>
            <a:spLocks noGrp="1"/>
          </p:cNvSpPr>
          <p:nvPr>
            <p:ph type="body"/>
          </p:nvPr>
        </p:nvSpPr>
        <p:spPr>
          <a:xfrm>
            <a:off x="407520" y="3998880"/>
            <a:ext cx="11376000" cy="219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100" spc="-1" strike="noStrike">
              <a:solidFill>
                <a:srgbClr val="171717"/>
              </a:solidFill>
              <a:latin typeface="Arial"/>
            </a:endParaRPr>
          </a:p>
        </p:txBody>
      </p:sp>
    </p:spTree>
  </p:cSld>
</p:sldLayout>
</file>

<file path=ppt/slideLayouts/slideLayout1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PlaceHolder 1"/>
          <p:cNvSpPr>
            <a:spLocks noGrp="1"/>
          </p:cNvSpPr>
          <p:nvPr>
            <p:ph type="title"/>
          </p:nvPr>
        </p:nvSpPr>
        <p:spPr>
          <a:xfrm>
            <a:off x="407520" y="372960"/>
            <a:ext cx="11376000" cy="1065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33a0"/>
              </a:solidFill>
              <a:latin typeface="Arial"/>
            </a:endParaRPr>
          </a:p>
        </p:txBody>
      </p:sp>
      <p:sp>
        <p:nvSpPr>
          <p:cNvPr id="558" name="PlaceHolder 2"/>
          <p:cNvSpPr>
            <a:spLocks noGrp="1"/>
          </p:cNvSpPr>
          <p:nvPr>
            <p:ph type="body"/>
          </p:nvPr>
        </p:nvSpPr>
        <p:spPr>
          <a:xfrm>
            <a:off x="407520" y="1591920"/>
            <a:ext cx="5551200" cy="219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100" spc="-1" strike="noStrike">
              <a:solidFill>
                <a:srgbClr val="171717"/>
              </a:solidFill>
              <a:latin typeface="Arial"/>
            </a:endParaRPr>
          </a:p>
        </p:txBody>
      </p:sp>
      <p:sp>
        <p:nvSpPr>
          <p:cNvPr id="559" name="PlaceHolder 3"/>
          <p:cNvSpPr>
            <a:spLocks noGrp="1"/>
          </p:cNvSpPr>
          <p:nvPr>
            <p:ph type="body"/>
          </p:nvPr>
        </p:nvSpPr>
        <p:spPr>
          <a:xfrm>
            <a:off x="6236640" y="1591920"/>
            <a:ext cx="5551200" cy="219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100" spc="-1" strike="noStrike">
              <a:solidFill>
                <a:srgbClr val="171717"/>
              </a:solidFill>
              <a:latin typeface="Arial"/>
            </a:endParaRPr>
          </a:p>
        </p:txBody>
      </p:sp>
      <p:sp>
        <p:nvSpPr>
          <p:cNvPr id="560" name="PlaceHolder 4"/>
          <p:cNvSpPr>
            <a:spLocks noGrp="1"/>
          </p:cNvSpPr>
          <p:nvPr>
            <p:ph type="body"/>
          </p:nvPr>
        </p:nvSpPr>
        <p:spPr>
          <a:xfrm>
            <a:off x="407520" y="3998880"/>
            <a:ext cx="5551200" cy="219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100" spc="-1" strike="noStrike">
              <a:solidFill>
                <a:srgbClr val="171717"/>
              </a:solidFill>
              <a:latin typeface="Arial"/>
            </a:endParaRPr>
          </a:p>
        </p:txBody>
      </p:sp>
      <p:sp>
        <p:nvSpPr>
          <p:cNvPr id="561" name="PlaceHolder 5"/>
          <p:cNvSpPr>
            <a:spLocks noGrp="1"/>
          </p:cNvSpPr>
          <p:nvPr>
            <p:ph type="body"/>
          </p:nvPr>
        </p:nvSpPr>
        <p:spPr>
          <a:xfrm>
            <a:off x="6236640" y="3998880"/>
            <a:ext cx="5551200" cy="219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100" spc="-1" strike="noStrike">
              <a:solidFill>
                <a:srgbClr val="171717"/>
              </a:solidFill>
              <a:latin typeface="Arial"/>
            </a:endParaRPr>
          </a:p>
        </p:txBody>
      </p:sp>
    </p:spTree>
  </p:cSld>
</p:sldLayout>
</file>

<file path=ppt/slideLayouts/slideLayout1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PlaceHolder 1"/>
          <p:cNvSpPr>
            <a:spLocks noGrp="1"/>
          </p:cNvSpPr>
          <p:nvPr>
            <p:ph type="title"/>
          </p:nvPr>
        </p:nvSpPr>
        <p:spPr>
          <a:xfrm>
            <a:off x="407520" y="372960"/>
            <a:ext cx="11376000" cy="1065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33a0"/>
              </a:solidFill>
              <a:latin typeface="Arial"/>
            </a:endParaRPr>
          </a:p>
        </p:txBody>
      </p:sp>
      <p:sp>
        <p:nvSpPr>
          <p:cNvPr id="563" name="PlaceHolder 2"/>
          <p:cNvSpPr>
            <a:spLocks noGrp="1"/>
          </p:cNvSpPr>
          <p:nvPr>
            <p:ph type="body"/>
          </p:nvPr>
        </p:nvSpPr>
        <p:spPr>
          <a:xfrm>
            <a:off x="407520" y="1591920"/>
            <a:ext cx="3663000" cy="219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100" spc="-1" strike="noStrike">
              <a:solidFill>
                <a:srgbClr val="171717"/>
              </a:solidFill>
              <a:latin typeface="Arial"/>
            </a:endParaRPr>
          </a:p>
        </p:txBody>
      </p:sp>
      <p:sp>
        <p:nvSpPr>
          <p:cNvPr id="564" name="PlaceHolder 3"/>
          <p:cNvSpPr>
            <a:spLocks noGrp="1"/>
          </p:cNvSpPr>
          <p:nvPr>
            <p:ph type="body"/>
          </p:nvPr>
        </p:nvSpPr>
        <p:spPr>
          <a:xfrm>
            <a:off x="4254120" y="1591920"/>
            <a:ext cx="3663000" cy="219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100" spc="-1" strike="noStrike">
              <a:solidFill>
                <a:srgbClr val="171717"/>
              </a:solidFill>
              <a:latin typeface="Arial"/>
            </a:endParaRPr>
          </a:p>
        </p:txBody>
      </p:sp>
      <p:sp>
        <p:nvSpPr>
          <p:cNvPr id="565" name="PlaceHolder 4"/>
          <p:cNvSpPr>
            <a:spLocks noGrp="1"/>
          </p:cNvSpPr>
          <p:nvPr>
            <p:ph type="body"/>
          </p:nvPr>
        </p:nvSpPr>
        <p:spPr>
          <a:xfrm>
            <a:off x="8100720" y="1591920"/>
            <a:ext cx="3663000" cy="219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100" spc="-1" strike="noStrike">
              <a:solidFill>
                <a:srgbClr val="171717"/>
              </a:solidFill>
              <a:latin typeface="Arial"/>
            </a:endParaRPr>
          </a:p>
        </p:txBody>
      </p:sp>
      <p:sp>
        <p:nvSpPr>
          <p:cNvPr id="566" name="PlaceHolder 5"/>
          <p:cNvSpPr>
            <a:spLocks noGrp="1"/>
          </p:cNvSpPr>
          <p:nvPr>
            <p:ph type="body"/>
          </p:nvPr>
        </p:nvSpPr>
        <p:spPr>
          <a:xfrm>
            <a:off x="407520" y="3998880"/>
            <a:ext cx="3663000" cy="219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100" spc="-1" strike="noStrike">
              <a:solidFill>
                <a:srgbClr val="171717"/>
              </a:solidFill>
              <a:latin typeface="Arial"/>
            </a:endParaRPr>
          </a:p>
        </p:txBody>
      </p:sp>
      <p:sp>
        <p:nvSpPr>
          <p:cNvPr id="567" name="PlaceHolder 6"/>
          <p:cNvSpPr>
            <a:spLocks noGrp="1"/>
          </p:cNvSpPr>
          <p:nvPr>
            <p:ph type="body"/>
          </p:nvPr>
        </p:nvSpPr>
        <p:spPr>
          <a:xfrm>
            <a:off x="4254120" y="3998880"/>
            <a:ext cx="3663000" cy="219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100" spc="-1" strike="noStrike">
              <a:solidFill>
                <a:srgbClr val="171717"/>
              </a:solidFill>
              <a:latin typeface="Arial"/>
            </a:endParaRPr>
          </a:p>
        </p:txBody>
      </p:sp>
      <p:sp>
        <p:nvSpPr>
          <p:cNvPr id="568" name="PlaceHolder 7"/>
          <p:cNvSpPr>
            <a:spLocks noGrp="1"/>
          </p:cNvSpPr>
          <p:nvPr>
            <p:ph type="body"/>
          </p:nvPr>
        </p:nvSpPr>
        <p:spPr>
          <a:xfrm>
            <a:off x="8100720" y="3998880"/>
            <a:ext cx="3663000" cy="219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100" spc="-1" strike="noStrike">
              <a:solidFill>
                <a:srgbClr val="171717"/>
              </a:solidFill>
              <a:latin typeface="Arial"/>
            </a:endParaRPr>
          </a:p>
        </p:txBody>
      </p:sp>
    </p:spTree>
  </p:cSld>
</p:sldLayout>
</file>

<file path=ppt/slideLayouts/slideLayout1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PlaceHolder 1"/>
          <p:cNvSpPr>
            <a:spLocks noGrp="1"/>
          </p:cNvSpPr>
          <p:nvPr>
            <p:ph type="title"/>
          </p:nvPr>
        </p:nvSpPr>
        <p:spPr>
          <a:xfrm>
            <a:off x="407520" y="372960"/>
            <a:ext cx="11376000" cy="1065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33a0"/>
              </a:solidFill>
              <a:latin typeface="Arial"/>
            </a:endParaRPr>
          </a:p>
        </p:txBody>
      </p:sp>
      <p:sp>
        <p:nvSpPr>
          <p:cNvPr id="579" name="PlaceHolder 2"/>
          <p:cNvSpPr>
            <a:spLocks noGrp="1"/>
          </p:cNvSpPr>
          <p:nvPr>
            <p:ph type="subTitle"/>
          </p:nvPr>
        </p:nvSpPr>
        <p:spPr>
          <a:xfrm>
            <a:off x="407520" y="1591920"/>
            <a:ext cx="11376000" cy="4608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PlaceHolder 1"/>
          <p:cNvSpPr>
            <a:spLocks noGrp="1"/>
          </p:cNvSpPr>
          <p:nvPr>
            <p:ph type="title"/>
          </p:nvPr>
        </p:nvSpPr>
        <p:spPr>
          <a:xfrm>
            <a:off x="407520" y="372960"/>
            <a:ext cx="11376000" cy="1065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33a0"/>
              </a:solidFill>
              <a:latin typeface="Arial"/>
            </a:endParaRPr>
          </a:p>
        </p:txBody>
      </p:sp>
      <p:sp>
        <p:nvSpPr>
          <p:cNvPr id="581" name="PlaceHolder 2"/>
          <p:cNvSpPr>
            <a:spLocks noGrp="1"/>
          </p:cNvSpPr>
          <p:nvPr>
            <p:ph type="body"/>
          </p:nvPr>
        </p:nvSpPr>
        <p:spPr>
          <a:xfrm>
            <a:off x="407520" y="1591920"/>
            <a:ext cx="11376000" cy="4608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100" spc="-1" strike="noStrike">
              <a:solidFill>
                <a:srgbClr val="171717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07520" y="372960"/>
            <a:ext cx="11376000" cy="1065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33a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07520" y="1591920"/>
            <a:ext cx="5551200" cy="4608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100" spc="-1" strike="noStrike">
              <a:solidFill>
                <a:srgbClr val="171717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36640" y="1591920"/>
            <a:ext cx="5551200" cy="4608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100" spc="-1" strike="noStrike">
              <a:solidFill>
                <a:srgbClr val="171717"/>
              </a:solidFill>
              <a:latin typeface="Arial"/>
            </a:endParaRPr>
          </a:p>
        </p:txBody>
      </p:sp>
    </p:spTree>
  </p:cSld>
</p:sldLayout>
</file>

<file path=ppt/slideLayouts/slideLayout1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PlaceHolder 1"/>
          <p:cNvSpPr>
            <a:spLocks noGrp="1"/>
          </p:cNvSpPr>
          <p:nvPr>
            <p:ph type="title"/>
          </p:nvPr>
        </p:nvSpPr>
        <p:spPr>
          <a:xfrm>
            <a:off x="407520" y="372960"/>
            <a:ext cx="11376000" cy="1065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33a0"/>
              </a:solidFill>
              <a:latin typeface="Arial"/>
            </a:endParaRPr>
          </a:p>
        </p:txBody>
      </p:sp>
      <p:sp>
        <p:nvSpPr>
          <p:cNvPr id="583" name="PlaceHolder 2"/>
          <p:cNvSpPr>
            <a:spLocks noGrp="1"/>
          </p:cNvSpPr>
          <p:nvPr>
            <p:ph type="body"/>
          </p:nvPr>
        </p:nvSpPr>
        <p:spPr>
          <a:xfrm>
            <a:off x="407520" y="1591920"/>
            <a:ext cx="5551200" cy="4608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100" spc="-1" strike="noStrike">
              <a:solidFill>
                <a:srgbClr val="171717"/>
              </a:solidFill>
              <a:latin typeface="Arial"/>
            </a:endParaRPr>
          </a:p>
        </p:txBody>
      </p:sp>
      <p:sp>
        <p:nvSpPr>
          <p:cNvPr id="584" name="PlaceHolder 3"/>
          <p:cNvSpPr>
            <a:spLocks noGrp="1"/>
          </p:cNvSpPr>
          <p:nvPr>
            <p:ph type="body"/>
          </p:nvPr>
        </p:nvSpPr>
        <p:spPr>
          <a:xfrm>
            <a:off x="6236640" y="1591920"/>
            <a:ext cx="5551200" cy="4608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100" spc="-1" strike="noStrike">
              <a:solidFill>
                <a:srgbClr val="171717"/>
              </a:solidFill>
              <a:latin typeface="Arial"/>
            </a:endParaRPr>
          </a:p>
        </p:txBody>
      </p:sp>
    </p:spTree>
  </p:cSld>
</p:sldLayout>
</file>

<file path=ppt/slideLayouts/slideLayout1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PlaceHolder 1"/>
          <p:cNvSpPr>
            <a:spLocks noGrp="1"/>
          </p:cNvSpPr>
          <p:nvPr>
            <p:ph type="title"/>
          </p:nvPr>
        </p:nvSpPr>
        <p:spPr>
          <a:xfrm>
            <a:off x="407520" y="372960"/>
            <a:ext cx="11376000" cy="1065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33a0"/>
              </a:solidFill>
              <a:latin typeface="Arial"/>
            </a:endParaRPr>
          </a:p>
        </p:txBody>
      </p:sp>
    </p:spTree>
  </p:cSld>
</p:sldLayout>
</file>

<file path=ppt/slideLayouts/slideLayout1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PlaceHolder 1"/>
          <p:cNvSpPr>
            <a:spLocks noGrp="1"/>
          </p:cNvSpPr>
          <p:nvPr>
            <p:ph type="subTitle"/>
          </p:nvPr>
        </p:nvSpPr>
        <p:spPr>
          <a:xfrm>
            <a:off x="407520" y="372960"/>
            <a:ext cx="11376000" cy="4940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PlaceHolder 1"/>
          <p:cNvSpPr>
            <a:spLocks noGrp="1"/>
          </p:cNvSpPr>
          <p:nvPr>
            <p:ph type="title"/>
          </p:nvPr>
        </p:nvSpPr>
        <p:spPr>
          <a:xfrm>
            <a:off x="407520" y="372960"/>
            <a:ext cx="11376000" cy="1065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33a0"/>
              </a:solidFill>
              <a:latin typeface="Arial"/>
            </a:endParaRPr>
          </a:p>
        </p:txBody>
      </p:sp>
      <p:sp>
        <p:nvSpPr>
          <p:cNvPr id="588" name="PlaceHolder 2"/>
          <p:cNvSpPr>
            <a:spLocks noGrp="1"/>
          </p:cNvSpPr>
          <p:nvPr>
            <p:ph type="body"/>
          </p:nvPr>
        </p:nvSpPr>
        <p:spPr>
          <a:xfrm>
            <a:off x="407520" y="1591920"/>
            <a:ext cx="5551200" cy="219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100" spc="-1" strike="noStrike">
              <a:solidFill>
                <a:srgbClr val="171717"/>
              </a:solidFill>
              <a:latin typeface="Arial"/>
            </a:endParaRPr>
          </a:p>
        </p:txBody>
      </p:sp>
      <p:sp>
        <p:nvSpPr>
          <p:cNvPr id="589" name="PlaceHolder 3"/>
          <p:cNvSpPr>
            <a:spLocks noGrp="1"/>
          </p:cNvSpPr>
          <p:nvPr>
            <p:ph type="body"/>
          </p:nvPr>
        </p:nvSpPr>
        <p:spPr>
          <a:xfrm>
            <a:off x="6236640" y="1591920"/>
            <a:ext cx="5551200" cy="4608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100" spc="-1" strike="noStrike">
              <a:solidFill>
                <a:srgbClr val="171717"/>
              </a:solidFill>
              <a:latin typeface="Arial"/>
            </a:endParaRPr>
          </a:p>
        </p:txBody>
      </p:sp>
      <p:sp>
        <p:nvSpPr>
          <p:cNvPr id="590" name="PlaceHolder 4"/>
          <p:cNvSpPr>
            <a:spLocks noGrp="1"/>
          </p:cNvSpPr>
          <p:nvPr>
            <p:ph type="body"/>
          </p:nvPr>
        </p:nvSpPr>
        <p:spPr>
          <a:xfrm>
            <a:off x="407520" y="3998880"/>
            <a:ext cx="5551200" cy="219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100" spc="-1" strike="noStrike">
              <a:solidFill>
                <a:srgbClr val="171717"/>
              </a:solidFill>
              <a:latin typeface="Arial"/>
            </a:endParaRPr>
          </a:p>
        </p:txBody>
      </p:sp>
    </p:spTree>
  </p:cSld>
</p:sldLayout>
</file>

<file path=ppt/slideLayouts/slideLayout1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PlaceHolder 1"/>
          <p:cNvSpPr>
            <a:spLocks noGrp="1"/>
          </p:cNvSpPr>
          <p:nvPr>
            <p:ph type="title"/>
          </p:nvPr>
        </p:nvSpPr>
        <p:spPr>
          <a:xfrm>
            <a:off x="407520" y="372960"/>
            <a:ext cx="11376000" cy="1065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33a0"/>
              </a:solidFill>
              <a:latin typeface="Arial"/>
            </a:endParaRPr>
          </a:p>
        </p:txBody>
      </p:sp>
      <p:sp>
        <p:nvSpPr>
          <p:cNvPr id="592" name="PlaceHolder 2"/>
          <p:cNvSpPr>
            <a:spLocks noGrp="1"/>
          </p:cNvSpPr>
          <p:nvPr>
            <p:ph type="body"/>
          </p:nvPr>
        </p:nvSpPr>
        <p:spPr>
          <a:xfrm>
            <a:off x="407520" y="1591920"/>
            <a:ext cx="5551200" cy="4608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100" spc="-1" strike="noStrike">
              <a:solidFill>
                <a:srgbClr val="171717"/>
              </a:solidFill>
              <a:latin typeface="Arial"/>
            </a:endParaRPr>
          </a:p>
        </p:txBody>
      </p:sp>
      <p:sp>
        <p:nvSpPr>
          <p:cNvPr id="593" name="PlaceHolder 3"/>
          <p:cNvSpPr>
            <a:spLocks noGrp="1"/>
          </p:cNvSpPr>
          <p:nvPr>
            <p:ph type="body"/>
          </p:nvPr>
        </p:nvSpPr>
        <p:spPr>
          <a:xfrm>
            <a:off x="6236640" y="1591920"/>
            <a:ext cx="5551200" cy="219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100" spc="-1" strike="noStrike">
              <a:solidFill>
                <a:srgbClr val="171717"/>
              </a:solidFill>
              <a:latin typeface="Arial"/>
            </a:endParaRPr>
          </a:p>
        </p:txBody>
      </p:sp>
      <p:sp>
        <p:nvSpPr>
          <p:cNvPr id="594" name="PlaceHolder 4"/>
          <p:cNvSpPr>
            <a:spLocks noGrp="1"/>
          </p:cNvSpPr>
          <p:nvPr>
            <p:ph type="body"/>
          </p:nvPr>
        </p:nvSpPr>
        <p:spPr>
          <a:xfrm>
            <a:off x="6236640" y="3998880"/>
            <a:ext cx="5551200" cy="219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100" spc="-1" strike="noStrike">
              <a:solidFill>
                <a:srgbClr val="171717"/>
              </a:solidFill>
              <a:latin typeface="Arial"/>
            </a:endParaRPr>
          </a:p>
        </p:txBody>
      </p:sp>
    </p:spTree>
  </p:cSld>
</p:sldLayout>
</file>

<file path=ppt/slideLayouts/slideLayout1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PlaceHolder 1"/>
          <p:cNvSpPr>
            <a:spLocks noGrp="1"/>
          </p:cNvSpPr>
          <p:nvPr>
            <p:ph type="title"/>
          </p:nvPr>
        </p:nvSpPr>
        <p:spPr>
          <a:xfrm>
            <a:off x="407520" y="372960"/>
            <a:ext cx="11376000" cy="1065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33a0"/>
              </a:solidFill>
              <a:latin typeface="Arial"/>
            </a:endParaRPr>
          </a:p>
        </p:txBody>
      </p:sp>
      <p:sp>
        <p:nvSpPr>
          <p:cNvPr id="596" name="PlaceHolder 2"/>
          <p:cNvSpPr>
            <a:spLocks noGrp="1"/>
          </p:cNvSpPr>
          <p:nvPr>
            <p:ph type="body"/>
          </p:nvPr>
        </p:nvSpPr>
        <p:spPr>
          <a:xfrm>
            <a:off x="407520" y="1591920"/>
            <a:ext cx="5551200" cy="219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100" spc="-1" strike="noStrike">
              <a:solidFill>
                <a:srgbClr val="171717"/>
              </a:solidFill>
              <a:latin typeface="Arial"/>
            </a:endParaRPr>
          </a:p>
        </p:txBody>
      </p:sp>
      <p:sp>
        <p:nvSpPr>
          <p:cNvPr id="597" name="PlaceHolder 3"/>
          <p:cNvSpPr>
            <a:spLocks noGrp="1"/>
          </p:cNvSpPr>
          <p:nvPr>
            <p:ph type="body"/>
          </p:nvPr>
        </p:nvSpPr>
        <p:spPr>
          <a:xfrm>
            <a:off x="6236640" y="1591920"/>
            <a:ext cx="5551200" cy="219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100" spc="-1" strike="noStrike">
              <a:solidFill>
                <a:srgbClr val="171717"/>
              </a:solidFill>
              <a:latin typeface="Arial"/>
            </a:endParaRPr>
          </a:p>
        </p:txBody>
      </p:sp>
      <p:sp>
        <p:nvSpPr>
          <p:cNvPr id="598" name="PlaceHolder 4"/>
          <p:cNvSpPr>
            <a:spLocks noGrp="1"/>
          </p:cNvSpPr>
          <p:nvPr>
            <p:ph type="body"/>
          </p:nvPr>
        </p:nvSpPr>
        <p:spPr>
          <a:xfrm>
            <a:off x="407520" y="3998880"/>
            <a:ext cx="11376000" cy="219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100" spc="-1" strike="noStrike">
              <a:solidFill>
                <a:srgbClr val="171717"/>
              </a:solidFill>
              <a:latin typeface="Arial"/>
            </a:endParaRPr>
          </a:p>
        </p:txBody>
      </p:sp>
    </p:spTree>
  </p:cSld>
</p:sldLayout>
</file>

<file path=ppt/slideLayouts/slideLayout1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PlaceHolder 1"/>
          <p:cNvSpPr>
            <a:spLocks noGrp="1"/>
          </p:cNvSpPr>
          <p:nvPr>
            <p:ph type="title"/>
          </p:nvPr>
        </p:nvSpPr>
        <p:spPr>
          <a:xfrm>
            <a:off x="407520" y="372960"/>
            <a:ext cx="11376000" cy="1065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33a0"/>
              </a:solidFill>
              <a:latin typeface="Arial"/>
            </a:endParaRPr>
          </a:p>
        </p:txBody>
      </p:sp>
      <p:sp>
        <p:nvSpPr>
          <p:cNvPr id="600" name="PlaceHolder 2"/>
          <p:cNvSpPr>
            <a:spLocks noGrp="1"/>
          </p:cNvSpPr>
          <p:nvPr>
            <p:ph type="body"/>
          </p:nvPr>
        </p:nvSpPr>
        <p:spPr>
          <a:xfrm>
            <a:off x="407520" y="1591920"/>
            <a:ext cx="11376000" cy="219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100" spc="-1" strike="noStrike">
              <a:solidFill>
                <a:srgbClr val="171717"/>
              </a:solidFill>
              <a:latin typeface="Arial"/>
            </a:endParaRPr>
          </a:p>
        </p:txBody>
      </p:sp>
      <p:sp>
        <p:nvSpPr>
          <p:cNvPr id="601" name="PlaceHolder 3"/>
          <p:cNvSpPr>
            <a:spLocks noGrp="1"/>
          </p:cNvSpPr>
          <p:nvPr>
            <p:ph type="body"/>
          </p:nvPr>
        </p:nvSpPr>
        <p:spPr>
          <a:xfrm>
            <a:off x="407520" y="3998880"/>
            <a:ext cx="11376000" cy="219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100" spc="-1" strike="noStrike">
              <a:solidFill>
                <a:srgbClr val="171717"/>
              </a:solidFill>
              <a:latin typeface="Arial"/>
            </a:endParaRPr>
          </a:p>
        </p:txBody>
      </p:sp>
    </p:spTree>
  </p:cSld>
</p:sldLayout>
</file>

<file path=ppt/slideLayouts/slideLayout1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PlaceHolder 1"/>
          <p:cNvSpPr>
            <a:spLocks noGrp="1"/>
          </p:cNvSpPr>
          <p:nvPr>
            <p:ph type="title"/>
          </p:nvPr>
        </p:nvSpPr>
        <p:spPr>
          <a:xfrm>
            <a:off x="407520" y="372960"/>
            <a:ext cx="11376000" cy="1065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33a0"/>
              </a:solidFill>
              <a:latin typeface="Arial"/>
            </a:endParaRPr>
          </a:p>
        </p:txBody>
      </p:sp>
      <p:sp>
        <p:nvSpPr>
          <p:cNvPr id="603" name="PlaceHolder 2"/>
          <p:cNvSpPr>
            <a:spLocks noGrp="1"/>
          </p:cNvSpPr>
          <p:nvPr>
            <p:ph type="body"/>
          </p:nvPr>
        </p:nvSpPr>
        <p:spPr>
          <a:xfrm>
            <a:off x="407520" y="1591920"/>
            <a:ext cx="5551200" cy="219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100" spc="-1" strike="noStrike">
              <a:solidFill>
                <a:srgbClr val="171717"/>
              </a:solidFill>
              <a:latin typeface="Arial"/>
            </a:endParaRPr>
          </a:p>
        </p:txBody>
      </p:sp>
      <p:sp>
        <p:nvSpPr>
          <p:cNvPr id="604" name="PlaceHolder 3"/>
          <p:cNvSpPr>
            <a:spLocks noGrp="1"/>
          </p:cNvSpPr>
          <p:nvPr>
            <p:ph type="body"/>
          </p:nvPr>
        </p:nvSpPr>
        <p:spPr>
          <a:xfrm>
            <a:off x="6236640" y="1591920"/>
            <a:ext cx="5551200" cy="219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100" spc="-1" strike="noStrike">
              <a:solidFill>
                <a:srgbClr val="171717"/>
              </a:solidFill>
              <a:latin typeface="Arial"/>
            </a:endParaRPr>
          </a:p>
        </p:txBody>
      </p:sp>
      <p:sp>
        <p:nvSpPr>
          <p:cNvPr id="605" name="PlaceHolder 4"/>
          <p:cNvSpPr>
            <a:spLocks noGrp="1"/>
          </p:cNvSpPr>
          <p:nvPr>
            <p:ph type="body"/>
          </p:nvPr>
        </p:nvSpPr>
        <p:spPr>
          <a:xfrm>
            <a:off x="407520" y="3998880"/>
            <a:ext cx="5551200" cy="219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100" spc="-1" strike="noStrike">
              <a:solidFill>
                <a:srgbClr val="171717"/>
              </a:solidFill>
              <a:latin typeface="Arial"/>
            </a:endParaRPr>
          </a:p>
        </p:txBody>
      </p:sp>
      <p:sp>
        <p:nvSpPr>
          <p:cNvPr id="606" name="PlaceHolder 5"/>
          <p:cNvSpPr>
            <a:spLocks noGrp="1"/>
          </p:cNvSpPr>
          <p:nvPr>
            <p:ph type="body"/>
          </p:nvPr>
        </p:nvSpPr>
        <p:spPr>
          <a:xfrm>
            <a:off x="6236640" y="3998880"/>
            <a:ext cx="5551200" cy="219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100" spc="-1" strike="noStrike">
              <a:solidFill>
                <a:srgbClr val="171717"/>
              </a:solidFill>
              <a:latin typeface="Arial"/>
            </a:endParaRPr>
          </a:p>
        </p:txBody>
      </p:sp>
    </p:spTree>
  </p:cSld>
</p:sldLayout>
</file>

<file path=ppt/slideLayouts/slideLayout1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PlaceHolder 1"/>
          <p:cNvSpPr>
            <a:spLocks noGrp="1"/>
          </p:cNvSpPr>
          <p:nvPr>
            <p:ph type="title"/>
          </p:nvPr>
        </p:nvSpPr>
        <p:spPr>
          <a:xfrm>
            <a:off x="407520" y="372960"/>
            <a:ext cx="11376000" cy="1065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33a0"/>
              </a:solidFill>
              <a:latin typeface="Arial"/>
            </a:endParaRPr>
          </a:p>
        </p:txBody>
      </p:sp>
      <p:sp>
        <p:nvSpPr>
          <p:cNvPr id="608" name="PlaceHolder 2"/>
          <p:cNvSpPr>
            <a:spLocks noGrp="1"/>
          </p:cNvSpPr>
          <p:nvPr>
            <p:ph type="body"/>
          </p:nvPr>
        </p:nvSpPr>
        <p:spPr>
          <a:xfrm>
            <a:off x="407520" y="1591920"/>
            <a:ext cx="3663000" cy="219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100" spc="-1" strike="noStrike">
              <a:solidFill>
                <a:srgbClr val="171717"/>
              </a:solidFill>
              <a:latin typeface="Arial"/>
            </a:endParaRPr>
          </a:p>
        </p:txBody>
      </p:sp>
      <p:sp>
        <p:nvSpPr>
          <p:cNvPr id="609" name="PlaceHolder 3"/>
          <p:cNvSpPr>
            <a:spLocks noGrp="1"/>
          </p:cNvSpPr>
          <p:nvPr>
            <p:ph type="body"/>
          </p:nvPr>
        </p:nvSpPr>
        <p:spPr>
          <a:xfrm>
            <a:off x="4254120" y="1591920"/>
            <a:ext cx="3663000" cy="219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100" spc="-1" strike="noStrike">
              <a:solidFill>
                <a:srgbClr val="171717"/>
              </a:solidFill>
              <a:latin typeface="Arial"/>
            </a:endParaRPr>
          </a:p>
        </p:txBody>
      </p:sp>
      <p:sp>
        <p:nvSpPr>
          <p:cNvPr id="610" name="PlaceHolder 4"/>
          <p:cNvSpPr>
            <a:spLocks noGrp="1"/>
          </p:cNvSpPr>
          <p:nvPr>
            <p:ph type="body"/>
          </p:nvPr>
        </p:nvSpPr>
        <p:spPr>
          <a:xfrm>
            <a:off x="8100720" y="1591920"/>
            <a:ext cx="3663000" cy="219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100" spc="-1" strike="noStrike">
              <a:solidFill>
                <a:srgbClr val="171717"/>
              </a:solidFill>
              <a:latin typeface="Arial"/>
            </a:endParaRPr>
          </a:p>
        </p:txBody>
      </p:sp>
      <p:sp>
        <p:nvSpPr>
          <p:cNvPr id="611" name="PlaceHolder 5"/>
          <p:cNvSpPr>
            <a:spLocks noGrp="1"/>
          </p:cNvSpPr>
          <p:nvPr>
            <p:ph type="body"/>
          </p:nvPr>
        </p:nvSpPr>
        <p:spPr>
          <a:xfrm>
            <a:off x="407520" y="3998880"/>
            <a:ext cx="3663000" cy="219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100" spc="-1" strike="noStrike">
              <a:solidFill>
                <a:srgbClr val="171717"/>
              </a:solidFill>
              <a:latin typeface="Arial"/>
            </a:endParaRPr>
          </a:p>
        </p:txBody>
      </p:sp>
      <p:sp>
        <p:nvSpPr>
          <p:cNvPr id="612" name="PlaceHolder 6"/>
          <p:cNvSpPr>
            <a:spLocks noGrp="1"/>
          </p:cNvSpPr>
          <p:nvPr>
            <p:ph type="body"/>
          </p:nvPr>
        </p:nvSpPr>
        <p:spPr>
          <a:xfrm>
            <a:off x="4254120" y="3998880"/>
            <a:ext cx="3663000" cy="219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100" spc="-1" strike="noStrike">
              <a:solidFill>
                <a:srgbClr val="171717"/>
              </a:solidFill>
              <a:latin typeface="Arial"/>
            </a:endParaRPr>
          </a:p>
        </p:txBody>
      </p:sp>
      <p:sp>
        <p:nvSpPr>
          <p:cNvPr id="613" name="PlaceHolder 7"/>
          <p:cNvSpPr>
            <a:spLocks noGrp="1"/>
          </p:cNvSpPr>
          <p:nvPr>
            <p:ph type="body"/>
          </p:nvPr>
        </p:nvSpPr>
        <p:spPr>
          <a:xfrm>
            <a:off x="8100720" y="3998880"/>
            <a:ext cx="3663000" cy="219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100" spc="-1" strike="noStrike">
              <a:solidFill>
                <a:srgbClr val="171717"/>
              </a:solidFill>
              <a:latin typeface="Arial"/>
            </a:endParaRPr>
          </a:p>
        </p:txBody>
      </p:sp>
    </p:spTree>
  </p:cSld>
</p:sldLayout>
</file>

<file path=ppt/slideLayouts/slideLayout1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07520" y="372960"/>
            <a:ext cx="11376000" cy="1065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33a0"/>
              </a:solidFill>
              <a:latin typeface="Arial"/>
            </a:endParaRPr>
          </a:p>
        </p:txBody>
      </p:sp>
    </p:spTree>
  </p:cSld>
</p:sldLayout>
</file>

<file path=ppt/slideLayouts/slideLayout1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PlaceHolder 1"/>
          <p:cNvSpPr>
            <a:spLocks noGrp="1"/>
          </p:cNvSpPr>
          <p:nvPr>
            <p:ph type="title"/>
          </p:nvPr>
        </p:nvSpPr>
        <p:spPr>
          <a:xfrm>
            <a:off x="407520" y="372960"/>
            <a:ext cx="11376000" cy="1065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33a0"/>
              </a:solidFill>
              <a:latin typeface="Arial"/>
            </a:endParaRPr>
          </a:p>
        </p:txBody>
      </p:sp>
      <p:sp>
        <p:nvSpPr>
          <p:cNvPr id="624" name="PlaceHolder 2"/>
          <p:cNvSpPr>
            <a:spLocks noGrp="1"/>
          </p:cNvSpPr>
          <p:nvPr>
            <p:ph type="subTitle"/>
          </p:nvPr>
        </p:nvSpPr>
        <p:spPr>
          <a:xfrm>
            <a:off x="407520" y="1591920"/>
            <a:ext cx="11376000" cy="4608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PlaceHolder 1"/>
          <p:cNvSpPr>
            <a:spLocks noGrp="1"/>
          </p:cNvSpPr>
          <p:nvPr>
            <p:ph type="title"/>
          </p:nvPr>
        </p:nvSpPr>
        <p:spPr>
          <a:xfrm>
            <a:off x="407520" y="372960"/>
            <a:ext cx="11376000" cy="1065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33a0"/>
              </a:solidFill>
              <a:latin typeface="Arial"/>
            </a:endParaRPr>
          </a:p>
        </p:txBody>
      </p:sp>
      <p:sp>
        <p:nvSpPr>
          <p:cNvPr id="626" name="PlaceHolder 2"/>
          <p:cNvSpPr>
            <a:spLocks noGrp="1"/>
          </p:cNvSpPr>
          <p:nvPr>
            <p:ph type="body"/>
          </p:nvPr>
        </p:nvSpPr>
        <p:spPr>
          <a:xfrm>
            <a:off x="407520" y="1591920"/>
            <a:ext cx="11376000" cy="4608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100" spc="-1" strike="noStrike">
              <a:solidFill>
                <a:srgbClr val="171717"/>
              </a:solidFill>
              <a:latin typeface="Arial"/>
            </a:endParaRPr>
          </a:p>
        </p:txBody>
      </p:sp>
    </p:spTree>
  </p:cSld>
</p:sldLayout>
</file>

<file path=ppt/slideLayouts/slideLayout1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PlaceHolder 1"/>
          <p:cNvSpPr>
            <a:spLocks noGrp="1"/>
          </p:cNvSpPr>
          <p:nvPr>
            <p:ph type="title"/>
          </p:nvPr>
        </p:nvSpPr>
        <p:spPr>
          <a:xfrm>
            <a:off x="407520" y="372960"/>
            <a:ext cx="11376000" cy="1065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33a0"/>
              </a:solidFill>
              <a:latin typeface="Arial"/>
            </a:endParaRPr>
          </a:p>
        </p:txBody>
      </p:sp>
      <p:sp>
        <p:nvSpPr>
          <p:cNvPr id="628" name="PlaceHolder 2"/>
          <p:cNvSpPr>
            <a:spLocks noGrp="1"/>
          </p:cNvSpPr>
          <p:nvPr>
            <p:ph type="body"/>
          </p:nvPr>
        </p:nvSpPr>
        <p:spPr>
          <a:xfrm>
            <a:off x="407520" y="1591920"/>
            <a:ext cx="5551200" cy="4608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100" spc="-1" strike="noStrike">
              <a:solidFill>
                <a:srgbClr val="171717"/>
              </a:solidFill>
              <a:latin typeface="Arial"/>
            </a:endParaRPr>
          </a:p>
        </p:txBody>
      </p:sp>
      <p:sp>
        <p:nvSpPr>
          <p:cNvPr id="629" name="PlaceHolder 3"/>
          <p:cNvSpPr>
            <a:spLocks noGrp="1"/>
          </p:cNvSpPr>
          <p:nvPr>
            <p:ph type="body"/>
          </p:nvPr>
        </p:nvSpPr>
        <p:spPr>
          <a:xfrm>
            <a:off x="6236640" y="1591920"/>
            <a:ext cx="5551200" cy="4608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100" spc="-1" strike="noStrike">
              <a:solidFill>
                <a:srgbClr val="171717"/>
              </a:solidFill>
              <a:latin typeface="Arial"/>
            </a:endParaRPr>
          </a:p>
        </p:txBody>
      </p:sp>
    </p:spTree>
  </p:cSld>
</p:sldLayout>
</file>

<file path=ppt/slideLayouts/slideLayout1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PlaceHolder 1"/>
          <p:cNvSpPr>
            <a:spLocks noGrp="1"/>
          </p:cNvSpPr>
          <p:nvPr>
            <p:ph type="title"/>
          </p:nvPr>
        </p:nvSpPr>
        <p:spPr>
          <a:xfrm>
            <a:off x="407520" y="372960"/>
            <a:ext cx="11376000" cy="1065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33a0"/>
              </a:solidFill>
              <a:latin typeface="Arial"/>
            </a:endParaRPr>
          </a:p>
        </p:txBody>
      </p:sp>
    </p:spTree>
  </p:cSld>
</p:sldLayout>
</file>

<file path=ppt/slideLayouts/slideLayout1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PlaceHolder 1"/>
          <p:cNvSpPr>
            <a:spLocks noGrp="1"/>
          </p:cNvSpPr>
          <p:nvPr>
            <p:ph type="subTitle"/>
          </p:nvPr>
        </p:nvSpPr>
        <p:spPr>
          <a:xfrm>
            <a:off x="407520" y="372960"/>
            <a:ext cx="11376000" cy="4940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PlaceHolder 1"/>
          <p:cNvSpPr>
            <a:spLocks noGrp="1"/>
          </p:cNvSpPr>
          <p:nvPr>
            <p:ph type="title"/>
          </p:nvPr>
        </p:nvSpPr>
        <p:spPr>
          <a:xfrm>
            <a:off x="407520" y="372960"/>
            <a:ext cx="11376000" cy="1065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33a0"/>
              </a:solidFill>
              <a:latin typeface="Arial"/>
            </a:endParaRPr>
          </a:p>
        </p:txBody>
      </p:sp>
      <p:sp>
        <p:nvSpPr>
          <p:cNvPr id="633" name="PlaceHolder 2"/>
          <p:cNvSpPr>
            <a:spLocks noGrp="1"/>
          </p:cNvSpPr>
          <p:nvPr>
            <p:ph type="body"/>
          </p:nvPr>
        </p:nvSpPr>
        <p:spPr>
          <a:xfrm>
            <a:off x="407520" y="1591920"/>
            <a:ext cx="5551200" cy="219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100" spc="-1" strike="noStrike">
              <a:solidFill>
                <a:srgbClr val="171717"/>
              </a:solidFill>
              <a:latin typeface="Arial"/>
            </a:endParaRPr>
          </a:p>
        </p:txBody>
      </p:sp>
      <p:sp>
        <p:nvSpPr>
          <p:cNvPr id="634" name="PlaceHolder 3"/>
          <p:cNvSpPr>
            <a:spLocks noGrp="1"/>
          </p:cNvSpPr>
          <p:nvPr>
            <p:ph type="body"/>
          </p:nvPr>
        </p:nvSpPr>
        <p:spPr>
          <a:xfrm>
            <a:off x="6236640" y="1591920"/>
            <a:ext cx="5551200" cy="4608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100" spc="-1" strike="noStrike">
              <a:solidFill>
                <a:srgbClr val="171717"/>
              </a:solidFill>
              <a:latin typeface="Arial"/>
            </a:endParaRPr>
          </a:p>
        </p:txBody>
      </p:sp>
      <p:sp>
        <p:nvSpPr>
          <p:cNvPr id="635" name="PlaceHolder 4"/>
          <p:cNvSpPr>
            <a:spLocks noGrp="1"/>
          </p:cNvSpPr>
          <p:nvPr>
            <p:ph type="body"/>
          </p:nvPr>
        </p:nvSpPr>
        <p:spPr>
          <a:xfrm>
            <a:off x="407520" y="3998880"/>
            <a:ext cx="5551200" cy="219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100" spc="-1" strike="noStrike">
              <a:solidFill>
                <a:srgbClr val="171717"/>
              </a:solidFill>
              <a:latin typeface="Arial"/>
            </a:endParaRPr>
          </a:p>
        </p:txBody>
      </p:sp>
    </p:spTree>
  </p:cSld>
</p:sldLayout>
</file>

<file path=ppt/slideLayouts/slideLayout1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PlaceHolder 1"/>
          <p:cNvSpPr>
            <a:spLocks noGrp="1"/>
          </p:cNvSpPr>
          <p:nvPr>
            <p:ph type="title"/>
          </p:nvPr>
        </p:nvSpPr>
        <p:spPr>
          <a:xfrm>
            <a:off x="407520" y="372960"/>
            <a:ext cx="11376000" cy="1065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33a0"/>
              </a:solidFill>
              <a:latin typeface="Arial"/>
            </a:endParaRPr>
          </a:p>
        </p:txBody>
      </p:sp>
      <p:sp>
        <p:nvSpPr>
          <p:cNvPr id="637" name="PlaceHolder 2"/>
          <p:cNvSpPr>
            <a:spLocks noGrp="1"/>
          </p:cNvSpPr>
          <p:nvPr>
            <p:ph type="body"/>
          </p:nvPr>
        </p:nvSpPr>
        <p:spPr>
          <a:xfrm>
            <a:off x="407520" y="1591920"/>
            <a:ext cx="5551200" cy="4608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100" spc="-1" strike="noStrike">
              <a:solidFill>
                <a:srgbClr val="171717"/>
              </a:solidFill>
              <a:latin typeface="Arial"/>
            </a:endParaRPr>
          </a:p>
        </p:txBody>
      </p:sp>
      <p:sp>
        <p:nvSpPr>
          <p:cNvPr id="638" name="PlaceHolder 3"/>
          <p:cNvSpPr>
            <a:spLocks noGrp="1"/>
          </p:cNvSpPr>
          <p:nvPr>
            <p:ph type="body"/>
          </p:nvPr>
        </p:nvSpPr>
        <p:spPr>
          <a:xfrm>
            <a:off x="6236640" y="1591920"/>
            <a:ext cx="5551200" cy="219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100" spc="-1" strike="noStrike">
              <a:solidFill>
                <a:srgbClr val="171717"/>
              </a:solidFill>
              <a:latin typeface="Arial"/>
            </a:endParaRPr>
          </a:p>
        </p:txBody>
      </p:sp>
      <p:sp>
        <p:nvSpPr>
          <p:cNvPr id="639" name="PlaceHolder 4"/>
          <p:cNvSpPr>
            <a:spLocks noGrp="1"/>
          </p:cNvSpPr>
          <p:nvPr>
            <p:ph type="body"/>
          </p:nvPr>
        </p:nvSpPr>
        <p:spPr>
          <a:xfrm>
            <a:off x="6236640" y="3998880"/>
            <a:ext cx="5551200" cy="219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100" spc="-1" strike="noStrike">
              <a:solidFill>
                <a:srgbClr val="171717"/>
              </a:solidFill>
              <a:latin typeface="Arial"/>
            </a:endParaRPr>
          </a:p>
        </p:txBody>
      </p:sp>
    </p:spTree>
  </p:cSld>
</p:sldLayout>
</file>

<file path=ppt/slideLayouts/slideLayout1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PlaceHolder 1"/>
          <p:cNvSpPr>
            <a:spLocks noGrp="1"/>
          </p:cNvSpPr>
          <p:nvPr>
            <p:ph type="title"/>
          </p:nvPr>
        </p:nvSpPr>
        <p:spPr>
          <a:xfrm>
            <a:off x="407520" y="372960"/>
            <a:ext cx="11376000" cy="1065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33a0"/>
              </a:solidFill>
              <a:latin typeface="Arial"/>
            </a:endParaRPr>
          </a:p>
        </p:txBody>
      </p:sp>
      <p:sp>
        <p:nvSpPr>
          <p:cNvPr id="641" name="PlaceHolder 2"/>
          <p:cNvSpPr>
            <a:spLocks noGrp="1"/>
          </p:cNvSpPr>
          <p:nvPr>
            <p:ph type="body"/>
          </p:nvPr>
        </p:nvSpPr>
        <p:spPr>
          <a:xfrm>
            <a:off x="407520" y="1591920"/>
            <a:ext cx="5551200" cy="219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100" spc="-1" strike="noStrike">
              <a:solidFill>
                <a:srgbClr val="171717"/>
              </a:solidFill>
              <a:latin typeface="Arial"/>
            </a:endParaRPr>
          </a:p>
        </p:txBody>
      </p:sp>
      <p:sp>
        <p:nvSpPr>
          <p:cNvPr id="642" name="PlaceHolder 3"/>
          <p:cNvSpPr>
            <a:spLocks noGrp="1"/>
          </p:cNvSpPr>
          <p:nvPr>
            <p:ph type="body"/>
          </p:nvPr>
        </p:nvSpPr>
        <p:spPr>
          <a:xfrm>
            <a:off x="6236640" y="1591920"/>
            <a:ext cx="5551200" cy="219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100" spc="-1" strike="noStrike">
              <a:solidFill>
                <a:srgbClr val="171717"/>
              </a:solidFill>
              <a:latin typeface="Arial"/>
            </a:endParaRPr>
          </a:p>
        </p:txBody>
      </p:sp>
      <p:sp>
        <p:nvSpPr>
          <p:cNvPr id="643" name="PlaceHolder 4"/>
          <p:cNvSpPr>
            <a:spLocks noGrp="1"/>
          </p:cNvSpPr>
          <p:nvPr>
            <p:ph type="body"/>
          </p:nvPr>
        </p:nvSpPr>
        <p:spPr>
          <a:xfrm>
            <a:off x="407520" y="3998880"/>
            <a:ext cx="11376000" cy="219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100" spc="-1" strike="noStrike">
              <a:solidFill>
                <a:srgbClr val="171717"/>
              </a:solidFill>
              <a:latin typeface="Arial"/>
            </a:endParaRPr>
          </a:p>
        </p:txBody>
      </p:sp>
    </p:spTree>
  </p:cSld>
</p:sldLayout>
</file>

<file path=ppt/slideLayouts/slideLayout1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PlaceHolder 1"/>
          <p:cNvSpPr>
            <a:spLocks noGrp="1"/>
          </p:cNvSpPr>
          <p:nvPr>
            <p:ph type="title"/>
          </p:nvPr>
        </p:nvSpPr>
        <p:spPr>
          <a:xfrm>
            <a:off x="407520" y="372960"/>
            <a:ext cx="11376000" cy="1065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33a0"/>
              </a:solidFill>
              <a:latin typeface="Arial"/>
            </a:endParaRPr>
          </a:p>
        </p:txBody>
      </p:sp>
      <p:sp>
        <p:nvSpPr>
          <p:cNvPr id="645" name="PlaceHolder 2"/>
          <p:cNvSpPr>
            <a:spLocks noGrp="1"/>
          </p:cNvSpPr>
          <p:nvPr>
            <p:ph type="body"/>
          </p:nvPr>
        </p:nvSpPr>
        <p:spPr>
          <a:xfrm>
            <a:off x="407520" y="1591920"/>
            <a:ext cx="11376000" cy="219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100" spc="-1" strike="noStrike">
              <a:solidFill>
                <a:srgbClr val="171717"/>
              </a:solidFill>
              <a:latin typeface="Arial"/>
            </a:endParaRPr>
          </a:p>
        </p:txBody>
      </p:sp>
      <p:sp>
        <p:nvSpPr>
          <p:cNvPr id="646" name="PlaceHolder 3"/>
          <p:cNvSpPr>
            <a:spLocks noGrp="1"/>
          </p:cNvSpPr>
          <p:nvPr>
            <p:ph type="body"/>
          </p:nvPr>
        </p:nvSpPr>
        <p:spPr>
          <a:xfrm>
            <a:off x="407520" y="3998880"/>
            <a:ext cx="11376000" cy="219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100" spc="-1" strike="noStrike">
              <a:solidFill>
                <a:srgbClr val="171717"/>
              </a:solidFill>
              <a:latin typeface="Arial"/>
            </a:endParaRPr>
          </a:p>
        </p:txBody>
      </p:sp>
    </p:spTree>
  </p:cSld>
</p:sldLayout>
</file>

<file path=ppt/slideLayouts/slideLayout1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PlaceHolder 1"/>
          <p:cNvSpPr>
            <a:spLocks noGrp="1"/>
          </p:cNvSpPr>
          <p:nvPr>
            <p:ph type="title"/>
          </p:nvPr>
        </p:nvSpPr>
        <p:spPr>
          <a:xfrm>
            <a:off x="407520" y="372960"/>
            <a:ext cx="11376000" cy="1065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33a0"/>
              </a:solidFill>
              <a:latin typeface="Arial"/>
            </a:endParaRPr>
          </a:p>
        </p:txBody>
      </p:sp>
      <p:sp>
        <p:nvSpPr>
          <p:cNvPr id="648" name="PlaceHolder 2"/>
          <p:cNvSpPr>
            <a:spLocks noGrp="1"/>
          </p:cNvSpPr>
          <p:nvPr>
            <p:ph type="body"/>
          </p:nvPr>
        </p:nvSpPr>
        <p:spPr>
          <a:xfrm>
            <a:off x="407520" y="1591920"/>
            <a:ext cx="5551200" cy="219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100" spc="-1" strike="noStrike">
              <a:solidFill>
                <a:srgbClr val="171717"/>
              </a:solidFill>
              <a:latin typeface="Arial"/>
            </a:endParaRPr>
          </a:p>
        </p:txBody>
      </p:sp>
      <p:sp>
        <p:nvSpPr>
          <p:cNvPr id="649" name="PlaceHolder 3"/>
          <p:cNvSpPr>
            <a:spLocks noGrp="1"/>
          </p:cNvSpPr>
          <p:nvPr>
            <p:ph type="body"/>
          </p:nvPr>
        </p:nvSpPr>
        <p:spPr>
          <a:xfrm>
            <a:off x="6236640" y="1591920"/>
            <a:ext cx="5551200" cy="219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100" spc="-1" strike="noStrike">
              <a:solidFill>
                <a:srgbClr val="171717"/>
              </a:solidFill>
              <a:latin typeface="Arial"/>
            </a:endParaRPr>
          </a:p>
        </p:txBody>
      </p:sp>
      <p:sp>
        <p:nvSpPr>
          <p:cNvPr id="650" name="PlaceHolder 4"/>
          <p:cNvSpPr>
            <a:spLocks noGrp="1"/>
          </p:cNvSpPr>
          <p:nvPr>
            <p:ph type="body"/>
          </p:nvPr>
        </p:nvSpPr>
        <p:spPr>
          <a:xfrm>
            <a:off x="407520" y="3998880"/>
            <a:ext cx="5551200" cy="219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100" spc="-1" strike="noStrike">
              <a:solidFill>
                <a:srgbClr val="171717"/>
              </a:solidFill>
              <a:latin typeface="Arial"/>
            </a:endParaRPr>
          </a:p>
        </p:txBody>
      </p:sp>
      <p:sp>
        <p:nvSpPr>
          <p:cNvPr id="651" name="PlaceHolder 5"/>
          <p:cNvSpPr>
            <a:spLocks noGrp="1"/>
          </p:cNvSpPr>
          <p:nvPr>
            <p:ph type="body"/>
          </p:nvPr>
        </p:nvSpPr>
        <p:spPr>
          <a:xfrm>
            <a:off x="6236640" y="3998880"/>
            <a:ext cx="5551200" cy="219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100" spc="-1" strike="noStrike">
              <a:solidFill>
                <a:srgbClr val="171717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07520" y="372960"/>
            <a:ext cx="11376000" cy="4940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PlaceHolder 1"/>
          <p:cNvSpPr>
            <a:spLocks noGrp="1"/>
          </p:cNvSpPr>
          <p:nvPr>
            <p:ph type="title"/>
          </p:nvPr>
        </p:nvSpPr>
        <p:spPr>
          <a:xfrm>
            <a:off x="407520" y="372960"/>
            <a:ext cx="11376000" cy="1065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33a0"/>
              </a:solidFill>
              <a:latin typeface="Arial"/>
            </a:endParaRPr>
          </a:p>
        </p:txBody>
      </p:sp>
      <p:sp>
        <p:nvSpPr>
          <p:cNvPr id="653" name="PlaceHolder 2"/>
          <p:cNvSpPr>
            <a:spLocks noGrp="1"/>
          </p:cNvSpPr>
          <p:nvPr>
            <p:ph type="body"/>
          </p:nvPr>
        </p:nvSpPr>
        <p:spPr>
          <a:xfrm>
            <a:off x="407520" y="1591920"/>
            <a:ext cx="3663000" cy="219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100" spc="-1" strike="noStrike">
              <a:solidFill>
                <a:srgbClr val="171717"/>
              </a:solidFill>
              <a:latin typeface="Arial"/>
            </a:endParaRPr>
          </a:p>
        </p:txBody>
      </p:sp>
      <p:sp>
        <p:nvSpPr>
          <p:cNvPr id="654" name="PlaceHolder 3"/>
          <p:cNvSpPr>
            <a:spLocks noGrp="1"/>
          </p:cNvSpPr>
          <p:nvPr>
            <p:ph type="body"/>
          </p:nvPr>
        </p:nvSpPr>
        <p:spPr>
          <a:xfrm>
            <a:off x="4254120" y="1591920"/>
            <a:ext cx="3663000" cy="219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100" spc="-1" strike="noStrike">
              <a:solidFill>
                <a:srgbClr val="171717"/>
              </a:solidFill>
              <a:latin typeface="Arial"/>
            </a:endParaRPr>
          </a:p>
        </p:txBody>
      </p:sp>
      <p:sp>
        <p:nvSpPr>
          <p:cNvPr id="655" name="PlaceHolder 4"/>
          <p:cNvSpPr>
            <a:spLocks noGrp="1"/>
          </p:cNvSpPr>
          <p:nvPr>
            <p:ph type="body"/>
          </p:nvPr>
        </p:nvSpPr>
        <p:spPr>
          <a:xfrm>
            <a:off x="8100720" y="1591920"/>
            <a:ext cx="3663000" cy="219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100" spc="-1" strike="noStrike">
              <a:solidFill>
                <a:srgbClr val="171717"/>
              </a:solidFill>
              <a:latin typeface="Arial"/>
            </a:endParaRPr>
          </a:p>
        </p:txBody>
      </p:sp>
      <p:sp>
        <p:nvSpPr>
          <p:cNvPr id="656" name="PlaceHolder 5"/>
          <p:cNvSpPr>
            <a:spLocks noGrp="1"/>
          </p:cNvSpPr>
          <p:nvPr>
            <p:ph type="body"/>
          </p:nvPr>
        </p:nvSpPr>
        <p:spPr>
          <a:xfrm>
            <a:off x="407520" y="3998880"/>
            <a:ext cx="3663000" cy="219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100" spc="-1" strike="noStrike">
              <a:solidFill>
                <a:srgbClr val="171717"/>
              </a:solidFill>
              <a:latin typeface="Arial"/>
            </a:endParaRPr>
          </a:p>
        </p:txBody>
      </p:sp>
      <p:sp>
        <p:nvSpPr>
          <p:cNvPr id="657" name="PlaceHolder 6"/>
          <p:cNvSpPr>
            <a:spLocks noGrp="1"/>
          </p:cNvSpPr>
          <p:nvPr>
            <p:ph type="body"/>
          </p:nvPr>
        </p:nvSpPr>
        <p:spPr>
          <a:xfrm>
            <a:off x="4254120" y="3998880"/>
            <a:ext cx="3663000" cy="219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100" spc="-1" strike="noStrike">
              <a:solidFill>
                <a:srgbClr val="171717"/>
              </a:solidFill>
              <a:latin typeface="Arial"/>
            </a:endParaRPr>
          </a:p>
        </p:txBody>
      </p:sp>
      <p:sp>
        <p:nvSpPr>
          <p:cNvPr id="658" name="PlaceHolder 7"/>
          <p:cNvSpPr>
            <a:spLocks noGrp="1"/>
          </p:cNvSpPr>
          <p:nvPr>
            <p:ph type="body"/>
          </p:nvPr>
        </p:nvSpPr>
        <p:spPr>
          <a:xfrm>
            <a:off x="8100720" y="3998880"/>
            <a:ext cx="3663000" cy="219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100" spc="-1" strike="noStrike">
              <a:solidFill>
                <a:srgbClr val="171717"/>
              </a:solidFill>
              <a:latin typeface="Arial"/>
            </a:endParaRPr>
          </a:p>
        </p:txBody>
      </p:sp>
    </p:spTree>
  </p:cSld>
</p:sldLayout>
</file>

<file path=ppt/slideLayouts/slideLayout1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PlaceHolder 1"/>
          <p:cNvSpPr>
            <a:spLocks noGrp="1"/>
          </p:cNvSpPr>
          <p:nvPr>
            <p:ph type="title"/>
          </p:nvPr>
        </p:nvSpPr>
        <p:spPr>
          <a:xfrm>
            <a:off x="407520" y="372960"/>
            <a:ext cx="11376000" cy="1065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33a0"/>
              </a:solidFill>
              <a:latin typeface="Arial"/>
            </a:endParaRPr>
          </a:p>
        </p:txBody>
      </p:sp>
      <p:sp>
        <p:nvSpPr>
          <p:cNvPr id="666" name="PlaceHolder 2"/>
          <p:cNvSpPr>
            <a:spLocks noGrp="1"/>
          </p:cNvSpPr>
          <p:nvPr>
            <p:ph type="subTitle"/>
          </p:nvPr>
        </p:nvSpPr>
        <p:spPr>
          <a:xfrm>
            <a:off x="407520" y="1591920"/>
            <a:ext cx="11376000" cy="4608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PlaceHolder 1"/>
          <p:cNvSpPr>
            <a:spLocks noGrp="1"/>
          </p:cNvSpPr>
          <p:nvPr>
            <p:ph type="title"/>
          </p:nvPr>
        </p:nvSpPr>
        <p:spPr>
          <a:xfrm>
            <a:off x="407520" y="372960"/>
            <a:ext cx="11376000" cy="1065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33a0"/>
              </a:solidFill>
              <a:latin typeface="Arial"/>
            </a:endParaRPr>
          </a:p>
        </p:txBody>
      </p:sp>
      <p:sp>
        <p:nvSpPr>
          <p:cNvPr id="668" name="PlaceHolder 2"/>
          <p:cNvSpPr>
            <a:spLocks noGrp="1"/>
          </p:cNvSpPr>
          <p:nvPr>
            <p:ph type="body"/>
          </p:nvPr>
        </p:nvSpPr>
        <p:spPr>
          <a:xfrm>
            <a:off x="407520" y="1591920"/>
            <a:ext cx="11376000" cy="4608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100" spc="-1" strike="noStrike">
              <a:solidFill>
                <a:srgbClr val="171717"/>
              </a:solidFill>
              <a:latin typeface="Arial"/>
            </a:endParaRPr>
          </a:p>
        </p:txBody>
      </p:sp>
    </p:spTree>
  </p:cSld>
</p:sldLayout>
</file>

<file path=ppt/slideLayouts/slideLayout1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PlaceHolder 1"/>
          <p:cNvSpPr>
            <a:spLocks noGrp="1"/>
          </p:cNvSpPr>
          <p:nvPr>
            <p:ph type="title"/>
          </p:nvPr>
        </p:nvSpPr>
        <p:spPr>
          <a:xfrm>
            <a:off x="407520" y="372960"/>
            <a:ext cx="11376000" cy="1065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33a0"/>
              </a:solidFill>
              <a:latin typeface="Arial"/>
            </a:endParaRPr>
          </a:p>
        </p:txBody>
      </p:sp>
      <p:sp>
        <p:nvSpPr>
          <p:cNvPr id="670" name="PlaceHolder 2"/>
          <p:cNvSpPr>
            <a:spLocks noGrp="1"/>
          </p:cNvSpPr>
          <p:nvPr>
            <p:ph type="body"/>
          </p:nvPr>
        </p:nvSpPr>
        <p:spPr>
          <a:xfrm>
            <a:off x="407520" y="1591920"/>
            <a:ext cx="5551200" cy="4608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100" spc="-1" strike="noStrike">
              <a:solidFill>
                <a:srgbClr val="171717"/>
              </a:solidFill>
              <a:latin typeface="Arial"/>
            </a:endParaRPr>
          </a:p>
        </p:txBody>
      </p:sp>
      <p:sp>
        <p:nvSpPr>
          <p:cNvPr id="671" name="PlaceHolder 3"/>
          <p:cNvSpPr>
            <a:spLocks noGrp="1"/>
          </p:cNvSpPr>
          <p:nvPr>
            <p:ph type="body"/>
          </p:nvPr>
        </p:nvSpPr>
        <p:spPr>
          <a:xfrm>
            <a:off x="6236640" y="1591920"/>
            <a:ext cx="5551200" cy="4608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100" spc="-1" strike="noStrike">
              <a:solidFill>
                <a:srgbClr val="171717"/>
              </a:solidFill>
              <a:latin typeface="Arial"/>
            </a:endParaRPr>
          </a:p>
        </p:txBody>
      </p:sp>
    </p:spTree>
  </p:cSld>
</p:sldLayout>
</file>

<file path=ppt/slideLayouts/slideLayout18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PlaceHolder 1"/>
          <p:cNvSpPr>
            <a:spLocks noGrp="1"/>
          </p:cNvSpPr>
          <p:nvPr>
            <p:ph type="title"/>
          </p:nvPr>
        </p:nvSpPr>
        <p:spPr>
          <a:xfrm>
            <a:off x="407520" y="372960"/>
            <a:ext cx="11376000" cy="1065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33a0"/>
              </a:solidFill>
              <a:latin typeface="Arial"/>
            </a:endParaRPr>
          </a:p>
        </p:txBody>
      </p:sp>
    </p:spTree>
  </p:cSld>
</p:sldLayout>
</file>

<file path=ppt/slideLayouts/slideLayout18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PlaceHolder 1"/>
          <p:cNvSpPr>
            <a:spLocks noGrp="1"/>
          </p:cNvSpPr>
          <p:nvPr>
            <p:ph type="subTitle"/>
          </p:nvPr>
        </p:nvSpPr>
        <p:spPr>
          <a:xfrm>
            <a:off x="407520" y="372960"/>
            <a:ext cx="11376000" cy="4940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8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PlaceHolder 1"/>
          <p:cNvSpPr>
            <a:spLocks noGrp="1"/>
          </p:cNvSpPr>
          <p:nvPr>
            <p:ph type="title"/>
          </p:nvPr>
        </p:nvSpPr>
        <p:spPr>
          <a:xfrm>
            <a:off x="407520" y="372960"/>
            <a:ext cx="11376000" cy="1065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33a0"/>
              </a:solidFill>
              <a:latin typeface="Arial"/>
            </a:endParaRPr>
          </a:p>
        </p:txBody>
      </p:sp>
      <p:sp>
        <p:nvSpPr>
          <p:cNvPr id="675" name="PlaceHolder 2"/>
          <p:cNvSpPr>
            <a:spLocks noGrp="1"/>
          </p:cNvSpPr>
          <p:nvPr>
            <p:ph type="body"/>
          </p:nvPr>
        </p:nvSpPr>
        <p:spPr>
          <a:xfrm>
            <a:off x="407520" y="1591920"/>
            <a:ext cx="5551200" cy="219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100" spc="-1" strike="noStrike">
              <a:solidFill>
                <a:srgbClr val="171717"/>
              </a:solidFill>
              <a:latin typeface="Arial"/>
            </a:endParaRPr>
          </a:p>
        </p:txBody>
      </p:sp>
      <p:sp>
        <p:nvSpPr>
          <p:cNvPr id="676" name="PlaceHolder 3"/>
          <p:cNvSpPr>
            <a:spLocks noGrp="1"/>
          </p:cNvSpPr>
          <p:nvPr>
            <p:ph type="body"/>
          </p:nvPr>
        </p:nvSpPr>
        <p:spPr>
          <a:xfrm>
            <a:off x="6236640" y="1591920"/>
            <a:ext cx="5551200" cy="4608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100" spc="-1" strike="noStrike">
              <a:solidFill>
                <a:srgbClr val="171717"/>
              </a:solidFill>
              <a:latin typeface="Arial"/>
            </a:endParaRPr>
          </a:p>
        </p:txBody>
      </p:sp>
      <p:sp>
        <p:nvSpPr>
          <p:cNvPr id="677" name="PlaceHolder 4"/>
          <p:cNvSpPr>
            <a:spLocks noGrp="1"/>
          </p:cNvSpPr>
          <p:nvPr>
            <p:ph type="body"/>
          </p:nvPr>
        </p:nvSpPr>
        <p:spPr>
          <a:xfrm>
            <a:off x="407520" y="3998880"/>
            <a:ext cx="5551200" cy="219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100" spc="-1" strike="noStrike">
              <a:solidFill>
                <a:srgbClr val="171717"/>
              </a:solidFill>
              <a:latin typeface="Arial"/>
            </a:endParaRPr>
          </a:p>
        </p:txBody>
      </p:sp>
    </p:spTree>
  </p:cSld>
</p:sldLayout>
</file>

<file path=ppt/slideLayouts/slideLayout18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PlaceHolder 1"/>
          <p:cNvSpPr>
            <a:spLocks noGrp="1"/>
          </p:cNvSpPr>
          <p:nvPr>
            <p:ph type="title"/>
          </p:nvPr>
        </p:nvSpPr>
        <p:spPr>
          <a:xfrm>
            <a:off x="407520" y="372960"/>
            <a:ext cx="11376000" cy="1065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33a0"/>
              </a:solidFill>
              <a:latin typeface="Arial"/>
            </a:endParaRPr>
          </a:p>
        </p:txBody>
      </p:sp>
      <p:sp>
        <p:nvSpPr>
          <p:cNvPr id="679" name="PlaceHolder 2"/>
          <p:cNvSpPr>
            <a:spLocks noGrp="1"/>
          </p:cNvSpPr>
          <p:nvPr>
            <p:ph type="body"/>
          </p:nvPr>
        </p:nvSpPr>
        <p:spPr>
          <a:xfrm>
            <a:off x="407520" y="1591920"/>
            <a:ext cx="5551200" cy="4608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100" spc="-1" strike="noStrike">
              <a:solidFill>
                <a:srgbClr val="171717"/>
              </a:solidFill>
              <a:latin typeface="Arial"/>
            </a:endParaRPr>
          </a:p>
        </p:txBody>
      </p:sp>
      <p:sp>
        <p:nvSpPr>
          <p:cNvPr id="680" name="PlaceHolder 3"/>
          <p:cNvSpPr>
            <a:spLocks noGrp="1"/>
          </p:cNvSpPr>
          <p:nvPr>
            <p:ph type="body"/>
          </p:nvPr>
        </p:nvSpPr>
        <p:spPr>
          <a:xfrm>
            <a:off x="6236640" y="1591920"/>
            <a:ext cx="5551200" cy="219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100" spc="-1" strike="noStrike">
              <a:solidFill>
                <a:srgbClr val="171717"/>
              </a:solidFill>
              <a:latin typeface="Arial"/>
            </a:endParaRPr>
          </a:p>
        </p:txBody>
      </p:sp>
      <p:sp>
        <p:nvSpPr>
          <p:cNvPr id="681" name="PlaceHolder 4"/>
          <p:cNvSpPr>
            <a:spLocks noGrp="1"/>
          </p:cNvSpPr>
          <p:nvPr>
            <p:ph type="body"/>
          </p:nvPr>
        </p:nvSpPr>
        <p:spPr>
          <a:xfrm>
            <a:off x="6236640" y="3998880"/>
            <a:ext cx="5551200" cy="219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100" spc="-1" strike="noStrike">
              <a:solidFill>
                <a:srgbClr val="171717"/>
              </a:solidFill>
              <a:latin typeface="Arial"/>
            </a:endParaRPr>
          </a:p>
        </p:txBody>
      </p:sp>
    </p:spTree>
  </p:cSld>
</p:sldLayout>
</file>

<file path=ppt/slideLayouts/slideLayout18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PlaceHolder 1"/>
          <p:cNvSpPr>
            <a:spLocks noGrp="1"/>
          </p:cNvSpPr>
          <p:nvPr>
            <p:ph type="title"/>
          </p:nvPr>
        </p:nvSpPr>
        <p:spPr>
          <a:xfrm>
            <a:off x="407520" y="372960"/>
            <a:ext cx="11376000" cy="1065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33a0"/>
              </a:solidFill>
              <a:latin typeface="Arial"/>
            </a:endParaRPr>
          </a:p>
        </p:txBody>
      </p:sp>
      <p:sp>
        <p:nvSpPr>
          <p:cNvPr id="683" name="PlaceHolder 2"/>
          <p:cNvSpPr>
            <a:spLocks noGrp="1"/>
          </p:cNvSpPr>
          <p:nvPr>
            <p:ph type="body"/>
          </p:nvPr>
        </p:nvSpPr>
        <p:spPr>
          <a:xfrm>
            <a:off x="407520" y="1591920"/>
            <a:ext cx="5551200" cy="219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100" spc="-1" strike="noStrike">
              <a:solidFill>
                <a:srgbClr val="171717"/>
              </a:solidFill>
              <a:latin typeface="Arial"/>
            </a:endParaRPr>
          </a:p>
        </p:txBody>
      </p:sp>
      <p:sp>
        <p:nvSpPr>
          <p:cNvPr id="684" name="PlaceHolder 3"/>
          <p:cNvSpPr>
            <a:spLocks noGrp="1"/>
          </p:cNvSpPr>
          <p:nvPr>
            <p:ph type="body"/>
          </p:nvPr>
        </p:nvSpPr>
        <p:spPr>
          <a:xfrm>
            <a:off x="6236640" y="1591920"/>
            <a:ext cx="5551200" cy="219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100" spc="-1" strike="noStrike">
              <a:solidFill>
                <a:srgbClr val="171717"/>
              </a:solidFill>
              <a:latin typeface="Arial"/>
            </a:endParaRPr>
          </a:p>
        </p:txBody>
      </p:sp>
      <p:sp>
        <p:nvSpPr>
          <p:cNvPr id="685" name="PlaceHolder 4"/>
          <p:cNvSpPr>
            <a:spLocks noGrp="1"/>
          </p:cNvSpPr>
          <p:nvPr>
            <p:ph type="body"/>
          </p:nvPr>
        </p:nvSpPr>
        <p:spPr>
          <a:xfrm>
            <a:off x="407520" y="3998880"/>
            <a:ext cx="11376000" cy="219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100" spc="-1" strike="noStrike">
              <a:solidFill>
                <a:srgbClr val="171717"/>
              </a:solid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07520" y="372960"/>
            <a:ext cx="11376000" cy="1065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33a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07520" y="1591920"/>
            <a:ext cx="5551200" cy="219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100" spc="-1" strike="noStrike">
              <a:solidFill>
                <a:srgbClr val="171717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6640" y="1591920"/>
            <a:ext cx="5551200" cy="4608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100" spc="-1" strike="noStrike">
              <a:solidFill>
                <a:srgbClr val="171717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07520" y="3998880"/>
            <a:ext cx="5551200" cy="219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100" spc="-1" strike="noStrike">
              <a:solidFill>
                <a:srgbClr val="171717"/>
              </a:solidFill>
              <a:latin typeface="Arial"/>
            </a:endParaRPr>
          </a:p>
        </p:txBody>
      </p:sp>
    </p:spTree>
  </p:cSld>
</p:sldLayout>
</file>

<file path=ppt/slideLayouts/slideLayout19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PlaceHolder 1"/>
          <p:cNvSpPr>
            <a:spLocks noGrp="1"/>
          </p:cNvSpPr>
          <p:nvPr>
            <p:ph type="title"/>
          </p:nvPr>
        </p:nvSpPr>
        <p:spPr>
          <a:xfrm>
            <a:off x="407520" y="372960"/>
            <a:ext cx="11376000" cy="1065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33a0"/>
              </a:solidFill>
              <a:latin typeface="Arial"/>
            </a:endParaRPr>
          </a:p>
        </p:txBody>
      </p:sp>
      <p:sp>
        <p:nvSpPr>
          <p:cNvPr id="687" name="PlaceHolder 2"/>
          <p:cNvSpPr>
            <a:spLocks noGrp="1"/>
          </p:cNvSpPr>
          <p:nvPr>
            <p:ph type="body"/>
          </p:nvPr>
        </p:nvSpPr>
        <p:spPr>
          <a:xfrm>
            <a:off x="407520" y="1591920"/>
            <a:ext cx="11376000" cy="219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100" spc="-1" strike="noStrike">
              <a:solidFill>
                <a:srgbClr val="171717"/>
              </a:solidFill>
              <a:latin typeface="Arial"/>
            </a:endParaRPr>
          </a:p>
        </p:txBody>
      </p:sp>
      <p:sp>
        <p:nvSpPr>
          <p:cNvPr id="688" name="PlaceHolder 3"/>
          <p:cNvSpPr>
            <a:spLocks noGrp="1"/>
          </p:cNvSpPr>
          <p:nvPr>
            <p:ph type="body"/>
          </p:nvPr>
        </p:nvSpPr>
        <p:spPr>
          <a:xfrm>
            <a:off x="407520" y="3998880"/>
            <a:ext cx="11376000" cy="219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100" spc="-1" strike="noStrike">
              <a:solidFill>
                <a:srgbClr val="171717"/>
              </a:solidFill>
              <a:latin typeface="Arial"/>
            </a:endParaRPr>
          </a:p>
        </p:txBody>
      </p:sp>
    </p:spTree>
  </p:cSld>
</p:sldLayout>
</file>

<file path=ppt/slideLayouts/slideLayout19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PlaceHolder 1"/>
          <p:cNvSpPr>
            <a:spLocks noGrp="1"/>
          </p:cNvSpPr>
          <p:nvPr>
            <p:ph type="title"/>
          </p:nvPr>
        </p:nvSpPr>
        <p:spPr>
          <a:xfrm>
            <a:off x="407520" y="372960"/>
            <a:ext cx="11376000" cy="1065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33a0"/>
              </a:solidFill>
              <a:latin typeface="Arial"/>
            </a:endParaRPr>
          </a:p>
        </p:txBody>
      </p:sp>
      <p:sp>
        <p:nvSpPr>
          <p:cNvPr id="690" name="PlaceHolder 2"/>
          <p:cNvSpPr>
            <a:spLocks noGrp="1"/>
          </p:cNvSpPr>
          <p:nvPr>
            <p:ph type="body"/>
          </p:nvPr>
        </p:nvSpPr>
        <p:spPr>
          <a:xfrm>
            <a:off x="407520" y="1591920"/>
            <a:ext cx="5551200" cy="219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100" spc="-1" strike="noStrike">
              <a:solidFill>
                <a:srgbClr val="171717"/>
              </a:solidFill>
              <a:latin typeface="Arial"/>
            </a:endParaRPr>
          </a:p>
        </p:txBody>
      </p:sp>
      <p:sp>
        <p:nvSpPr>
          <p:cNvPr id="691" name="PlaceHolder 3"/>
          <p:cNvSpPr>
            <a:spLocks noGrp="1"/>
          </p:cNvSpPr>
          <p:nvPr>
            <p:ph type="body"/>
          </p:nvPr>
        </p:nvSpPr>
        <p:spPr>
          <a:xfrm>
            <a:off x="6236640" y="1591920"/>
            <a:ext cx="5551200" cy="219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100" spc="-1" strike="noStrike">
              <a:solidFill>
                <a:srgbClr val="171717"/>
              </a:solidFill>
              <a:latin typeface="Arial"/>
            </a:endParaRPr>
          </a:p>
        </p:txBody>
      </p:sp>
      <p:sp>
        <p:nvSpPr>
          <p:cNvPr id="692" name="PlaceHolder 4"/>
          <p:cNvSpPr>
            <a:spLocks noGrp="1"/>
          </p:cNvSpPr>
          <p:nvPr>
            <p:ph type="body"/>
          </p:nvPr>
        </p:nvSpPr>
        <p:spPr>
          <a:xfrm>
            <a:off x="407520" y="3998880"/>
            <a:ext cx="5551200" cy="219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100" spc="-1" strike="noStrike">
              <a:solidFill>
                <a:srgbClr val="171717"/>
              </a:solidFill>
              <a:latin typeface="Arial"/>
            </a:endParaRPr>
          </a:p>
        </p:txBody>
      </p:sp>
      <p:sp>
        <p:nvSpPr>
          <p:cNvPr id="693" name="PlaceHolder 5"/>
          <p:cNvSpPr>
            <a:spLocks noGrp="1"/>
          </p:cNvSpPr>
          <p:nvPr>
            <p:ph type="body"/>
          </p:nvPr>
        </p:nvSpPr>
        <p:spPr>
          <a:xfrm>
            <a:off x="6236640" y="3998880"/>
            <a:ext cx="5551200" cy="219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100" spc="-1" strike="noStrike">
              <a:solidFill>
                <a:srgbClr val="171717"/>
              </a:solidFill>
              <a:latin typeface="Arial"/>
            </a:endParaRPr>
          </a:p>
        </p:txBody>
      </p:sp>
    </p:spTree>
  </p:cSld>
</p:sldLayout>
</file>

<file path=ppt/slideLayouts/slideLayout19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PlaceHolder 1"/>
          <p:cNvSpPr>
            <a:spLocks noGrp="1"/>
          </p:cNvSpPr>
          <p:nvPr>
            <p:ph type="title"/>
          </p:nvPr>
        </p:nvSpPr>
        <p:spPr>
          <a:xfrm>
            <a:off x="407520" y="372960"/>
            <a:ext cx="11376000" cy="1065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33a0"/>
              </a:solidFill>
              <a:latin typeface="Arial"/>
            </a:endParaRPr>
          </a:p>
        </p:txBody>
      </p:sp>
      <p:sp>
        <p:nvSpPr>
          <p:cNvPr id="695" name="PlaceHolder 2"/>
          <p:cNvSpPr>
            <a:spLocks noGrp="1"/>
          </p:cNvSpPr>
          <p:nvPr>
            <p:ph type="body"/>
          </p:nvPr>
        </p:nvSpPr>
        <p:spPr>
          <a:xfrm>
            <a:off x="407520" y="1591920"/>
            <a:ext cx="3663000" cy="219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100" spc="-1" strike="noStrike">
              <a:solidFill>
                <a:srgbClr val="171717"/>
              </a:solidFill>
              <a:latin typeface="Arial"/>
            </a:endParaRPr>
          </a:p>
        </p:txBody>
      </p:sp>
      <p:sp>
        <p:nvSpPr>
          <p:cNvPr id="696" name="PlaceHolder 3"/>
          <p:cNvSpPr>
            <a:spLocks noGrp="1"/>
          </p:cNvSpPr>
          <p:nvPr>
            <p:ph type="body"/>
          </p:nvPr>
        </p:nvSpPr>
        <p:spPr>
          <a:xfrm>
            <a:off x="4254120" y="1591920"/>
            <a:ext cx="3663000" cy="219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100" spc="-1" strike="noStrike">
              <a:solidFill>
                <a:srgbClr val="171717"/>
              </a:solidFill>
              <a:latin typeface="Arial"/>
            </a:endParaRPr>
          </a:p>
        </p:txBody>
      </p:sp>
      <p:sp>
        <p:nvSpPr>
          <p:cNvPr id="697" name="PlaceHolder 4"/>
          <p:cNvSpPr>
            <a:spLocks noGrp="1"/>
          </p:cNvSpPr>
          <p:nvPr>
            <p:ph type="body"/>
          </p:nvPr>
        </p:nvSpPr>
        <p:spPr>
          <a:xfrm>
            <a:off x="8100720" y="1591920"/>
            <a:ext cx="3663000" cy="219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100" spc="-1" strike="noStrike">
              <a:solidFill>
                <a:srgbClr val="171717"/>
              </a:solidFill>
              <a:latin typeface="Arial"/>
            </a:endParaRPr>
          </a:p>
        </p:txBody>
      </p:sp>
      <p:sp>
        <p:nvSpPr>
          <p:cNvPr id="698" name="PlaceHolder 5"/>
          <p:cNvSpPr>
            <a:spLocks noGrp="1"/>
          </p:cNvSpPr>
          <p:nvPr>
            <p:ph type="body"/>
          </p:nvPr>
        </p:nvSpPr>
        <p:spPr>
          <a:xfrm>
            <a:off x="407520" y="3998880"/>
            <a:ext cx="3663000" cy="219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100" spc="-1" strike="noStrike">
              <a:solidFill>
                <a:srgbClr val="171717"/>
              </a:solidFill>
              <a:latin typeface="Arial"/>
            </a:endParaRPr>
          </a:p>
        </p:txBody>
      </p:sp>
      <p:sp>
        <p:nvSpPr>
          <p:cNvPr id="699" name="PlaceHolder 6"/>
          <p:cNvSpPr>
            <a:spLocks noGrp="1"/>
          </p:cNvSpPr>
          <p:nvPr>
            <p:ph type="body"/>
          </p:nvPr>
        </p:nvSpPr>
        <p:spPr>
          <a:xfrm>
            <a:off x="4254120" y="3998880"/>
            <a:ext cx="3663000" cy="219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100" spc="-1" strike="noStrike">
              <a:solidFill>
                <a:srgbClr val="171717"/>
              </a:solidFill>
              <a:latin typeface="Arial"/>
            </a:endParaRPr>
          </a:p>
        </p:txBody>
      </p:sp>
      <p:sp>
        <p:nvSpPr>
          <p:cNvPr id="700" name="PlaceHolder 7"/>
          <p:cNvSpPr>
            <a:spLocks noGrp="1"/>
          </p:cNvSpPr>
          <p:nvPr>
            <p:ph type="body"/>
          </p:nvPr>
        </p:nvSpPr>
        <p:spPr>
          <a:xfrm>
            <a:off x="8100720" y="3998880"/>
            <a:ext cx="3663000" cy="219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100" spc="-1" strike="noStrike">
              <a:solidFill>
                <a:srgbClr val="171717"/>
              </a:solidFill>
              <a:latin typeface="Arial"/>
            </a:endParaRPr>
          </a:p>
        </p:txBody>
      </p:sp>
    </p:spTree>
  </p:cSld>
</p:sldLayout>
</file>

<file path=ppt/slideLayouts/slideLayout19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9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PlaceHolder 1"/>
          <p:cNvSpPr>
            <a:spLocks noGrp="1"/>
          </p:cNvSpPr>
          <p:nvPr>
            <p:ph type="title"/>
          </p:nvPr>
        </p:nvSpPr>
        <p:spPr>
          <a:xfrm>
            <a:off x="407520" y="372960"/>
            <a:ext cx="11376000" cy="1065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33a0"/>
              </a:solidFill>
              <a:latin typeface="Arial"/>
            </a:endParaRPr>
          </a:p>
        </p:txBody>
      </p:sp>
      <p:sp>
        <p:nvSpPr>
          <p:cNvPr id="707" name="PlaceHolder 2"/>
          <p:cNvSpPr>
            <a:spLocks noGrp="1"/>
          </p:cNvSpPr>
          <p:nvPr>
            <p:ph type="subTitle"/>
          </p:nvPr>
        </p:nvSpPr>
        <p:spPr>
          <a:xfrm>
            <a:off x="407520" y="1591920"/>
            <a:ext cx="11376000" cy="4608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9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PlaceHolder 1"/>
          <p:cNvSpPr>
            <a:spLocks noGrp="1"/>
          </p:cNvSpPr>
          <p:nvPr>
            <p:ph type="title"/>
          </p:nvPr>
        </p:nvSpPr>
        <p:spPr>
          <a:xfrm>
            <a:off x="407520" y="372960"/>
            <a:ext cx="11376000" cy="1065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33a0"/>
              </a:solidFill>
              <a:latin typeface="Arial"/>
            </a:endParaRPr>
          </a:p>
        </p:txBody>
      </p:sp>
      <p:sp>
        <p:nvSpPr>
          <p:cNvPr id="709" name="PlaceHolder 2"/>
          <p:cNvSpPr>
            <a:spLocks noGrp="1"/>
          </p:cNvSpPr>
          <p:nvPr>
            <p:ph type="body"/>
          </p:nvPr>
        </p:nvSpPr>
        <p:spPr>
          <a:xfrm>
            <a:off x="407520" y="1591920"/>
            <a:ext cx="11376000" cy="4608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100" spc="-1" strike="noStrike">
              <a:solidFill>
                <a:srgbClr val="171717"/>
              </a:solidFill>
              <a:latin typeface="Arial"/>
            </a:endParaRPr>
          </a:p>
        </p:txBody>
      </p:sp>
    </p:spTree>
  </p:cSld>
</p:sldLayout>
</file>

<file path=ppt/slideLayouts/slideLayout19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PlaceHolder 1"/>
          <p:cNvSpPr>
            <a:spLocks noGrp="1"/>
          </p:cNvSpPr>
          <p:nvPr>
            <p:ph type="title"/>
          </p:nvPr>
        </p:nvSpPr>
        <p:spPr>
          <a:xfrm>
            <a:off x="407520" y="372960"/>
            <a:ext cx="11376000" cy="1065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33a0"/>
              </a:solidFill>
              <a:latin typeface="Arial"/>
            </a:endParaRPr>
          </a:p>
        </p:txBody>
      </p:sp>
      <p:sp>
        <p:nvSpPr>
          <p:cNvPr id="711" name="PlaceHolder 2"/>
          <p:cNvSpPr>
            <a:spLocks noGrp="1"/>
          </p:cNvSpPr>
          <p:nvPr>
            <p:ph type="body"/>
          </p:nvPr>
        </p:nvSpPr>
        <p:spPr>
          <a:xfrm>
            <a:off x="407520" y="1591920"/>
            <a:ext cx="5551200" cy="4608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100" spc="-1" strike="noStrike">
              <a:solidFill>
                <a:srgbClr val="171717"/>
              </a:solidFill>
              <a:latin typeface="Arial"/>
            </a:endParaRPr>
          </a:p>
        </p:txBody>
      </p:sp>
      <p:sp>
        <p:nvSpPr>
          <p:cNvPr id="712" name="PlaceHolder 3"/>
          <p:cNvSpPr>
            <a:spLocks noGrp="1"/>
          </p:cNvSpPr>
          <p:nvPr>
            <p:ph type="body"/>
          </p:nvPr>
        </p:nvSpPr>
        <p:spPr>
          <a:xfrm>
            <a:off x="6236640" y="1591920"/>
            <a:ext cx="5551200" cy="4608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100" spc="-1" strike="noStrike">
              <a:solidFill>
                <a:srgbClr val="171717"/>
              </a:solidFill>
              <a:latin typeface="Arial"/>
            </a:endParaRPr>
          </a:p>
        </p:txBody>
      </p:sp>
    </p:spTree>
  </p:cSld>
</p:sldLayout>
</file>

<file path=ppt/slideLayouts/slideLayout19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PlaceHolder 1"/>
          <p:cNvSpPr>
            <a:spLocks noGrp="1"/>
          </p:cNvSpPr>
          <p:nvPr>
            <p:ph type="title"/>
          </p:nvPr>
        </p:nvSpPr>
        <p:spPr>
          <a:xfrm>
            <a:off x="407520" y="372960"/>
            <a:ext cx="11376000" cy="1065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33a0"/>
              </a:solidFill>
              <a:latin typeface="Arial"/>
            </a:endParaRPr>
          </a:p>
        </p:txBody>
      </p:sp>
    </p:spTree>
  </p:cSld>
</p:sldLayout>
</file>

<file path=ppt/slideLayouts/slideLayout19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PlaceHolder 1"/>
          <p:cNvSpPr>
            <a:spLocks noGrp="1"/>
          </p:cNvSpPr>
          <p:nvPr>
            <p:ph type="subTitle"/>
          </p:nvPr>
        </p:nvSpPr>
        <p:spPr>
          <a:xfrm>
            <a:off x="407520" y="372960"/>
            <a:ext cx="11376000" cy="4940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9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PlaceHolder 1"/>
          <p:cNvSpPr>
            <a:spLocks noGrp="1"/>
          </p:cNvSpPr>
          <p:nvPr>
            <p:ph type="title"/>
          </p:nvPr>
        </p:nvSpPr>
        <p:spPr>
          <a:xfrm>
            <a:off x="407520" y="372960"/>
            <a:ext cx="11376000" cy="1065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33a0"/>
              </a:solidFill>
              <a:latin typeface="Arial"/>
            </a:endParaRPr>
          </a:p>
        </p:txBody>
      </p:sp>
      <p:sp>
        <p:nvSpPr>
          <p:cNvPr id="716" name="PlaceHolder 2"/>
          <p:cNvSpPr>
            <a:spLocks noGrp="1"/>
          </p:cNvSpPr>
          <p:nvPr>
            <p:ph type="body"/>
          </p:nvPr>
        </p:nvSpPr>
        <p:spPr>
          <a:xfrm>
            <a:off x="407520" y="1591920"/>
            <a:ext cx="5551200" cy="219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100" spc="-1" strike="noStrike">
              <a:solidFill>
                <a:srgbClr val="171717"/>
              </a:solidFill>
              <a:latin typeface="Arial"/>
            </a:endParaRPr>
          </a:p>
        </p:txBody>
      </p:sp>
      <p:sp>
        <p:nvSpPr>
          <p:cNvPr id="717" name="PlaceHolder 3"/>
          <p:cNvSpPr>
            <a:spLocks noGrp="1"/>
          </p:cNvSpPr>
          <p:nvPr>
            <p:ph type="body"/>
          </p:nvPr>
        </p:nvSpPr>
        <p:spPr>
          <a:xfrm>
            <a:off x="6236640" y="1591920"/>
            <a:ext cx="5551200" cy="4608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100" spc="-1" strike="noStrike">
              <a:solidFill>
                <a:srgbClr val="171717"/>
              </a:solidFill>
              <a:latin typeface="Arial"/>
            </a:endParaRPr>
          </a:p>
        </p:txBody>
      </p:sp>
      <p:sp>
        <p:nvSpPr>
          <p:cNvPr id="718" name="PlaceHolder 4"/>
          <p:cNvSpPr>
            <a:spLocks noGrp="1"/>
          </p:cNvSpPr>
          <p:nvPr>
            <p:ph type="body"/>
          </p:nvPr>
        </p:nvSpPr>
        <p:spPr>
          <a:xfrm>
            <a:off x="407520" y="3998880"/>
            <a:ext cx="5551200" cy="219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100" spc="-1" strike="noStrike">
              <a:solidFill>
                <a:srgbClr val="171717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07520" y="372960"/>
            <a:ext cx="11376000" cy="1065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33a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407520" y="1591920"/>
            <a:ext cx="11376000" cy="4608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07520" y="372960"/>
            <a:ext cx="11376000" cy="1065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33a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07520" y="1591920"/>
            <a:ext cx="5551200" cy="4608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100" spc="-1" strike="noStrike">
              <a:solidFill>
                <a:srgbClr val="171717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36640" y="1591920"/>
            <a:ext cx="5551200" cy="219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100" spc="-1" strike="noStrike">
              <a:solidFill>
                <a:srgbClr val="171717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36640" y="3998880"/>
            <a:ext cx="5551200" cy="219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100" spc="-1" strike="noStrike">
              <a:solidFill>
                <a:srgbClr val="171717"/>
              </a:solidFill>
              <a:latin typeface="Arial"/>
            </a:endParaRPr>
          </a:p>
        </p:txBody>
      </p:sp>
    </p:spTree>
  </p:cSld>
</p:sldLayout>
</file>

<file path=ppt/slideLayouts/slideLayout20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PlaceHolder 1"/>
          <p:cNvSpPr>
            <a:spLocks noGrp="1"/>
          </p:cNvSpPr>
          <p:nvPr>
            <p:ph type="title"/>
          </p:nvPr>
        </p:nvSpPr>
        <p:spPr>
          <a:xfrm>
            <a:off x="407520" y="372960"/>
            <a:ext cx="11376000" cy="1065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33a0"/>
              </a:solidFill>
              <a:latin typeface="Arial"/>
            </a:endParaRPr>
          </a:p>
        </p:txBody>
      </p:sp>
      <p:sp>
        <p:nvSpPr>
          <p:cNvPr id="720" name="PlaceHolder 2"/>
          <p:cNvSpPr>
            <a:spLocks noGrp="1"/>
          </p:cNvSpPr>
          <p:nvPr>
            <p:ph type="body"/>
          </p:nvPr>
        </p:nvSpPr>
        <p:spPr>
          <a:xfrm>
            <a:off x="407520" y="1591920"/>
            <a:ext cx="5551200" cy="4608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100" spc="-1" strike="noStrike">
              <a:solidFill>
                <a:srgbClr val="171717"/>
              </a:solidFill>
              <a:latin typeface="Arial"/>
            </a:endParaRPr>
          </a:p>
        </p:txBody>
      </p:sp>
      <p:sp>
        <p:nvSpPr>
          <p:cNvPr id="721" name="PlaceHolder 3"/>
          <p:cNvSpPr>
            <a:spLocks noGrp="1"/>
          </p:cNvSpPr>
          <p:nvPr>
            <p:ph type="body"/>
          </p:nvPr>
        </p:nvSpPr>
        <p:spPr>
          <a:xfrm>
            <a:off x="6236640" y="1591920"/>
            <a:ext cx="5551200" cy="219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100" spc="-1" strike="noStrike">
              <a:solidFill>
                <a:srgbClr val="171717"/>
              </a:solidFill>
              <a:latin typeface="Arial"/>
            </a:endParaRPr>
          </a:p>
        </p:txBody>
      </p:sp>
      <p:sp>
        <p:nvSpPr>
          <p:cNvPr id="722" name="PlaceHolder 4"/>
          <p:cNvSpPr>
            <a:spLocks noGrp="1"/>
          </p:cNvSpPr>
          <p:nvPr>
            <p:ph type="body"/>
          </p:nvPr>
        </p:nvSpPr>
        <p:spPr>
          <a:xfrm>
            <a:off x="6236640" y="3998880"/>
            <a:ext cx="5551200" cy="219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100" spc="-1" strike="noStrike">
              <a:solidFill>
                <a:srgbClr val="171717"/>
              </a:solidFill>
              <a:latin typeface="Arial"/>
            </a:endParaRPr>
          </a:p>
        </p:txBody>
      </p:sp>
    </p:spTree>
  </p:cSld>
</p:sldLayout>
</file>

<file path=ppt/slideLayouts/slideLayout20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PlaceHolder 1"/>
          <p:cNvSpPr>
            <a:spLocks noGrp="1"/>
          </p:cNvSpPr>
          <p:nvPr>
            <p:ph type="title"/>
          </p:nvPr>
        </p:nvSpPr>
        <p:spPr>
          <a:xfrm>
            <a:off x="407520" y="372960"/>
            <a:ext cx="11376000" cy="1065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33a0"/>
              </a:solidFill>
              <a:latin typeface="Arial"/>
            </a:endParaRPr>
          </a:p>
        </p:txBody>
      </p:sp>
      <p:sp>
        <p:nvSpPr>
          <p:cNvPr id="724" name="PlaceHolder 2"/>
          <p:cNvSpPr>
            <a:spLocks noGrp="1"/>
          </p:cNvSpPr>
          <p:nvPr>
            <p:ph type="body"/>
          </p:nvPr>
        </p:nvSpPr>
        <p:spPr>
          <a:xfrm>
            <a:off x="407520" y="1591920"/>
            <a:ext cx="5551200" cy="219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100" spc="-1" strike="noStrike">
              <a:solidFill>
                <a:srgbClr val="171717"/>
              </a:solidFill>
              <a:latin typeface="Arial"/>
            </a:endParaRPr>
          </a:p>
        </p:txBody>
      </p:sp>
      <p:sp>
        <p:nvSpPr>
          <p:cNvPr id="725" name="PlaceHolder 3"/>
          <p:cNvSpPr>
            <a:spLocks noGrp="1"/>
          </p:cNvSpPr>
          <p:nvPr>
            <p:ph type="body"/>
          </p:nvPr>
        </p:nvSpPr>
        <p:spPr>
          <a:xfrm>
            <a:off x="6236640" y="1591920"/>
            <a:ext cx="5551200" cy="219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100" spc="-1" strike="noStrike">
              <a:solidFill>
                <a:srgbClr val="171717"/>
              </a:solidFill>
              <a:latin typeface="Arial"/>
            </a:endParaRPr>
          </a:p>
        </p:txBody>
      </p:sp>
      <p:sp>
        <p:nvSpPr>
          <p:cNvPr id="726" name="PlaceHolder 4"/>
          <p:cNvSpPr>
            <a:spLocks noGrp="1"/>
          </p:cNvSpPr>
          <p:nvPr>
            <p:ph type="body"/>
          </p:nvPr>
        </p:nvSpPr>
        <p:spPr>
          <a:xfrm>
            <a:off x="407520" y="3998880"/>
            <a:ext cx="11376000" cy="219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100" spc="-1" strike="noStrike">
              <a:solidFill>
                <a:srgbClr val="171717"/>
              </a:solidFill>
              <a:latin typeface="Arial"/>
            </a:endParaRPr>
          </a:p>
        </p:txBody>
      </p:sp>
    </p:spTree>
  </p:cSld>
</p:sldLayout>
</file>

<file path=ppt/slideLayouts/slideLayout20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PlaceHolder 1"/>
          <p:cNvSpPr>
            <a:spLocks noGrp="1"/>
          </p:cNvSpPr>
          <p:nvPr>
            <p:ph type="title"/>
          </p:nvPr>
        </p:nvSpPr>
        <p:spPr>
          <a:xfrm>
            <a:off x="407520" y="372960"/>
            <a:ext cx="11376000" cy="1065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33a0"/>
              </a:solidFill>
              <a:latin typeface="Arial"/>
            </a:endParaRPr>
          </a:p>
        </p:txBody>
      </p:sp>
      <p:sp>
        <p:nvSpPr>
          <p:cNvPr id="728" name="PlaceHolder 2"/>
          <p:cNvSpPr>
            <a:spLocks noGrp="1"/>
          </p:cNvSpPr>
          <p:nvPr>
            <p:ph type="body"/>
          </p:nvPr>
        </p:nvSpPr>
        <p:spPr>
          <a:xfrm>
            <a:off x="407520" y="1591920"/>
            <a:ext cx="11376000" cy="219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100" spc="-1" strike="noStrike">
              <a:solidFill>
                <a:srgbClr val="171717"/>
              </a:solidFill>
              <a:latin typeface="Arial"/>
            </a:endParaRPr>
          </a:p>
        </p:txBody>
      </p:sp>
      <p:sp>
        <p:nvSpPr>
          <p:cNvPr id="729" name="PlaceHolder 3"/>
          <p:cNvSpPr>
            <a:spLocks noGrp="1"/>
          </p:cNvSpPr>
          <p:nvPr>
            <p:ph type="body"/>
          </p:nvPr>
        </p:nvSpPr>
        <p:spPr>
          <a:xfrm>
            <a:off x="407520" y="3998880"/>
            <a:ext cx="11376000" cy="219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100" spc="-1" strike="noStrike">
              <a:solidFill>
                <a:srgbClr val="171717"/>
              </a:solidFill>
              <a:latin typeface="Arial"/>
            </a:endParaRPr>
          </a:p>
        </p:txBody>
      </p:sp>
    </p:spTree>
  </p:cSld>
</p:sldLayout>
</file>

<file path=ppt/slideLayouts/slideLayout20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PlaceHolder 1"/>
          <p:cNvSpPr>
            <a:spLocks noGrp="1"/>
          </p:cNvSpPr>
          <p:nvPr>
            <p:ph type="title"/>
          </p:nvPr>
        </p:nvSpPr>
        <p:spPr>
          <a:xfrm>
            <a:off x="407520" y="372960"/>
            <a:ext cx="11376000" cy="1065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33a0"/>
              </a:solidFill>
              <a:latin typeface="Arial"/>
            </a:endParaRPr>
          </a:p>
        </p:txBody>
      </p:sp>
      <p:sp>
        <p:nvSpPr>
          <p:cNvPr id="731" name="PlaceHolder 2"/>
          <p:cNvSpPr>
            <a:spLocks noGrp="1"/>
          </p:cNvSpPr>
          <p:nvPr>
            <p:ph type="body"/>
          </p:nvPr>
        </p:nvSpPr>
        <p:spPr>
          <a:xfrm>
            <a:off x="407520" y="1591920"/>
            <a:ext cx="5551200" cy="219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100" spc="-1" strike="noStrike">
              <a:solidFill>
                <a:srgbClr val="171717"/>
              </a:solidFill>
              <a:latin typeface="Arial"/>
            </a:endParaRPr>
          </a:p>
        </p:txBody>
      </p:sp>
      <p:sp>
        <p:nvSpPr>
          <p:cNvPr id="732" name="PlaceHolder 3"/>
          <p:cNvSpPr>
            <a:spLocks noGrp="1"/>
          </p:cNvSpPr>
          <p:nvPr>
            <p:ph type="body"/>
          </p:nvPr>
        </p:nvSpPr>
        <p:spPr>
          <a:xfrm>
            <a:off x="6236640" y="1591920"/>
            <a:ext cx="5551200" cy="219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100" spc="-1" strike="noStrike">
              <a:solidFill>
                <a:srgbClr val="171717"/>
              </a:solidFill>
              <a:latin typeface="Arial"/>
            </a:endParaRPr>
          </a:p>
        </p:txBody>
      </p:sp>
      <p:sp>
        <p:nvSpPr>
          <p:cNvPr id="733" name="PlaceHolder 4"/>
          <p:cNvSpPr>
            <a:spLocks noGrp="1"/>
          </p:cNvSpPr>
          <p:nvPr>
            <p:ph type="body"/>
          </p:nvPr>
        </p:nvSpPr>
        <p:spPr>
          <a:xfrm>
            <a:off x="407520" y="3998880"/>
            <a:ext cx="5551200" cy="219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100" spc="-1" strike="noStrike">
              <a:solidFill>
                <a:srgbClr val="171717"/>
              </a:solidFill>
              <a:latin typeface="Arial"/>
            </a:endParaRPr>
          </a:p>
        </p:txBody>
      </p:sp>
      <p:sp>
        <p:nvSpPr>
          <p:cNvPr id="734" name="PlaceHolder 5"/>
          <p:cNvSpPr>
            <a:spLocks noGrp="1"/>
          </p:cNvSpPr>
          <p:nvPr>
            <p:ph type="body"/>
          </p:nvPr>
        </p:nvSpPr>
        <p:spPr>
          <a:xfrm>
            <a:off x="6236640" y="3998880"/>
            <a:ext cx="5551200" cy="219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100" spc="-1" strike="noStrike">
              <a:solidFill>
                <a:srgbClr val="171717"/>
              </a:solidFill>
              <a:latin typeface="Arial"/>
            </a:endParaRPr>
          </a:p>
        </p:txBody>
      </p:sp>
    </p:spTree>
  </p:cSld>
</p:sldLayout>
</file>

<file path=ppt/slideLayouts/slideLayout20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PlaceHolder 1"/>
          <p:cNvSpPr>
            <a:spLocks noGrp="1"/>
          </p:cNvSpPr>
          <p:nvPr>
            <p:ph type="title"/>
          </p:nvPr>
        </p:nvSpPr>
        <p:spPr>
          <a:xfrm>
            <a:off x="407520" y="372960"/>
            <a:ext cx="11376000" cy="1065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33a0"/>
              </a:solidFill>
              <a:latin typeface="Arial"/>
            </a:endParaRPr>
          </a:p>
        </p:txBody>
      </p:sp>
      <p:sp>
        <p:nvSpPr>
          <p:cNvPr id="736" name="PlaceHolder 2"/>
          <p:cNvSpPr>
            <a:spLocks noGrp="1"/>
          </p:cNvSpPr>
          <p:nvPr>
            <p:ph type="body"/>
          </p:nvPr>
        </p:nvSpPr>
        <p:spPr>
          <a:xfrm>
            <a:off x="407520" y="1591920"/>
            <a:ext cx="3663000" cy="219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100" spc="-1" strike="noStrike">
              <a:solidFill>
                <a:srgbClr val="171717"/>
              </a:solidFill>
              <a:latin typeface="Arial"/>
            </a:endParaRPr>
          </a:p>
        </p:txBody>
      </p:sp>
      <p:sp>
        <p:nvSpPr>
          <p:cNvPr id="737" name="PlaceHolder 3"/>
          <p:cNvSpPr>
            <a:spLocks noGrp="1"/>
          </p:cNvSpPr>
          <p:nvPr>
            <p:ph type="body"/>
          </p:nvPr>
        </p:nvSpPr>
        <p:spPr>
          <a:xfrm>
            <a:off x="4254120" y="1591920"/>
            <a:ext cx="3663000" cy="219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100" spc="-1" strike="noStrike">
              <a:solidFill>
                <a:srgbClr val="171717"/>
              </a:solidFill>
              <a:latin typeface="Arial"/>
            </a:endParaRPr>
          </a:p>
        </p:txBody>
      </p:sp>
      <p:sp>
        <p:nvSpPr>
          <p:cNvPr id="738" name="PlaceHolder 4"/>
          <p:cNvSpPr>
            <a:spLocks noGrp="1"/>
          </p:cNvSpPr>
          <p:nvPr>
            <p:ph type="body"/>
          </p:nvPr>
        </p:nvSpPr>
        <p:spPr>
          <a:xfrm>
            <a:off x="8100720" y="1591920"/>
            <a:ext cx="3663000" cy="219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100" spc="-1" strike="noStrike">
              <a:solidFill>
                <a:srgbClr val="171717"/>
              </a:solidFill>
              <a:latin typeface="Arial"/>
            </a:endParaRPr>
          </a:p>
        </p:txBody>
      </p:sp>
      <p:sp>
        <p:nvSpPr>
          <p:cNvPr id="739" name="PlaceHolder 5"/>
          <p:cNvSpPr>
            <a:spLocks noGrp="1"/>
          </p:cNvSpPr>
          <p:nvPr>
            <p:ph type="body"/>
          </p:nvPr>
        </p:nvSpPr>
        <p:spPr>
          <a:xfrm>
            <a:off x="407520" y="3998880"/>
            <a:ext cx="3663000" cy="219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100" spc="-1" strike="noStrike">
              <a:solidFill>
                <a:srgbClr val="171717"/>
              </a:solidFill>
              <a:latin typeface="Arial"/>
            </a:endParaRPr>
          </a:p>
        </p:txBody>
      </p:sp>
      <p:sp>
        <p:nvSpPr>
          <p:cNvPr id="740" name="PlaceHolder 6"/>
          <p:cNvSpPr>
            <a:spLocks noGrp="1"/>
          </p:cNvSpPr>
          <p:nvPr>
            <p:ph type="body"/>
          </p:nvPr>
        </p:nvSpPr>
        <p:spPr>
          <a:xfrm>
            <a:off x="4254120" y="3998880"/>
            <a:ext cx="3663000" cy="219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100" spc="-1" strike="noStrike">
              <a:solidFill>
                <a:srgbClr val="171717"/>
              </a:solidFill>
              <a:latin typeface="Arial"/>
            </a:endParaRPr>
          </a:p>
        </p:txBody>
      </p:sp>
      <p:sp>
        <p:nvSpPr>
          <p:cNvPr id="741" name="PlaceHolder 7"/>
          <p:cNvSpPr>
            <a:spLocks noGrp="1"/>
          </p:cNvSpPr>
          <p:nvPr>
            <p:ph type="body"/>
          </p:nvPr>
        </p:nvSpPr>
        <p:spPr>
          <a:xfrm>
            <a:off x="8100720" y="3998880"/>
            <a:ext cx="3663000" cy="219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100" spc="-1" strike="noStrike">
              <a:solidFill>
                <a:srgbClr val="171717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07520" y="372960"/>
            <a:ext cx="11376000" cy="1065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33a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07520" y="1591920"/>
            <a:ext cx="5551200" cy="219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100" spc="-1" strike="noStrike">
              <a:solidFill>
                <a:srgbClr val="171717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36640" y="1591920"/>
            <a:ext cx="5551200" cy="219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100" spc="-1" strike="noStrike">
              <a:solidFill>
                <a:srgbClr val="171717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07520" y="3998880"/>
            <a:ext cx="11376000" cy="219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100" spc="-1" strike="noStrike">
              <a:solidFill>
                <a:srgbClr val="171717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07520" y="372960"/>
            <a:ext cx="11376000" cy="1065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33a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07520" y="1591920"/>
            <a:ext cx="11376000" cy="219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100" spc="-1" strike="noStrike">
              <a:solidFill>
                <a:srgbClr val="171717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07520" y="3998880"/>
            <a:ext cx="11376000" cy="219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100" spc="-1" strike="noStrike">
              <a:solidFill>
                <a:srgbClr val="171717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07520" y="372960"/>
            <a:ext cx="11376000" cy="1065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33a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07520" y="1591920"/>
            <a:ext cx="5551200" cy="219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100" spc="-1" strike="noStrike">
              <a:solidFill>
                <a:srgbClr val="171717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36640" y="1591920"/>
            <a:ext cx="5551200" cy="219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100" spc="-1" strike="noStrike">
              <a:solidFill>
                <a:srgbClr val="171717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07520" y="3998880"/>
            <a:ext cx="5551200" cy="219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100" spc="-1" strike="noStrike">
              <a:solidFill>
                <a:srgbClr val="171717"/>
              </a:solid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36640" y="3998880"/>
            <a:ext cx="5551200" cy="219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100" spc="-1" strike="noStrike">
              <a:solidFill>
                <a:srgbClr val="171717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07520" y="372960"/>
            <a:ext cx="11376000" cy="1065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33a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07520" y="1591920"/>
            <a:ext cx="3663000" cy="219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100" spc="-1" strike="noStrike">
              <a:solidFill>
                <a:srgbClr val="171717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254120" y="1591920"/>
            <a:ext cx="3663000" cy="219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100" spc="-1" strike="noStrike">
              <a:solidFill>
                <a:srgbClr val="171717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8100720" y="1591920"/>
            <a:ext cx="3663000" cy="219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100" spc="-1" strike="noStrike">
              <a:solidFill>
                <a:srgbClr val="171717"/>
              </a:solid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407520" y="3998880"/>
            <a:ext cx="3663000" cy="219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100" spc="-1" strike="noStrike">
              <a:solidFill>
                <a:srgbClr val="171717"/>
              </a:solidFill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254120" y="3998880"/>
            <a:ext cx="3663000" cy="219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100" spc="-1" strike="noStrike">
              <a:solidFill>
                <a:srgbClr val="171717"/>
              </a:solidFill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8100720" y="3998880"/>
            <a:ext cx="3663000" cy="219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100" spc="-1" strike="noStrike">
              <a:solidFill>
                <a:srgbClr val="171717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07520" y="372960"/>
            <a:ext cx="11376000" cy="1065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33a0"/>
              </a:solid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subTitle"/>
          </p:nvPr>
        </p:nvSpPr>
        <p:spPr>
          <a:xfrm>
            <a:off x="407520" y="1591920"/>
            <a:ext cx="11376000" cy="4608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07520" y="372960"/>
            <a:ext cx="11376000" cy="1065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33a0"/>
              </a:solid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407520" y="1591920"/>
            <a:ext cx="11376000" cy="4608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100" spc="-1" strike="noStrike">
              <a:solidFill>
                <a:srgbClr val="171717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07520" y="372960"/>
            <a:ext cx="11376000" cy="1065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33a0"/>
              </a:solid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407520" y="1591920"/>
            <a:ext cx="5551200" cy="4608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100" spc="-1" strike="noStrike">
              <a:solidFill>
                <a:srgbClr val="171717"/>
              </a:solidFill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6236640" y="1591920"/>
            <a:ext cx="5551200" cy="4608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100" spc="-1" strike="noStrike">
              <a:solidFill>
                <a:srgbClr val="171717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07520" y="372960"/>
            <a:ext cx="11376000" cy="1065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33a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07520" y="372960"/>
            <a:ext cx="11376000" cy="1065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33a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07520" y="1591920"/>
            <a:ext cx="11376000" cy="4608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100" spc="-1" strike="noStrike">
              <a:solidFill>
                <a:srgbClr val="171717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subTitle"/>
          </p:nvPr>
        </p:nvSpPr>
        <p:spPr>
          <a:xfrm>
            <a:off x="407520" y="372960"/>
            <a:ext cx="11376000" cy="4940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07520" y="372960"/>
            <a:ext cx="11376000" cy="1065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33a0"/>
              </a:solidFill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407520" y="1591920"/>
            <a:ext cx="5551200" cy="219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100" spc="-1" strike="noStrike">
              <a:solidFill>
                <a:srgbClr val="171717"/>
              </a:solidFill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6236640" y="1591920"/>
            <a:ext cx="5551200" cy="4608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100" spc="-1" strike="noStrike">
              <a:solidFill>
                <a:srgbClr val="171717"/>
              </a:solidFill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407520" y="3998880"/>
            <a:ext cx="5551200" cy="219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100" spc="-1" strike="noStrike">
              <a:solidFill>
                <a:srgbClr val="171717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07520" y="372960"/>
            <a:ext cx="11376000" cy="1065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33a0"/>
              </a:solid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407520" y="1591920"/>
            <a:ext cx="5551200" cy="4608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100" spc="-1" strike="noStrike">
              <a:solidFill>
                <a:srgbClr val="171717"/>
              </a:solidFill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6236640" y="1591920"/>
            <a:ext cx="5551200" cy="219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100" spc="-1" strike="noStrike">
              <a:solidFill>
                <a:srgbClr val="171717"/>
              </a:solidFill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6236640" y="3998880"/>
            <a:ext cx="5551200" cy="219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100" spc="-1" strike="noStrike">
              <a:solidFill>
                <a:srgbClr val="171717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07520" y="372960"/>
            <a:ext cx="11376000" cy="1065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33a0"/>
              </a:solid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407520" y="1591920"/>
            <a:ext cx="5551200" cy="219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100" spc="-1" strike="noStrike">
              <a:solidFill>
                <a:srgbClr val="171717"/>
              </a:solidFill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6236640" y="1591920"/>
            <a:ext cx="5551200" cy="219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100" spc="-1" strike="noStrike">
              <a:solidFill>
                <a:srgbClr val="171717"/>
              </a:solidFill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407520" y="3998880"/>
            <a:ext cx="11376000" cy="219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100" spc="-1" strike="noStrike">
              <a:solidFill>
                <a:srgbClr val="171717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407520" y="372960"/>
            <a:ext cx="11376000" cy="1065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33a0"/>
              </a:solidFill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407520" y="1591920"/>
            <a:ext cx="11376000" cy="219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100" spc="-1" strike="noStrike">
              <a:solidFill>
                <a:srgbClr val="171717"/>
              </a:solidFill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407520" y="3998880"/>
            <a:ext cx="11376000" cy="219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100" spc="-1" strike="noStrike">
              <a:solidFill>
                <a:srgbClr val="171717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407520" y="372960"/>
            <a:ext cx="11376000" cy="1065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33a0"/>
              </a:solidFill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407520" y="1591920"/>
            <a:ext cx="5551200" cy="219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100" spc="-1" strike="noStrike">
              <a:solidFill>
                <a:srgbClr val="171717"/>
              </a:solidFill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6236640" y="1591920"/>
            <a:ext cx="5551200" cy="219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100" spc="-1" strike="noStrike">
              <a:solidFill>
                <a:srgbClr val="171717"/>
              </a:solidFill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407520" y="3998880"/>
            <a:ext cx="5551200" cy="219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100" spc="-1" strike="noStrike">
              <a:solidFill>
                <a:srgbClr val="171717"/>
              </a:solidFill>
              <a:latin typeface="Arial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 type="body"/>
          </p:nvPr>
        </p:nvSpPr>
        <p:spPr>
          <a:xfrm>
            <a:off x="6236640" y="3998880"/>
            <a:ext cx="5551200" cy="219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100" spc="-1" strike="noStrike">
              <a:solidFill>
                <a:srgbClr val="171717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407520" y="372960"/>
            <a:ext cx="11376000" cy="1065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33a0"/>
              </a:solidFill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407520" y="1591920"/>
            <a:ext cx="3663000" cy="219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100" spc="-1" strike="noStrike">
              <a:solidFill>
                <a:srgbClr val="171717"/>
              </a:solidFill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4254120" y="1591920"/>
            <a:ext cx="3663000" cy="219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100" spc="-1" strike="noStrike">
              <a:solidFill>
                <a:srgbClr val="171717"/>
              </a:solidFill>
              <a:latin typeface="Arial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8100720" y="1591920"/>
            <a:ext cx="3663000" cy="219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100" spc="-1" strike="noStrike">
              <a:solidFill>
                <a:srgbClr val="171717"/>
              </a:solidFill>
              <a:latin typeface="Arial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 type="body"/>
          </p:nvPr>
        </p:nvSpPr>
        <p:spPr>
          <a:xfrm>
            <a:off x="407520" y="3998880"/>
            <a:ext cx="3663000" cy="219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100" spc="-1" strike="noStrike">
              <a:solidFill>
                <a:srgbClr val="171717"/>
              </a:solidFill>
              <a:latin typeface="Arial"/>
            </a:endParaRPr>
          </a:p>
        </p:txBody>
      </p:sp>
      <p:sp>
        <p:nvSpPr>
          <p:cNvPr id="122" name="PlaceHolder 6"/>
          <p:cNvSpPr>
            <a:spLocks noGrp="1"/>
          </p:cNvSpPr>
          <p:nvPr>
            <p:ph type="body"/>
          </p:nvPr>
        </p:nvSpPr>
        <p:spPr>
          <a:xfrm>
            <a:off x="4254120" y="3998880"/>
            <a:ext cx="3663000" cy="219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100" spc="-1" strike="noStrike">
              <a:solidFill>
                <a:srgbClr val="171717"/>
              </a:solidFill>
              <a:latin typeface="Arial"/>
            </a:endParaRPr>
          </a:p>
        </p:txBody>
      </p:sp>
      <p:sp>
        <p:nvSpPr>
          <p:cNvPr id="123" name="PlaceHolder 7"/>
          <p:cNvSpPr>
            <a:spLocks noGrp="1"/>
          </p:cNvSpPr>
          <p:nvPr>
            <p:ph type="body"/>
          </p:nvPr>
        </p:nvSpPr>
        <p:spPr>
          <a:xfrm>
            <a:off x="8100720" y="3998880"/>
            <a:ext cx="3663000" cy="219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100" spc="-1" strike="noStrike">
              <a:solidFill>
                <a:srgbClr val="171717"/>
              </a:solidFill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07520" y="372960"/>
            <a:ext cx="11376000" cy="1065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33a0"/>
              </a:solidFill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subTitle"/>
          </p:nvPr>
        </p:nvSpPr>
        <p:spPr>
          <a:xfrm>
            <a:off x="407520" y="1591920"/>
            <a:ext cx="11376000" cy="4608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407520" y="372960"/>
            <a:ext cx="11376000" cy="1065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33a0"/>
              </a:solidFill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407520" y="1591920"/>
            <a:ext cx="11376000" cy="4608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100" spc="-1" strike="noStrike">
              <a:solidFill>
                <a:srgbClr val="171717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07520" y="372960"/>
            <a:ext cx="11376000" cy="1065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33a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07520" y="1591920"/>
            <a:ext cx="5551200" cy="4608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100" spc="-1" strike="noStrike">
              <a:solidFill>
                <a:srgbClr val="171717"/>
              </a:solidFill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6236640" y="1591920"/>
            <a:ext cx="5551200" cy="4608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100" spc="-1" strike="noStrike">
              <a:solidFill>
                <a:srgbClr val="171717"/>
              </a:solid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07520" y="372960"/>
            <a:ext cx="11376000" cy="1065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33a0"/>
              </a:solidFill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407520" y="1591920"/>
            <a:ext cx="5551200" cy="4608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100" spc="-1" strike="noStrike">
              <a:solidFill>
                <a:srgbClr val="171717"/>
              </a:solidFill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6236640" y="1591920"/>
            <a:ext cx="5551200" cy="4608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100" spc="-1" strike="noStrike">
              <a:solidFill>
                <a:srgbClr val="171717"/>
              </a:solid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07520" y="372960"/>
            <a:ext cx="11376000" cy="1065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33a0"/>
              </a:solid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subTitle"/>
          </p:nvPr>
        </p:nvSpPr>
        <p:spPr>
          <a:xfrm>
            <a:off x="407520" y="372960"/>
            <a:ext cx="11376000" cy="4940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407520" y="372960"/>
            <a:ext cx="11376000" cy="1065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33a0"/>
              </a:solidFill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407520" y="1591920"/>
            <a:ext cx="5551200" cy="219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100" spc="-1" strike="noStrike">
              <a:solidFill>
                <a:srgbClr val="171717"/>
              </a:solidFill>
              <a:latin typeface="Aria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 type="body"/>
          </p:nvPr>
        </p:nvSpPr>
        <p:spPr>
          <a:xfrm>
            <a:off x="6236640" y="1591920"/>
            <a:ext cx="5551200" cy="4608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100" spc="-1" strike="noStrike">
              <a:solidFill>
                <a:srgbClr val="171717"/>
              </a:solidFill>
              <a:latin typeface="Arial"/>
            </a:endParaRPr>
          </a:p>
        </p:txBody>
      </p:sp>
      <p:sp>
        <p:nvSpPr>
          <p:cNvPr id="145" name="PlaceHolder 4"/>
          <p:cNvSpPr>
            <a:spLocks noGrp="1"/>
          </p:cNvSpPr>
          <p:nvPr>
            <p:ph type="body"/>
          </p:nvPr>
        </p:nvSpPr>
        <p:spPr>
          <a:xfrm>
            <a:off x="407520" y="3998880"/>
            <a:ext cx="5551200" cy="219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100" spc="-1" strike="noStrike">
              <a:solidFill>
                <a:srgbClr val="171717"/>
              </a:solid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407520" y="372960"/>
            <a:ext cx="11376000" cy="1065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33a0"/>
              </a:solidFill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407520" y="1591920"/>
            <a:ext cx="5551200" cy="4608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100" spc="-1" strike="noStrike">
              <a:solidFill>
                <a:srgbClr val="171717"/>
              </a:solidFill>
              <a:latin typeface="Arial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 type="body"/>
          </p:nvPr>
        </p:nvSpPr>
        <p:spPr>
          <a:xfrm>
            <a:off x="6236640" y="1591920"/>
            <a:ext cx="5551200" cy="219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100" spc="-1" strike="noStrike">
              <a:solidFill>
                <a:srgbClr val="171717"/>
              </a:solidFill>
              <a:latin typeface="Arial"/>
            </a:endParaRPr>
          </a:p>
        </p:txBody>
      </p:sp>
      <p:sp>
        <p:nvSpPr>
          <p:cNvPr id="149" name="PlaceHolder 4"/>
          <p:cNvSpPr>
            <a:spLocks noGrp="1"/>
          </p:cNvSpPr>
          <p:nvPr>
            <p:ph type="body"/>
          </p:nvPr>
        </p:nvSpPr>
        <p:spPr>
          <a:xfrm>
            <a:off x="6236640" y="3998880"/>
            <a:ext cx="5551200" cy="219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100" spc="-1" strike="noStrike">
              <a:solidFill>
                <a:srgbClr val="171717"/>
              </a:solid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407520" y="372960"/>
            <a:ext cx="11376000" cy="1065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33a0"/>
              </a:solidFill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407520" y="1591920"/>
            <a:ext cx="5551200" cy="219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100" spc="-1" strike="noStrike">
              <a:solidFill>
                <a:srgbClr val="171717"/>
              </a:solidFill>
              <a:latin typeface="Arial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 type="body"/>
          </p:nvPr>
        </p:nvSpPr>
        <p:spPr>
          <a:xfrm>
            <a:off x="6236640" y="1591920"/>
            <a:ext cx="5551200" cy="219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100" spc="-1" strike="noStrike">
              <a:solidFill>
                <a:srgbClr val="171717"/>
              </a:solidFill>
              <a:latin typeface="Arial"/>
            </a:endParaRPr>
          </a:p>
        </p:txBody>
      </p:sp>
      <p:sp>
        <p:nvSpPr>
          <p:cNvPr id="153" name="PlaceHolder 4"/>
          <p:cNvSpPr>
            <a:spLocks noGrp="1"/>
          </p:cNvSpPr>
          <p:nvPr>
            <p:ph type="body"/>
          </p:nvPr>
        </p:nvSpPr>
        <p:spPr>
          <a:xfrm>
            <a:off x="407520" y="3998880"/>
            <a:ext cx="11376000" cy="219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100" spc="-1" strike="noStrike">
              <a:solidFill>
                <a:srgbClr val="171717"/>
              </a:solid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407520" y="372960"/>
            <a:ext cx="11376000" cy="1065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33a0"/>
              </a:solidFill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body"/>
          </p:nvPr>
        </p:nvSpPr>
        <p:spPr>
          <a:xfrm>
            <a:off x="407520" y="1591920"/>
            <a:ext cx="11376000" cy="219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100" spc="-1" strike="noStrike">
              <a:solidFill>
                <a:srgbClr val="171717"/>
              </a:solidFill>
              <a:latin typeface="Arial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 type="body"/>
          </p:nvPr>
        </p:nvSpPr>
        <p:spPr>
          <a:xfrm>
            <a:off x="407520" y="3998880"/>
            <a:ext cx="11376000" cy="219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100" spc="-1" strike="noStrike">
              <a:solidFill>
                <a:srgbClr val="171717"/>
              </a:solid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407520" y="372960"/>
            <a:ext cx="11376000" cy="1065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33a0"/>
              </a:solidFill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407520" y="1591920"/>
            <a:ext cx="5551200" cy="219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100" spc="-1" strike="noStrike">
              <a:solidFill>
                <a:srgbClr val="171717"/>
              </a:solidFill>
              <a:latin typeface="Arial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 type="body"/>
          </p:nvPr>
        </p:nvSpPr>
        <p:spPr>
          <a:xfrm>
            <a:off x="6236640" y="1591920"/>
            <a:ext cx="5551200" cy="219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100" spc="-1" strike="noStrike">
              <a:solidFill>
                <a:srgbClr val="171717"/>
              </a:solidFill>
              <a:latin typeface="Arial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 type="body"/>
          </p:nvPr>
        </p:nvSpPr>
        <p:spPr>
          <a:xfrm>
            <a:off x="407520" y="3998880"/>
            <a:ext cx="5551200" cy="219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100" spc="-1" strike="noStrike">
              <a:solidFill>
                <a:srgbClr val="171717"/>
              </a:solidFill>
              <a:latin typeface="Arial"/>
            </a:endParaRPr>
          </a:p>
        </p:txBody>
      </p:sp>
      <p:sp>
        <p:nvSpPr>
          <p:cNvPr id="161" name="PlaceHolder 5"/>
          <p:cNvSpPr>
            <a:spLocks noGrp="1"/>
          </p:cNvSpPr>
          <p:nvPr>
            <p:ph type="body"/>
          </p:nvPr>
        </p:nvSpPr>
        <p:spPr>
          <a:xfrm>
            <a:off x="6236640" y="3998880"/>
            <a:ext cx="5551200" cy="219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100" spc="-1" strike="noStrike">
              <a:solidFill>
                <a:srgbClr val="171717"/>
              </a:solid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407520" y="372960"/>
            <a:ext cx="11376000" cy="1065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33a0"/>
              </a:solidFill>
              <a:latin typeface="Arial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 type="body"/>
          </p:nvPr>
        </p:nvSpPr>
        <p:spPr>
          <a:xfrm>
            <a:off x="407520" y="1591920"/>
            <a:ext cx="3663000" cy="219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100" spc="-1" strike="noStrike">
              <a:solidFill>
                <a:srgbClr val="171717"/>
              </a:solidFill>
              <a:latin typeface="Arial"/>
            </a:endParaRPr>
          </a:p>
        </p:txBody>
      </p:sp>
      <p:sp>
        <p:nvSpPr>
          <p:cNvPr id="164" name="PlaceHolder 3"/>
          <p:cNvSpPr>
            <a:spLocks noGrp="1"/>
          </p:cNvSpPr>
          <p:nvPr>
            <p:ph type="body"/>
          </p:nvPr>
        </p:nvSpPr>
        <p:spPr>
          <a:xfrm>
            <a:off x="4254120" y="1591920"/>
            <a:ext cx="3663000" cy="219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100" spc="-1" strike="noStrike">
              <a:solidFill>
                <a:srgbClr val="171717"/>
              </a:solidFill>
              <a:latin typeface="Arial"/>
            </a:endParaRPr>
          </a:p>
        </p:txBody>
      </p:sp>
      <p:sp>
        <p:nvSpPr>
          <p:cNvPr id="165" name="PlaceHolder 4"/>
          <p:cNvSpPr>
            <a:spLocks noGrp="1"/>
          </p:cNvSpPr>
          <p:nvPr>
            <p:ph type="body"/>
          </p:nvPr>
        </p:nvSpPr>
        <p:spPr>
          <a:xfrm>
            <a:off x="8100720" y="1591920"/>
            <a:ext cx="3663000" cy="219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100" spc="-1" strike="noStrike">
              <a:solidFill>
                <a:srgbClr val="171717"/>
              </a:solidFill>
              <a:latin typeface="Arial"/>
            </a:endParaRPr>
          </a:p>
        </p:txBody>
      </p:sp>
      <p:sp>
        <p:nvSpPr>
          <p:cNvPr id="166" name="PlaceHolder 5"/>
          <p:cNvSpPr>
            <a:spLocks noGrp="1"/>
          </p:cNvSpPr>
          <p:nvPr>
            <p:ph type="body"/>
          </p:nvPr>
        </p:nvSpPr>
        <p:spPr>
          <a:xfrm>
            <a:off x="407520" y="3998880"/>
            <a:ext cx="3663000" cy="219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100" spc="-1" strike="noStrike">
              <a:solidFill>
                <a:srgbClr val="171717"/>
              </a:solidFill>
              <a:latin typeface="Arial"/>
            </a:endParaRPr>
          </a:p>
        </p:txBody>
      </p:sp>
      <p:sp>
        <p:nvSpPr>
          <p:cNvPr id="167" name="PlaceHolder 6"/>
          <p:cNvSpPr>
            <a:spLocks noGrp="1"/>
          </p:cNvSpPr>
          <p:nvPr>
            <p:ph type="body"/>
          </p:nvPr>
        </p:nvSpPr>
        <p:spPr>
          <a:xfrm>
            <a:off x="4254120" y="3998880"/>
            <a:ext cx="3663000" cy="219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100" spc="-1" strike="noStrike">
              <a:solidFill>
                <a:srgbClr val="171717"/>
              </a:solidFill>
              <a:latin typeface="Arial"/>
            </a:endParaRPr>
          </a:p>
        </p:txBody>
      </p:sp>
      <p:sp>
        <p:nvSpPr>
          <p:cNvPr id="168" name="PlaceHolder 7"/>
          <p:cNvSpPr>
            <a:spLocks noGrp="1"/>
          </p:cNvSpPr>
          <p:nvPr>
            <p:ph type="body"/>
          </p:nvPr>
        </p:nvSpPr>
        <p:spPr>
          <a:xfrm>
            <a:off x="8100720" y="3998880"/>
            <a:ext cx="3663000" cy="219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100" spc="-1" strike="noStrike">
              <a:solidFill>
                <a:srgbClr val="171717"/>
              </a:solidFill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07520" y="372960"/>
            <a:ext cx="11376000" cy="1065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33a0"/>
              </a:solidFill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407520" y="372960"/>
            <a:ext cx="11376000" cy="1065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33a0"/>
              </a:solidFill>
              <a:latin typeface="Arial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 type="subTitle"/>
          </p:nvPr>
        </p:nvSpPr>
        <p:spPr>
          <a:xfrm>
            <a:off x="407520" y="1591920"/>
            <a:ext cx="11376000" cy="4608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407520" y="372960"/>
            <a:ext cx="11376000" cy="1065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33a0"/>
              </a:solidFill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407520" y="1591920"/>
            <a:ext cx="11376000" cy="4608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100" spc="-1" strike="noStrike">
              <a:solidFill>
                <a:srgbClr val="171717"/>
              </a:solidFill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407520" y="372960"/>
            <a:ext cx="11376000" cy="1065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33a0"/>
              </a:solidFill>
              <a:latin typeface="Arial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 type="body"/>
          </p:nvPr>
        </p:nvSpPr>
        <p:spPr>
          <a:xfrm>
            <a:off x="407520" y="1591920"/>
            <a:ext cx="5551200" cy="4608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100" spc="-1" strike="noStrike">
              <a:solidFill>
                <a:srgbClr val="171717"/>
              </a:solidFill>
              <a:latin typeface="Arial"/>
            </a:endParaRPr>
          </a:p>
        </p:txBody>
      </p:sp>
      <p:sp>
        <p:nvSpPr>
          <p:cNvPr id="182" name="PlaceHolder 3"/>
          <p:cNvSpPr>
            <a:spLocks noGrp="1"/>
          </p:cNvSpPr>
          <p:nvPr>
            <p:ph type="body"/>
          </p:nvPr>
        </p:nvSpPr>
        <p:spPr>
          <a:xfrm>
            <a:off x="6236640" y="1591920"/>
            <a:ext cx="5551200" cy="4608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100" spc="-1" strike="noStrike">
              <a:solidFill>
                <a:srgbClr val="171717"/>
              </a:solidFill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407520" y="372960"/>
            <a:ext cx="11376000" cy="1065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33a0"/>
              </a:solidFill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subTitle"/>
          </p:nvPr>
        </p:nvSpPr>
        <p:spPr>
          <a:xfrm>
            <a:off x="407520" y="372960"/>
            <a:ext cx="11376000" cy="4940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407520" y="372960"/>
            <a:ext cx="11376000" cy="1065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33a0"/>
              </a:solidFill>
              <a:latin typeface="Arial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 type="body"/>
          </p:nvPr>
        </p:nvSpPr>
        <p:spPr>
          <a:xfrm>
            <a:off x="407520" y="1591920"/>
            <a:ext cx="5551200" cy="219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100" spc="-1" strike="noStrike">
              <a:solidFill>
                <a:srgbClr val="171717"/>
              </a:solidFill>
              <a:latin typeface="Arial"/>
            </a:endParaRPr>
          </a:p>
        </p:txBody>
      </p:sp>
      <p:sp>
        <p:nvSpPr>
          <p:cNvPr id="187" name="PlaceHolder 3"/>
          <p:cNvSpPr>
            <a:spLocks noGrp="1"/>
          </p:cNvSpPr>
          <p:nvPr>
            <p:ph type="body"/>
          </p:nvPr>
        </p:nvSpPr>
        <p:spPr>
          <a:xfrm>
            <a:off x="6236640" y="1591920"/>
            <a:ext cx="5551200" cy="4608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100" spc="-1" strike="noStrike">
              <a:solidFill>
                <a:srgbClr val="171717"/>
              </a:solidFill>
              <a:latin typeface="Arial"/>
            </a:endParaRPr>
          </a:p>
        </p:txBody>
      </p:sp>
      <p:sp>
        <p:nvSpPr>
          <p:cNvPr id="188" name="PlaceHolder 4"/>
          <p:cNvSpPr>
            <a:spLocks noGrp="1"/>
          </p:cNvSpPr>
          <p:nvPr>
            <p:ph type="body"/>
          </p:nvPr>
        </p:nvSpPr>
        <p:spPr>
          <a:xfrm>
            <a:off x="407520" y="3998880"/>
            <a:ext cx="5551200" cy="219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100" spc="-1" strike="noStrike">
              <a:solidFill>
                <a:srgbClr val="171717"/>
              </a:solidFill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407520" y="372960"/>
            <a:ext cx="11376000" cy="1065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33a0"/>
              </a:solidFill>
              <a:latin typeface="Arial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407520" y="1591920"/>
            <a:ext cx="5551200" cy="4608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100" spc="-1" strike="noStrike">
              <a:solidFill>
                <a:srgbClr val="171717"/>
              </a:solidFill>
              <a:latin typeface="Arial"/>
            </a:endParaRPr>
          </a:p>
        </p:txBody>
      </p:sp>
      <p:sp>
        <p:nvSpPr>
          <p:cNvPr id="191" name="PlaceHolder 3"/>
          <p:cNvSpPr>
            <a:spLocks noGrp="1"/>
          </p:cNvSpPr>
          <p:nvPr>
            <p:ph type="body"/>
          </p:nvPr>
        </p:nvSpPr>
        <p:spPr>
          <a:xfrm>
            <a:off x="6236640" y="1591920"/>
            <a:ext cx="5551200" cy="219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100" spc="-1" strike="noStrike">
              <a:solidFill>
                <a:srgbClr val="171717"/>
              </a:solidFill>
              <a:latin typeface="Arial"/>
            </a:endParaRPr>
          </a:p>
        </p:txBody>
      </p:sp>
      <p:sp>
        <p:nvSpPr>
          <p:cNvPr id="192" name="PlaceHolder 4"/>
          <p:cNvSpPr>
            <a:spLocks noGrp="1"/>
          </p:cNvSpPr>
          <p:nvPr>
            <p:ph type="body"/>
          </p:nvPr>
        </p:nvSpPr>
        <p:spPr>
          <a:xfrm>
            <a:off x="6236640" y="3998880"/>
            <a:ext cx="5551200" cy="219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100" spc="-1" strike="noStrike">
              <a:solidFill>
                <a:srgbClr val="171717"/>
              </a:solidFill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407520" y="372960"/>
            <a:ext cx="11376000" cy="1065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33a0"/>
              </a:solidFill>
              <a:latin typeface="Arial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 type="body"/>
          </p:nvPr>
        </p:nvSpPr>
        <p:spPr>
          <a:xfrm>
            <a:off x="407520" y="1591920"/>
            <a:ext cx="5551200" cy="219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100" spc="-1" strike="noStrike">
              <a:solidFill>
                <a:srgbClr val="171717"/>
              </a:solidFill>
              <a:latin typeface="Arial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body"/>
          </p:nvPr>
        </p:nvSpPr>
        <p:spPr>
          <a:xfrm>
            <a:off x="6236640" y="1591920"/>
            <a:ext cx="5551200" cy="219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100" spc="-1" strike="noStrike">
              <a:solidFill>
                <a:srgbClr val="171717"/>
              </a:solidFill>
              <a:latin typeface="Arial"/>
            </a:endParaRPr>
          </a:p>
        </p:txBody>
      </p:sp>
      <p:sp>
        <p:nvSpPr>
          <p:cNvPr id="196" name="PlaceHolder 4"/>
          <p:cNvSpPr>
            <a:spLocks noGrp="1"/>
          </p:cNvSpPr>
          <p:nvPr>
            <p:ph type="body"/>
          </p:nvPr>
        </p:nvSpPr>
        <p:spPr>
          <a:xfrm>
            <a:off x="407520" y="3998880"/>
            <a:ext cx="11376000" cy="219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100" spc="-1" strike="noStrike">
              <a:solidFill>
                <a:srgbClr val="171717"/>
              </a:solidFill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407520" y="372960"/>
            <a:ext cx="11376000" cy="1065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33a0"/>
              </a:solidFill>
              <a:latin typeface="Arial"/>
            </a:endParaRPr>
          </a:p>
        </p:txBody>
      </p:sp>
      <p:sp>
        <p:nvSpPr>
          <p:cNvPr id="198" name="PlaceHolder 2"/>
          <p:cNvSpPr>
            <a:spLocks noGrp="1"/>
          </p:cNvSpPr>
          <p:nvPr>
            <p:ph type="body"/>
          </p:nvPr>
        </p:nvSpPr>
        <p:spPr>
          <a:xfrm>
            <a:off x="407520" y="1591920"/>
            <a:ext cx="11376000" cy="219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100" spc="-1" strike="noStrike">
              <a:solidFill>
                <a:srgbClr val="171717"/>
              </a:solidFill>
              <a:latin typeface="Arial"/>
            </a:endParaRPr>
          </a:p>
        </p:txBody>
      </p:sp>
      <p:sp>
        <p:nvSpPr>
          <p:cNvPr id="199" name="PlaceHolder 3"/>
          <p:cNvSpPr>
            <a:spLocks noGrp="1"/>
          </p:cNvSpPr>
          <p:nvPr>
            <p:ph type="body"/>
          </p:nvPr>
        </p:nvSpPr>
        <p:spPr>
          <a:xfrm>
            <a:off x="407520" y="3998880"/>
            <a:ext cx="11376000" cy="219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100" spc="-1" strike="noStrike">
              <a:solidFill>
                <a:srgbClr val="171717"/>
              </a:solidFill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407520" y="372960"/>
            <a:ext cx="11376000" cy="1065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33a0"/>
              </a:solidFill>
              <a:latin typeface="Arial"/>
            </a:endParaRPr>
          </a:p>
        </p:txBody>
      </p:sp>
      <p:sp>
        <p:nvSpPr>
          <p:cNvPr id="201" name="PlaceHolder 2"/>
          <p:cNvSpPr>
            <a:spLocks noGrp="1"/>
          </p:cNvSpPr>
          <p:nvPr>
            <p:ph type="body"/>
          </p:nvPr>
        </p:nvSpPr>
        <p:spPr>
          <a:xfrm>
            <a:off x="407520" y="1591920"/>
            <a:ext cx="5551200" cy="219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100" spc="-1" strike="noStrike">
              <a:solidFill>
                <a:srgbClr val="171717"/>
              </a:solidFill>
              <a:latin typeface="Arial"/>
            </a:endParaRPr>
          </a:p>
        </p:txBody>
      </p:sp>
      <p:sp>
        <p:nvSpPr>
          <p:cNvPr id="202" name="PlaceHolder 3"/>
          <p:cNvSpPr>
            <a:spLocks noGrp="1"/>
          </p:cNvSpPr>
          <p:nvPr>
            <p:ph type="body"/>
          </p:nvPr>
        </p:nvSpPr>
        <p:spPr>
          <a:xfrm>
            <a:off x="6236640" y="1591920"/>
            <a:ext cx="5551200" cy="219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100" spc="-1" strike="noStrike">
              <a:solidFill>
                <a:srgbClr val="171717"/>
              </a:solidFill>
              <a:latin typeface="Arial"/>
            </a:endParaRPr>
          </a:p>
        </p:txBody>
      </p:sp>
      <p:sp>
        <p:nvSpPr>
          <p:cNvPr id="203" name="PlaceHolder 4"/>
          <p:cNvSpPr>
            <a:spLocks noGrp="1"/>
          </p:cNvSpPr>
          <p:nvPr>
            <p:ph type="body"/>
          </p:nvPr>
        </p:nvSpPr>
        <p:spPr>
          <a:xfrm>
            <a:off x="407520" y="3998880"/>
            <a:ext cx="5551200" cy="219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100" spc="-1" strike="noStrike">
              <a:solidFill>
                <a:srgbClr val="171717"/>
              </a:solidFill>
              <a:latin typeface="Arial"/>
            </a:endParaRPr>
          </a:p>
        </p:txBody>
      </p:sp>
      <p:sp>
        <p:nvSpPr>
          <p:cNvPr id="204" name="PlaceHolder 5"/>
          <p:cNvSpPr>
            <a:spLocks noGrp="1"/>
          </p:cNvSpPr>
          <p:nvPr>
            <p:ph type="body"/>
          </p:nvPr>
        </p:nvSpPr>
        <p:spPr>
          <a:xfrm>
            <a:off x="6236640" y="3998880"/>
            <a:ext cx="5551200" cy="219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100" spc="-1" strike="noStrike">
              <a:solidFill>
                <a:srgbClr val="171717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407520" y="372960"/>
            <a:ext cx="11376000" cy="4940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407520" y="372960"/>
            <a:ext cx="11376000" cy="1065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33a0"/>
              </a:solidFill>
              <a:latin typeface="Arial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 type="body"/>
          </p:nvPr>
        </p:nvSpPr>
        <p:spPr>
          <a:xfrm>
            <a:off x="407520" y="1591920"/>
            <a:ext cx="3663000" cy="219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100" spc="-1" strike="noStrike">
              <a:solidFill>
                <a:srgbClr val="171717"/>
              </a:solidFill>
              <a:latin typeface="Arial"/>
            </a:endParaRPr>
          </a:p>
        </p:txBody>
      </p:sp>
      <p:sp>
        <p:nvSpPr>
          <p:cNvPr id="207" name="PlaceHolder 3"/>
          <p:cNvSpPr>
            <a:spLocks noGrp="1"/>
          </p:cNvSpPr>
          <p:nvPr>
            <p:ph type="body"/>
          </p:nvPr>
        </p:nvSpPr>
        <p:spPr>
          <a:xfrm>
            <a:off x="4254120" y="1591920"/>
            <a:ext cx="3663000" cy="219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100" spc="-1" strike="noStrike">
              <a:solidFill>
                <a:srgbClr val="171717"/>
              </a:solidFill>
              <a:latin typeface="Arial"/>
            </a:endParaRPr>
          </a:p>
        </p:txBody>
      </p:sp>
      <p:sp>
        <p:nvSpPr>
          <p:cNvPr id="208" name="PlaceHolder 4"/>
          <p:cNvSpPr>
            <a:spLocks noGrp="1"/>
          </p:cNvSpPr>
          <p:nvPr>
            <p:ph type="body"/>
          </p:nvPr>
        </p:nvSpPr>
        <p:spPr>
          <a:xfrm>
            <a:off x="8100720" y="1591920"/>
            <a:ext cx="3663000" cy="219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100" spc="-1" strike="noStrike">
              <a:solidFill>
                <a:srgbClr val="171717"/>
              </a:solidFill>
              <a:latin typeface="Arial"/>
            </a:endParaRPr>
          </a:p>
        </p:txBody>
      </p:sp>
      <p:sp>
        <p:nvSpPr>
          <p:cNvPr id="209" name="PlaceHolder 5"/>
          <p:cNvSpPr>
            <a:spLocks noGrp="1"/>
          </p:cNvSpPr>
          <p:nvPr>
            <p:ph type="body"/>
          </p:nvPr>
        </p:nvSpPr>
        <p:spPr>
          <a:xfrm>
            <a:off x="407520" y="3998880"/>
            <a:ext cx="3663000" cy="219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100" spc="-1" strike="noStrike">
              <a:solidFill>
                <a:srgbClr val="171717"/>
              </a:solidFill>
              <a:latin typeface="Arial"/>
            </a:endParaRPr>
          </a:p>
        </p:txBody>
      </p:sp>
      <p:sp>
        <p:nvSpPr>
          <p:cNvPr id="210" name="PlaceHolder 6"/>
          <p:cNvSpPr>
            <a:spLocks noGrp="1"/>
          </p:cNvSpPr>
          <p:nvPr>
            <p:ph type="body"/>
          </p:nvPr>
        </p:nvSpPr>
        <p:spPr>
          <a:xfrm>
            <a:off x="4254120" y="3998880"/>
            <a:ext cx="3663000" cy="219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100" spc="-1" strike="noStrike">
              <a:solidFill>
                <a:srgbClr val="171717"/>
              </a:solidFill>
              <a:latin typeface="Arial"/>
            </a:endParaRPr>
          </a:p>
        </p:txBody>
      </p:sp>
      <p:sp>
        <p:nvSpPr>
          <p:cNvPr id="211" name="PlaceHolder 7"/>
          <p:cNvSpPr>
            <a:spLocks noGrp="1"/>
          </p:cNvSpPr>
          <p:nvPr>
            <p:ph type="body"/>
          </p:nvPr>
        </p:nvSpPr>
        <p:spPr>
          <a:xfrm>
            <a:off x="8100720" y="3998880"/>
            <a:ext cx="3663000" cy="219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100" spc="-1" strike="noStrike">
              <a:solidFill>
                <a:srgbClr val="171717"/>
              </a:solidFill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title"/>
          </p:nvPr>
        </p:nvSpPr>
        <p:spPr>
          <a:xfrm>
            <a:off x="407520" y="372960"/>
            <a:ext cx="11376000" cy="1065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33a0"/>
              </a:solidFill>
              <a:latin typeface="Arial"/>
            </a:endParaRPr>
          </a:p>
        </p:txBody>
      </p:sp>
      <p:sp>
        <p:nvSpPr>
          <p:cNvPr id="219" name="PlaceHolder 2"/>
          <p:cNvSpPr>
            <a:spLocks noGrp="1"/>
          </p:cNvSpPr>
          <p:nvPr>
            <p:ph type="subTitle"/>
          </p:nvPr>
        </p:nvSpPr>
        <p:spPr>
          <a:xfrm>
            <a:off x="407520" y="1591920"/>
            <a:ext cx="11376000" cy="4608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407520" y="372960"/>
            <a:ext cx="11376000" cy="1065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33a0"/>
              </a:solidFill>
              <a:latin typeface="Arial"/>
            </a:endParaRPr>
          </a:p>
        </p:txBody>
      </p:sp>
      <p:sp>
        <p:nvSpPr>
          <p:cNvPr id="221" name="PlaceHolder 2"/>
          <p:cNvSpPr>
            <a:spLocks noGrp="1"/>
          </p:cNvSpPr>
          <p:nvPr>
            <p:ph type="body"/>
          </p:nvPr>
        </p:nvSpPr>
        <p:spPr>
          <a:xfrm>
            <a:off x="407520" y="1591920"/>
            <a:ext cx="11376000" cy="4608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100" spc="-1" strike="noStrike">
              <a:solidFill>
                <a:srgbClr val="171717"/>
              </a:solidFill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407520" y="372960"/>
            <a:ext cx="11376000" cy="1065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33a0"/>
              </a:solidFill>
              <a:latin typeface="Arial"/>
            </a:endParaRPr>
          </a:p>
        </p:txBody>
      </p:sp>
      <p:sp>
        <p:nvSpPr>
          <p:cNvPr id="223" name="PlaceHolder 2"/>
          <p:cNvSpPr>
            <a:spLocks noGrp="1"/>
          </p:cNvSpPr>
          <p:nvPr>
            <p:ph type="body"/>
          </p:nvPr>
        </p:nvSpPr>
        <p:spPr>
          <a:xfrm>
            <a:off x="407520" y="1591920"/>
            <a:ext cx="5551200" cy="4608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100" spc="-1" strike="noStrike">
              <a:solidFill>
                <a:srgbClr val="171717"/>
              </a:solidFill>
              <a:latin typeface="Arial"/>
            </a:endParaRPr>
          </a:p>
        </p:txBody>
      </p:sp>
      <p:sp>
        <p:nvSpPr>
          <p:cNvPr id="224" name="PlaceHolder 3"/>
          <p:cNvSpPr>
            <a:spLocks noGrp="1"/>
          </p:cNvSpPr>
          <p:nvPr>
            <p:ph type="body"/>
          </p:nvPr>
        </p:nvSpPr>
        <p:spPr>
          <a:xfrm>
            <a:off x="6236640" y="1591920"/>
            <a:ext cx="5551200" cy="4608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100" spc="-1" strike="noStrike">
              <a:solidFill>
                <a:srgbClr val="171717"/>
              </a:solidFill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title"/>
          </p:nvPr>
        </p:nvSpPr>
        <p:spPr>
          <a:xfrm>
            <a:off x="407520" y="372960"/>
            <a:ext cx="11376000" cy="1065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33a0"/>
              </a:solidFill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subTitle"/>
          </p:nvPr>
        </p:nvSpPr>
        <p:spPr>
          <a:xfrm>
            <a:off x="407520" y="372960"/>
            <a:ext cx="11376000" cy="4940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title"/>
          </p:nvPr>
        </p:nvSpPr>
        <p:spPr>
          <a:xfrm>
            <a:off x="407520" y="372960"/>
            <a:ext cx="11376000" cy="1065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33a0"/>
              </a:solidFill>
              <a:latin typeface="Arial"/>
            </a:endParaRPr>
          </a:p>
        </p:txBody>
      </p:sp>
      <p:sp>
        <p:nvSpPr>
          <p:cNvPr id="228" name="PlaceHolder 2"/>
          <p:cNvSpPr>
            <a:spLocks noGrp="1"/>
          </p:cNvSpPr>
          <p:nvPr>
            <p:ph type="body"/>
          </p:nvPr>
        </p:nvSpPr>
        <p:spPr>
          <a:xfrm>
            <a:off x="407520" y="1591920"/>
            <a:ext cx="5551200" cy="219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100" spc="-1" strike="noStrike">
              <a:solidFill>
                <a:srgbClr val="171717"/>
              </a:solidFill>
              <a:latin typeface="Arial"/>
            </a:endParaRPr>
          </a:p>
        </p:txBody>
      </p:sp>
      <p:sp>
        <p:nvSpPr>
          <p:cNvPr id="229" name="PlaceHolder 3"/>
          <p:cNvSpPr>
            <a:spLocks noGrp="1"/>
          </p:cNvSpPr>
          <p:nvPr>
            <p:ph type="body"/>
          </p:nvPr>
        </p:nvSpPr>
        <p:spPr>
          <a:xfrm>
            <a:off x="6236640" y="1591920"/>
            <a:ext cx="5551200" cy="4608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100" spc="-1" strike="noStrike">
              <a:solidFill>
                <a:srgbClr val="171717"/>
              </a:solidFill>
              <a:latin typeface="Arial"/>
            </a:endParaRPr>
          </a:p>
        </p:txBody>
      </p:sp>
      <p:sp>
        <p:nvSpPr>
          <p:cNvPr id="230" name="PlaceHolder 4"/>
          <p:cNvSpPr>
            <a:spLocks noGrp="1"/>
          </p:cNvSpPr>
          <p:nvPr>
            <p:ph type="body"/>
          </p:nvPr>
        </p:nvSpPr>
        <p:spPr>
          <a:xfrm>
            <a:off x="407520" y="3998880"/>
            <a:ext cx="5551200" cy="219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100" spc="-1" strike="noStrike">
              <a:solidFill>
                <a:srgbClr val="171717"/>
              </a:solidFill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title"/>
          </p:nvPr>
        </p:nvSpPr>
        <p:spPr>
          <a:xfrm>
            <a:off x="407520" y="372960"/>
            <a:ext cx="11376000" cy="1065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33a0"/>
              </a:solidFill>
              <a:latin typeface="Arial"/>
            </a:endParaRPr>
          </a:p>
        </p:txBody>
      </p:sp>
      <p:sp>
        <p:nvSpPr>
          <p:cNvPr id="232" name="PlaceHolder 2"/>
          <p:cNvSpPr>
            <a:spLocks noGrp="1"/>
          </p:cNvSpPr>
          <p:nvPr>
            <p:ph type="body"/>
          </p:nvPr>
        </p:nvSpPr>
        <p:spPr>
          <a:xfrm>
            <a:off x="407520" y="1591920"/>
            <a:ext cx="5551200" cy="4608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100" spc="-1" strike="noStrike">
              <a:solidFill>
                <a:srgbClr val="171717"/>
              </a:solidFill>
              <a:latin typeface="Arial"/>
            </a:endParaRPr>
          </a:p>
        </p:txBody>
      </p:sp>
      <p:sp>
        <p:nvSpPr>
          <p:cNvPr id="233" name="PlaceHolder 3"/>
          <p:cNvSpPr>
            <a:spLocks noGrp="1"/>
          </p:cNvSpPr>
          <p:nvPr>
            <p:ph type="body"/>
          </p:nvPr>
        </p:nvSpPr>
        <p:spPr>
          <a:xfrm>
            <a:off x="6236640" y="1591920"/>
            <a:ext cx="5551200" cy="219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100" spc="-1" strike="noStrike">
              <a:solidFill>
                <a:srgbClr val="171717"/>
              </a:solidFill>
              <a:latin typeface="Arial"/>
            </a:endParaRPr>
          </a:p>
        </p:txBody>
      </p:sp>
      <p:sp>
        <p:nvSpPr>
          <p:cNvPr id="234" name="PlaceHolder 4"/>
          <p:cNvSpPr>
            <a:spLocks noGrp="1"/>
          </p:cNvSpPr>
          <p:nvPr>
            <p:ph type="body"/>
          </p:nvPr>
        </p:nvSpPr>
        <p:spPr>
          <a:xfrm>
            <a:off x="6236640" y="3998880"/>
            <a:ext cx="5551200" cy="219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100" spc="-1" strike="noStrike">
              <a:solidFill>
                <a:srgbClr val="171717"/>
              </a:solidFill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title"/>
          </p:nvPr>
        </p:nvSpPr>
        <p:spPr>
          <a:xfrm>
            <a:off x="407520" y="372960"/>
            <a:ext cx="11376000" cy="1065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33a0"/>
              </a:solidFill>
              <a:latin typeface="Arial"/>
            </a:endParaRPr>
          </a:p>
        </p:txBody>
      </p:sp>
      <p:sp>
        <p:nvSpPr>
          <p:cNvPr id="236" name="PlaceHolder 2"/>
          <p:cNvSpPr>
            <a:spLocks noGrp="1"/>
          </p:cNvSpPr>
          <p:nvPr>
            <p:ph type="body"/>
          </p:nvPr>
        </p:nvSpPr>
        <p:spPr>
          <a:xfrm>
            <a:off x="407520" y="1591920"/>
            <a:ext cx="5551200" cy="219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100" spc="-1" strike="noStrike">
              <a:solidFill>
                <a:srgbClr val="171717"/>
              </a:solidFill>
              <a:latin typeface="Arial"/>
            </a:endParaRPr>
          </a:p>
        </p:txBody>
      </p:sp>
      <p:sp>
        <p:nvSpPr>
          <p:cNvPr id="237" name="PlaceHolder 3"/>
          <p:cNvSpPr>
            <a:spLocks noGrp="1"/>
          </p:cNvSpPr>
          <p:nvPr>
            <p:ph type="body"/>
          </p:nvPr>
        </p:nvSpPr>
        <p:spPr>
          <a:xfrm>
            <a:off x="6236640" y="1591920"/>
            <a:ext cx="5551200" cy="219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100" spc="-1" strike="noStrike">
              <a:solidFill>
                <a:srgbClr val="171717"/>
              </a:solidFill>
              <a:latin typeface="Arial"/>
            </a:endParaRPr>
          </a:p>
        </p:txBody>
      </p:sp>
      <p:sp>
        <p:nvSpPr>
          <p:cNvPr id="238" name="PlaceHolder 4"/>
          <p:cNvSpPr>
            <a:spLocks noGrp="1"/>
          </p:cNvSpPr>
          <p:nvPr>
            <p:ph type="body"/>
          </p:nvPr>
        </p:nvSpPr>
        <p:spPr>
          <a:xfrm>
            <a:off x="407520" y="3998880"/>
            <a:ext cx="11376000" cy="219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100" spc="-1" strike="noStrike">
              <a:solidFill>
                <a:srgbClr val="171717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07520" y="372960"/>
            <a:ext cx="11376000" cy="1065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33a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07520" y="1591920"/>
            <a:ext cx="5551200" cy="219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100" spc="-1" strike="noStrike">
              <a:solidFill>
                <a:srgbClr val="171717"/>
              </a:solid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6236640" y="1591920"/>
            <a:ext cx="5551200" cy="4608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100" spc="-1" strike="noStrike">
              <a:solidFill>
                <a:srgbClr val="171717"/>
              </a:solidFill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407520" y="3998880"/>
            <a:ext cx="5551200" cy="219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100" spc="-1" strike="noStrike">
              <a:solidFill>
                <a:srgbClr val="171717"/>
              </a:solidFill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title"/>
          </p:nvPr>
        </p:nvSpPr>
        <p:spPr>
          <a:xfrm>
            <a:off x="407520" y="372960"/>
            <a:ext cx="11376000" cy="1065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33a0"/>
              </a:solidFill>
              <a:latin typeface="Arial"/>
            </a:endParaRPr>
          </a:p>
        </p:txBody>
      </p:sp>
      <p:sp>
        <p:nvSpPr>
          <p:cNvPr id="240" name="PlaceHolder 2"/>
          <p:cNvSpPr>
            <a:spLocks noGrp="1"/>
          </p:cNvSpPr>
          <p:nvPr>
            <p:ph type="body"/>
          </p:nvPr>
        </p:nvSpPr>
        <p:spPr>
          <a:xfrm>
            <a:off x="407520" y="1591920"/>
            <a:ext cx="11376000" cy="219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100" spc="-1" strike="noStrike">
              <a:solidFill>
                <a:srgbClr val="171717"/>
              </a:solidFill>
              <a:latin typeface="Arial"/>
            </a:endParaRPr>
          </a:p>
        </p:txBody>
      </p:sp>
      <p:sp>
        <p:nvSpPr>
          <p:cNvPr id="241" name="PlaceHolder 3"/>
          <p:cNvSpPr>
            <a:spLocks noGrp="1"/>
          </p:cNvSpPr>
          <p:nvPr>
            <p:ph type="body"/>
          </p:nvPr>
        </p:nvSpPr>
        <p:spPr>
          <a:xfrm>
            <a:off x="407520" y="3998880"/>
            <a:ext cx="11376000" cy="219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100" spc="-1" strike="noStrike">
              <a:solidFill>
                <a:srgbClr val="171717"/>
              </a:solidFill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title"/>
          </p:nvPr>
        </p:nvSpPr>
        <p:spPr>
          <a:xfrm>
            <a:off x="407520" y="372960"/>
            <a:ext cx="11376000" cy="1065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33a0"/>
              </a:solidFill>
              <a:latin typeface="Arial"/>
            </a:endParaRPr>
          </a:p>
        </p:txBody>
      </p:sp>
      <p:sp>
        <p:nvSpPr>
          <p:cNvPr id="243" name="PlaceHolder 2"/>
          <p:cNvSpPr>
            <a:spLocks noGrp="1"/>
          </p:cNvSpPr>
          <p:nvPr>
            <p:ph type="body"/>
          </p:nvPr>
        </p:nvSpPr>
        <p:spPr>
          <a:xfrm>
            <a:off x="407520" y="1591920"/>
            <a:ext cx="5551200" cy="219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100" spc="-1" strike="noStrike">
              <a:solidFill>
                <a:srgbClr val="171717"/>
              </a:solidFill>
              <a:latin typeface="Arial"/>
            </a:endParaRPr>
          </a:p>
        </p:txBody>
      </p:sp>
      <p:sp>
        <p:nvSpPr>
          <p:cNvPr id="244" name="PlaceHolder 3"/>
          <p:cNvSpPr>
            <a:spLocks noGrp="1"/>
          </p:cNvSpPr>
          <p:nvPr>
            <p:ph type="body"/>
          </p:nvPr>
        </p:nvSpPr>
        <p:spPr>
          <a:xfrm>
            <a:off x="6236640" y="1591920"/>
            <a:ext cx="5551200" cy="219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100" spc="-1" strike="noStrike">
              <a:solidFill>
                <a:srgbClr val="171717"/>
              </a:solidFill>
              <a:latin typeface="Arial"/>
            </a:endParaRPr>
          </a:p>
        </p:txBody>
      </p:sp>
      <p:sp>
        <p:nvSpPr>
          <p:cNvPr id="245" name="PlaceHolder 4"/>
          <p:cNvSpPr>
            <a:spLocks noGrp="1"/>
          </p:cNvSpPr>
          <p:nvPr>
            <p:ph type="body"/>
          </p:nvPr>
        </p:nvSpPr>
        <p:spPr>
          <a:xfrm>
            <a:off x="407520" y="3998880"/>
            <a:ext cx="5551200" cy="219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100" spc="-1" strike="noStrike">
              <a:solidFill>
                <a:srgbClr val="171717"/>
              </a:solidFill>
              <a:latin typeface="Arial"/>
            </a:endParaRPr>
          </a:p>
        </p:txBody>
      </p:sp>
      <p:sp>
        <p:nvSpPr>
          <p:cNvPr id="246" name="PlaceHolder 5"/>
          <p:cNvSpPr>
            <a:spLocks noGrp="1"/>
          </p:cNvSpPr>
          <p:nvPr>
            <p:ph type="body"/>
          </p:nvPr>
        </p:nvSpPr>
        <p:spPr>
          <a:xfrm>
            <a:off x="6236640" y="3998880"/>
            <a:ext cx="5551200" cy="219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100" spc="-1" strike="noStrike">
              <a:solidFill>
                <a:srgbClr val="171717"/>
              </a:solidFill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title"/>
          </p:nvPr>
        </p:nvSpPr>
        <p:spPr>
          <a:xfrm>
            <a:off x="407520" y="372960"/>
            <a:ext cx="11376000" cy="1065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33a0"/>
              </a:solidFill>
              <a:latin typeface="Arial"/>
            </a:endParaRPr>
          </a:p>
        </p:txBody>
      </p:sp>
      <p:sp>
        <p:nvSpPr>
          <p:cNvPr id="248" name="PlaceHolder 2"/>
          <p:cNvSpPr>
            <a:spLocks noGrp="1"/>
          </p:cNvSpPr>
          <p:nvPr>
            <p:ph type="body"/>
          </p:nvPr>
        </p:nvSpPr>
        <p:spPr>
          <a:xfrm>
            <a:off x="407520" y="1591920"/>
            <a:ext cx="3663000" cy="219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100" spc="-1" strike="noStrike">
              <a:solidFill>
                <a:srgbClr val="171717"/>
              </a:solidFill>
              <a:latin typeface="Arial"/>
            </a:endParaRPr>
          </a:p>
        </p:txBody>
      </p:sp>
      <p:sp>
        <p:nvSpPr>
          <p:cNvPr id="249" name="PlaceHolder 3"/>
          <p:cNvSpPr>
            <a:spLocks noGrp="1"/>
          </p:cNvSpPr>
          <p:nvPr>
            <p:ph type="body"/>
          </p:nvPr>
        </p:nvSpPr>
        <p:spPr>
          <a:xfrm>
            <a:off x="4254120" y="1591920"/>
            <a:ext cx="3663000" cy="219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100" spc="-1" strike="noStrike">
              <a:solidFill>
                <a:srgbClr val="171717"/>
              </a:solidFill>
              <a:latin typeface="Arial"/>
            </a:endParaRPr>
          </a:p>
        </p:txBody>
      </p:sp>
      <p:sp>
        <p:nvSpPr>
          <p:cNvPr id="250" name="PlaceHolder 4"/>
          <p:cNvSpPr>
            <a:spLocks noGrp="1"/>
          </p:cNvSpPr>
          <p:nvPr>
            <p:ph type="body"/>
          </p:nvPr>
        </p:nvSpPr>
        <p:spPr>
          <a:xfrm>
            <a:off x="8100720" y="1591920"/>
            <a:ext cx="3663000" cy="219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100" spc="-1" strike="noStrike">
              <a:solidFill>
                <a:srgbClr val="171717"/>
              </a:solidFill>
              <a:latin typeface="Arial"/>
            </a:endParaRPr>
          </a:p>
        </p:txBody>
      </p:sp>
      <p:sp>
        <p:nvSpPr>
          <p:cNvPr id="251" name="PlaceHolder 5"/>
          <p:cNvSpPr>
            <a:spLocks noGrp="1"/>
          </p:cNvSpPr>
          <p:nvPr>
            <p:ph type="body"/>
          </p:nvPr>
        </p:nvSpPr>
        <p:spPr>
          <a:xfrm>
            <a:off x="407520" y="3998880"/>
            <a:ext cx="3663000" cy="219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100" spc="-1" strike="noStrike">
              <a:solidFill>
                <a:srgbClr val="171717"/>
              </a:solidFill>
              <a:latin typeface="Arial"/>
            </a:endParaRPr>
          </a:p>
        </p:txBody>
      </p:sp>
      <p:sp>
        <p:nvSpPr>
          <p:cNvPr id="252" name="PlaceHolder 6"/>
          <p:cNvSpPr>
            <a:spLocks noGrp="1"/>
          </p:cNvSpPr>
          <p:nvPr>
            <p:ph type="body"/>
          </p:nvPr>
        </p:nvSpPr>
        <p:spPr>
          <a:xfrm>
            <a:off x="4254120" y="3998880"/>
            <a:ext cx="3663000" cy="219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100" spc="-1" strike="noStrike">
              <a:solidFill>
                <a:srgbClr val="171717"/>
              </a:solidFill>
              <a:latin typeface="Arial"/>
            </a:endParaRPr>
          </a:p>
        </p:txBody>
      </p:sp>
      <p:sp>
        <p:nvSpPr>
          <p:cNvPr id="253" name="PlaceHolder 7"/>
          <p:cNvSpPr>
            <a:spLocks noGrp="1"/>
          </p:cNvSpPr>
          <p:nvPr>
            <p:ph type="body"/>
          </p:nvPr>
        </p:nvSpPr>
        <p:spPr>
          <a:xfrm>
            <a:off x="8100720" y="3998880"/>
            <a:ext cx="3663000" cy="219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100" spc="-1" strike="noStrike">
              <a:solidFill>
                <a:srgbClr val="171717"/>
              </a:solidFill>
              <a:latin typeface="Arial"/>
            </a:endParaRP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PlaceHolder 1"/>
          <p:cNvSpPr>
            <a:spLocks noGrp="1"/>
          </p:cNvSpPr>
          <p:nvPr>
            <p:ph type="title"/>
          </p:nvPr>
        </p:nvSpPr>
        <p:spPr>
          <a:xfrm>
            <a:off x="407520" y="372960"/>
            <a:ext cx="11376000" cy="1065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33a0"/>
              </a:solidFill>
              <a:latin typeface="Arial"/>
            </a:endParaRPr>
          </a:p>
        </p:txBody>
      </p:sp>
      <p:sp>
        <p:nvSpPr>
          <p:cNvPr id="262" name="PlaceHolder 2"/>
          <p:cNvSpPr>
            <a:spLocks noGrp="1"/>
          </p:cNvSpPr>
          <p:nvPr>
            <p:ph type="subTitle"/>
          </p:nvPr>
        </p:nvSpPr>
        <p:spPr>
          <a:xfrm>
            <a:off x="407520" y="1591920"/>
            <a:ext cx="11376000" cy="4608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PlaceHolder 1"/>
          <p:cNvSpPr>
            <a:spLocks noGrp="1"/>
          </p:cNvSpPr>
          <p:nvPr>
            <p:ph type="title"/>
          </p:nvPr>
        </p:nvSpPr>
        <p:spPr>
          <a:xfrm>
            <a:off x="407520" y="372960"/>
            <a:ext cx="11376000" cy="1065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33a0"/>
              </a:solidFill>
              <a:latin typeface="Arial"/>
            </a:endParaRPr>
          </a:p>
        </p:txBody>
      </p:sp>
      <p:sp>
        <p:nvSpPr>
          <p:cNvPr id="264" name="PlaceHolder 2"/>
          <p:cNvSpPr>
            <a:spLocks noGrp="1"/>
          </p:cNvSpPr>
          <p:nvPr>
            <p:ph type="body"/>
          </p:nvPr>
        </p:nvSpPr>
        <p:spPr>
          <a:xfrm>
            <a:off x="407520" y="1591920"/>
            <a:ext cx="11376000" cy="4608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100" spc="-1" strike="noStrike">
              <a:solidFill>
                <a:srgbClr val="171717"/>
              </a:solidFill>
              <a:latin typeface="Arial"/>
            </a:endParaRP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PlaceHolder 1"/>
          <p:cNvSpPr>
            <a:spLocks noGrp="1"/>
          </p:cNvSpPr>
          <p:nvPr>
            <p:ph type="title"/>
          </p:nvPr>
        </p:nvSpPr>
        <p:spPr>
          <a:xfrm>
            <a:off x="407520" y="372960"/>
            <a:ext cx="11376000" cy="1065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33a0"/>
              </a:solidFill>
              <a:latin typeface="Arial"/>
            </a:endParaRPr>
          </a:p>
        </p:txBody>
      </p:sp>
      <p:sp>
        <p:nvSpPr>
          <p:cNvPr id="266" name="PlaceHolder 2"/>
          <p:cNvSpPr>
            <a:spLocks noGrp="1"/>
          </p:cNvSpPr>
          <p:nvPr>
            <p:ph type="body"/>
          </p:nvPr>
        </p:nvSpPr>
        <p:spPr>
          <a:xfrm>
            <a:off x="407520" y="1591920"/>
            <a:ext cx="5551200" cy="4608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100" spc="-1" strike="noStrike">
              <a:solidFill>
                <a:srgbClr val="171717"/>
              </a:solidFill>
              <a:latin typeface="Arial"/>
            </a:endParaRPr>
          </a:p>
        </p:txBody>
      </p:sp>
      <p:sp>
        <p:nvSpPr>
          <p:cNvPr id="267" name="PlaceHolder 3"/>
          <p:cNvSpPr>
            <a:spLocks noGrp="1"/>
          </p:cNvSpPr>
          <p:nvPr>
            <p:ph type="body"/>
          </p:nvPr>
        </p:nvSpPr>
        <p:spPr>
          <a:xfrm>
            <a:off x="6236640" y="1591920"/>
            <a:ext cx="5551200" cy="4608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100" spc="-1" strike="noStrike">
              <a:solidFill>
                <a:srgbClr val="171717"/>
              </a:solidFill>
              <a:latin typeface="Arial"/>
            </a:endParaRP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PlaceHolder 1"/>
          <p:cNvSpPr>
            <a:spLocks noGrp="1"/>
          </p:cNvSpPr>
          <p:nvPr>
            <p:ph type="title"/>
          </p:nvPr>
        </p:nvSpPr>
        <p:spPr>
          <a:xfrm>
            <a:off x="407520" y="372960"/>
            <a:ext cx="11376000" cy="1065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33a0"/>
              </a:solidFill>
              <a:latin typeface="Arial"/>
            </a:endParaRP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PlaceHolder 1"/>
          <p:cNvSpPr>
            <a:spLocks noGrp="1"/>
          </p:cNvSpPr>
          <p:nvPr>
            <p:ph type="subTitle"/>
          </p:nvPr>
        </p:nvSpPr>
        <p:spPr>
          <a:xfrm>
            <a:off x="407520" y="372960"/>
            <a:ext cx="11376000" cy="4940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PlaceHolder 1"/>
          <p:cNvSpPr>
            <a:spLocks noGrp="1"/>
          </p:cNvSpPr>
          <p:nvPr>
            <p:ph type="title"/>
          </p:nvPr>
        </p:nvSpPr>
        <p:spPr>
          <a:xfrm>
            <a:off x="407520" y="372960"/>
            <a:ext cx="11376000" cy="1065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33a0"/>
              </a:solidFill>
              <a:latin typeface="Arial"/>
            </a:endParaRPr>
          </a:p>
        </p:txBody>
      </p:sp>
      <p:sp>
        <p:nvSpPr>
          <p:cNvPr id="271" name="PlaceHolder 2"/>
          <p:cNvSpPr>
            <a:spLocks noGrp="1"/>
          </p:cNvSpPr>
          <p:nvPr>
            <p:ph type="body"/>
          </p:nvPr>
        </p:nvSpPr>
        <p:spPr>
          <a:xfrm>
            <a:off x="407520" y="1591920"/>
            <a:ext cx="5551200" cy="219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100" spc="-1" strike="noStrike">
              <a:solidFill>
                <a:srgbClr val="171717"/>
              </a:solidFill>
              <a:latin typeface="Arial"/>
            </a:endParaRPr>
          </a:p>
        </p:txBody>
      </p:sp>
      <p:sp>
        <p:nvSpPr>
          <p:cNvPr id="272" name="PlaceHolder 3"/>
          <p:cNvSpPr>
            <a:spLocks noGrp="1"/>
          </p:cNvSpPr>
          <p:nvPr>
            <p:ph type="body"/>
          </p:nvPr>
        </p:nvSpPr>
        <p:spPr>
          <a:xfrm>
            <a:off x="6236640" y="1591920"/>
            <a:ext cx="5551200" cy="4608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100" spc="-1" strike="noStrike">
              <a:solidFill>
                <a:srgbClr val="171717"/>
              </a:solidFill>
              <a:latin typeface="Arial"/>
            </a:endParaRPr>
          </a:p>
        </p:txBody>
      </p:sp>
      <p:sp>
        <p:nvSpPr>
          <p:cNvPr id="273" name="PlaceHolder 4"/>
          <p:cNvSpPr>
            <a:spLocks noGrp="1"/>
          </p:cNvSpPr>
          <p:nvPr>
            <p:ph type="body"/>
          </p:nvPr>
        </p:nvSpPr>
        <p:spPr>
          <a:xfrm>
            <a:off x="407520" y="3998880"/>
            <a:ext cx="5551200" cy="219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100" spc="-1" strike="noStrike">
              <a:solidFill>
                <a:srgbClr val="171717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07520" y="372960"/>
            <a:ext cx="11376000" cy="1065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33a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07520" y="1591920"/>
            <a:ext cx="5551200" cy="4608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100" spc="-1" strike="noStrike">
              <a:solidFill>
                <a:srgbClr val="171717"/>
              </a:solid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6640" y="1591920"/>
            <a:ext cx="5551200" cy="219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100" spc="-1" strike="noStrike">
              <a:solidFill>
                <a:srgbClr val="171717"/>
              </a:solid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236640" y="3998880"/>
            <a:ext cx="5551200" cy="219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100" spc="-1" strike="noStrike">
              <a:solidFill>
                <a:srgbClr val="171717"/>
              </a:solidFill>
              <a:latin typeface="Arial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PlaceHolder 1"/>
          <p:cNvSpPr>
            <a:spLocks noGrp="1"/>
          </p:cNvSpPr>
          <p:nvPr>
            <p:ph type="title"/>
          </p:nvPr>
        </p:nvSpPr>
        <p:spPr>
          <a:xfrm>
            <a:off x="407520" y="372960"/>
            <a:ext cx="11376000" cy="1065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33a0"/>
              </a:solidFill>
              <a:latin typeface="Arial"/>
            </a:endParaRPr>
          </a:p>
        </p:txBody>
      </p:sp>
      <p:sp>
        <p:nvSpPr>
          <p:cNvPr id="275" name="PlaceHolder 2"/>
          <p:cNvSpPr>
            <a:spLocks noGrp="1"/>
          </p:cNvSpPr>
          <p:nvPr>
            <p:ph type="body"/>
          </p:nvPr>
        </p:nvSpPr>
        <p:spPr>
          <a:xfrm>
            <a:off x="407520" y="1591920"/>
            <a:ext cx="5551200" cy="4608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100" spc="-1" strike="noStrike">
              <a:solidFill>
                <a:srgbClr val="171717"/>
              </a:solidFill>
              <a:latin typeface="Arial"/>
            </a:endParaRPr>
          </a:p>
        </p:txBody>
      </p:sp>
      <p:sp>
        <p:nvSpPr>
          <p:cNvPr id="276" name="PlaceHolder 3"/>
          <p:cNvSpPr>
            <a:spLocks noGrp="1"/>
          </p:cNvSpPr>
          <p:nvPr>
            <p:ph type="body"/>
          </p:nvPr>
        </p:nvSpPr>
        <p:spPr>
          <a:xfrm>
            <a:off x="6236640" y="1591920"/>
            <a:ext cx="5551200" cy="219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100" spc="-1" strike="noStrike">
              <a:solidFill>
                <a:srgbClr val="171717"/>
              </a:solidFill>
              <a:latin typeface="Arial"/>
            </a:endParaRPr>
          </a:p>
        </p:txBody>
      </p:sp>
      <p:sp>
        <p:nvSpPr>
          <p:cNvPr id="277" name="PlaceHolder 4"/>
          <p:cNvSpPr>
            <a:spLocks noGrp="1"/>
          </p:cNvSpPr>
          <p:nvPr>
            <p:ph type="body"/>
          </p:nvPr>
        </p:nvSpPr>
        <p:spPr>
          <a:xfrm>
            <a:off x="6236640" y="3998880"/>
            <a:ext cx="5551200" cy="219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100" spc="-1" strike="noStrike">
              <a:solidFill>
                <a:srgbClr val="171717"/>
              </a:solidFill>
              <a:latin typeface="Arial"/>
            </a:endParaRP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PlaceHolder 1"/>
          <p:cNvSpPr>
            <a:spLocks noGrp="1"/>
          </p:cNvSpPr>
          <p:nvPr>
            <p:ph type="title"/>
          </p:nvPr>
        </p:nvSpPr>
        <p:spPr>
          <a:xfrm>
            <a:off x="407520" y="372960"/>
            <a:ext cx="11376000" cy="1065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33a0"/>
              </a:solidFill>
              <a:latin typeface="Arial"/>
            </a:endParaRPr>
          </a:p>
        </p:txBody>
      </p:sp>
      <p:sp>
        <p:nvSpPr>
          <p:cNvPr id="279" name="PlaceHolder 2"/>
          <p:cNvSpPr>
            <a:spLocks noGrp="1"/>
          </p:cNvSpPr>
          <p:nvPr>
            <p:ph type="body"/>
          </p:nvPr>
        </p:nvSpPr>
        <p:spPr>
          <a:xfrm>
            <a:off x="407520" y="1591920"/>
            <a:ext cx="5551200" cy="219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100" spc="-1" strike="noStrike">
              <a:solidFill>
                <a:srgbClr val="171717"/>
              </a:solidFill>
              <a:latin typeface="Arial"/>
            </a:endParaRPr>
          </a:p>
        </p:txBody>
      </p:sp>
      <p:sp>
        <p:nvSpPr>
          <p:cNvPr id="280" name="PlaceHolder 3"/>
          <p:cNvSpPr>
            <a:spLocks noGrp="1"/>
          </p:cNvSpPr>
          <p:nvPr>
            <p:ph type="body"/>
          </p:nvPr>
        </p:nvSpPr>
        <p:spPr>
          <a:xfrm>
            <a:off x="6236640" y="1591920"/>
            <a:ext cx="5551200" cy="219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100" spc="-1" strike="noStrike">
              <a:solidFill>
                <a:srgbClr val="171717"/>
              </a:solidFill>
              <a:latin typeface="Arial"/>
            </a:endParaRPr>
          </a:p>
        </p:txBody>
      </p:sp>
      <p:sp>
        <p:nvSpPr>
          <p:cNvPr id="281" name="PlaceHolder 4"/>
          <p:cNvSpPr>
            <a:spLocks noGrp="1"/>
          </p:cNvSpPr>
          <p:nvPr>
            <p:ph type="body"/>
          </p:nvPr>
        </p:nvSpPr>
        <p:spPr>
          <a:xfrm>
            <a:off x="407520" y="3998880"/>
            <a:ext cx="11376000" cy="219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100" spc="-1" strike="noStrike">
              <a:solidFill>
                <a:srgbClr val="171717"/>
              </a:solidFill>
              <a:latin typeface="Arial"/>
            </a:endParaRP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PlaceHolder 1"/>
          <p:cNvSpPr>
            <a:spLocks noGrp="1"/>
          </p:cNvSpPr>
          <p:nvPr>
            <p:ph type="title"/>
          </p:nvPr>
        </p:nvSpPr>
        <p:spPr>
          <a:xfrm>
            <a:off x="407520" y="372960"/>
            <a:ext cx="11376000" cy="1065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33a0"/>
              </a:solidFill>
              <a:latin typeface="Arial"/>
            </a:endParaRPr>
          </a:p>
        </p:txBody>
      </p:sp>
      <p:sp>
        <p:nvSpPr>
          <p:cNvPr id="283" name="PlaceHolder 2"/>
          <p:cNvSpPr>
            <a:spLocks noGrp="1"/>
          </p:cNvSpPr>
          <p:nvPr>
            <p:ph type="body"/>
          </p:nvPr>
        </p:nvSpPr>
        <p:spPr>
          <a:xfrm>
            <a:off x="407520" y="1591920"/>
            <a:ext cx="11376000" cy="219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100" spc="-1" strike="noStrike">
              <a:solidFill>
                <a:srgbClr val="171717"/>
              </a:solidFill>
              <a:latin typeface="Arial"/>
            </a:endParaRPr>
          </a:p>
        </p:txBody>
      </p:sp>
      <p:sp>
        <p:nvSpPr>
          <p:cNvPr id="284" name="PlaceHolder 3"/>
          <p:cNvSpPr>
            <a:spLocks noGrp="1"/>
          </p:cNvSpPr>
          <p:nvPr>
            <p:ph type="body"/>
          </p:nvPr>
        </p:nvSpPr>
        <p:spPr>
          <a:xfrm>
            <a:off x="407520" y="3998880"/>
            <a:ext cx="11376000" cy="219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100" spc="-1" strike="noStrike">
              <a:solidFill>
                <a:srgbClr val="171717"/>
              </a:solidFill>
              <a:latin typeface="Arial"/>
            </a:endParaRP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PlaceHolder 1"/>
          <p:cNvSpPr>
            <a:spLocks noGrp="1"/>
          </p:cNvSpPr>
          <p:nvPr>
            <p:ph type="title"/>
          </p:nvPr>
        </p:nvSpPr>
        <p:spPr>
          <a:xfrm>
            <a:off x="407520" y="372960"/>
            <a:ext cx="11376000" cy="1065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33a0"/>
              </a:solidFill>
              <a:latin typeface="Arial"/>
            </a:endParaRPr>
          </a:p>
        </p:txBody>
      </p:sp>
      <p:sp>
        <p:nvSpPr>
          <p:cNvPr id="286" name="PlaceHolder 2"/>
          <p:cNvSpPr>
            <a:spLocks noGrp="1"/>
          </p:cNvSpPr>
          <p:nvPr>
            <p:ph type="body"/>
          </p:nvPr>
        </p:nvSpPr>
        <p:spPr>
          <a:xfrm>
            <a:off x="407520" y="1591920"/>
            <a:ext cx="5551200" cy="219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100" spc="-1" strike="noStrike">
              <a:solidFill>
                <a:srgbClr val="171717"/>
              </a:solidFill>
              <a:latin typeface="Arial"/>
            </a:endParaRPr>
          </a:p>
        </p:txBody>
      </p:sp>
      <p:sp>
        <p:nvSpPr>
          <p:cNvPr id="287" name="PlaceHolder 3"/>
          <p:cNvSpPr>
            <a:spLocks noGrp="1"/>
          </p:cNvSpPr>
          <p:nvPr>
            <p:ph type="body"/>
          </p:nvPr>
        </p:nvSpPr>
        <p:spPr>
          <a:xfrm>
            <a:off x="6236640" y="1591920"/>
            <a:ext cx="5551200" cy="219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100" spc="-1" strike="noStrike">
              <a:solidFill>
                <a:srgbClr val="171717"/>
              </a:solidFill>
              <a:latin typeface="Arial"/>
            </a:endParaRPr>
          </a:p>
        </p:txBody>
      </p:sp>
      <p:sp>
        <p:nvSpPr>
          <p:cNvPr id="288" name="PlaceHolder 4"/>
          <p:cNvSpPr>
            <a:spLocks noGrp="1"/>
          </p:cNvSpPr>
          <p:nvPr>
            <p:ph type="body"/>
          </p:nvPr>
        </p:nvSpPr>
        <p:spPr>
          <a:xfrm>
            <a:off x="407520" y="3998880"/>
            <a:ext cx="5551200" cy="219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100" spc="-1" strike="noStrike">
              <a:solidFill>
                <a:srgbClr val="171717"/>
              </a:solidFill>
              <a:latin typeface="Arial"/>
            </a:endParaRPr>
          </a:p>
        </p:txBody>
      </p:sp>
      <p:sp>
        <p:nvSpPr>
          <p:cNvPr id="289" name="PlaceHolder 5"/>
          <p:cNvSpPr>
            <a:spLocks noGrp="1"/>
          </p:cNvSpPr>
          <p:nvPr>
            <p:ph type="body"/>
          </p:nvPr>
        </p:nvSpPr>
        <p:spPr>
          <a:xfrm>
            <a:off x="6236640" y="3998880"/>
            <a:ext cx="5551200" cy="219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100" spc="-1" strike="noStrike">
              <a:solidFill>
                <a:srgbClr val="171717"/>
              </a:solidFill>
              <a:latin typeface="Arial"/>
            </a:endParaRP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PlaceHolder 1"/>
          <p:cNvSpPr>
            <a:spLocks noGrp="1"/>
          </p:cNvSpPr>
          <p:nvPr>
            <p:ph type="title"/>
          </p:nvPr>
        </p:nvSpPr>
        <p:spPr>
          <a:xfrm>
            <a:off x="407520" y="372960"/>
            <a:ext cx="11376000" cy="1065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33a0"/>
              </a:solidFill>
              <a:latin typeface="Arial"/>
            </a:endParaRPr>
          </a:p>
        </p:txBody>
      </p:sp>
      <p:sp>
        <p:nvSpPr>
          <p:cNvPr id="291" name="PlaceHolder 2"/>
          <p:cNvSpPr>
            <a:spLocks noGrp="1"/>
          </p:cNvSpPr>
          <p:nvPr>
            <p:ph type="body"/>
          </p:nvPr>
        </p:nvSpPr>
        <p:spPr>
          <a:xfrm>
            <a:off x="407520" y="1591920"/>
            <a:ext cx="3663000" cy="219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100" spc="-1" strike="noStrike">
              <a:solidFill>
                <a:srgbClr val="171717"/>
              </a:solidFill>
              <a:latin typeface="Arial"/>
            </a:endParaRPr>
          </a:p>
        </p:txBody>
      </p:sp>
      <p:sp>
        <p:nvSpPr>
          <p:cNvPr id="292" name="PlaceHolder 3"/>
          <p:cNvSpPr>
            <a:spLocks noGrp="1"/>
          </p:cNvSpPr>
          <p:nvPr>
            <p:ph type="body"/>
          </p:nvPr>
        </p:nvSpPr>
        <p:spPr>
          <a:xfrm>
            <a:off x="4254120" y="1591920"/>
            <a:ext cx="3663000" cy="219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100" spc="-1" strike="noStrike">
              <a:solidFill>
                <a:srgbClr val="171717"/>
              </a:solidFill>
              <a:latin typeface="Arial"/>
            </a:endParaRPr>
          </a:p>
        </p:txBody>
      </p:sp>
      <p:sp>
        <p:nvSpPr>
          <p:cNvPr id="293" name="PlaceHolder 4"/>
          <p:cNvSpPr>
            <a:spLocks noGrp="1"/>
          </p:cNvSpPr>
          <p:nvPr>
            <p:ph type="body"/>
          </p:nvPr>
        </p:nvSpPr>
        <p:spPr>
          <a:xfrm>
            <a:off x="8100720" y="1591920"/>
            <a:ext cx="3663000" cy="219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100" spc="-1" strike="noStrike">
              <a:solidFill>
                <a:srgbClr val="171717"/>
              </a:solidFill>
              <a:latin typeface="Arial"/>
            </a:endParaRPr>
          </a:p>
        </p:txBody>
      </p:sp>
      <p:sp>
        <p:nvSpPr>
          <p:cNvPr id="294" name="PlaceHolder 5"/>
          <p:cNvSpPr>
            <a:spLocks noGrp="1"/>
          </p:cNvSpPr>
          <p:nvPr>
            <p:ph type="body"/>
          </p:nvPr>
        </p:nvSpPr>
        <p:spPr>
          <a:xfrm>
            <a:off x="407520" y="3998880"/>
            <a:ext cx="3663000" cy="219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100" spc="-1" strike="noStrike">
              <a:solidFill>
                <a:srgbClr val="171717"/>
              </a:solidFill>
              <a:latin typeface="Arial"/>
            </a:endParaRPr>
          </a:p>
        </p:txBody>
      </p:sp>
      <p:sp>
        <p:nvSpPr>
          <p:cNvPr id="295" name="PlaceHolder 6"/>
          <p:cNvSpPr>
            <a:spLocks noGrp="1"/>
          </p:cNvSpPr>
          <p:nvPr>
            <p:ph type="body"/>
          </p:nvPr>
        </p:nvSpPr>
        <p:spPr>
          <a:xfrm>
            <a:off x="4254120" y="3998880"/>
            <a:ext cx="3663000" cy="219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100" spc="-1" strike="noStrike">
              <a:solidFill>
                <a:srgbClr val="171717"/>
              </a:solidFill>
              <a:latin typeface="Arial"/>
            </a:endParaRPr>
          </a:p>
        </p:txBody>
      </p:sp>
      <p:sp>
        <p:nvSpPr>
          <p:cNvPr id="296" name="PlaceHolder 7"/>
          <p:cNvSpPr>
            <a:spLocks noGrp="1"/>
          </p:cNvSpPr>
          <p:nvPr>
            <p:ph type="body"/>
          </p:nvPr>
        </p:nvSpPr>
        <p:spPr>
          <a:xfrm>
            <a:off x="8100720" y="3998880"/>
            <a:ext cx="3663000" cy="219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100" spc="-1" strike="noStrike">
              <a:solidFill>
                <a:srgbClr val="171717"/>
              </a:solidFill>
              <a:latin typeface="Arial"/>
            </a:endParaRPr>
          </a:p>
        </p:txBody>
      </p:sp>
    </p:spTree>
  </p:cSld>
</p:sldLayout>
</file>

<file path=ppt/slideLayouts/slideLayout8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8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PlaceHolder 1"/>
          <p:cNvSpPr>
            <a:spLocks noGrp="1"/>
          </p:cNvSpPr>
          <p:nvPr>
            <p:ph type="title"/>
          </p:nvPr>
        </p:nvSpPr>
        <p:spPr>
          <a:xfrm>
            <a:off x="407520" y="372960"/>
            <a:ext cx="11376000" cy="1065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33a0"/>
              </a:solidFill>
              <a:latin typeface="Arial"/>
            </a:endParaRPr>
          </a:p>
        </p:txBody>
      </p:sp>
      <p:sp>
        <p:nvSpPr>
          <p:cNvPr id="305" name="PlaceHolder 2"/>
          <p:cNvSpPr>
            <a:spLocks noGrp="1"/>
          </p:cNvSpPr>
          <p:nvPr>
            <p:ph type="subTitle"/>
          </p:nvPr>
        </p:nvSpPr>
        <p:spPr>
          <a:xfrm>
            <a:off x="407520" y="1591920"/>
            <a:ext cx="11376000" cy="4608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8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PlaceHolder 1"/>
          <p:cNvSpPr>
            <a:spLocks noGrp="1"/>
          </p:cNvSpPr>
          <p:nvPr>
            <p:ph type="title"/>
          </p:nvPr>
        </p:nvSpPr>
        <p:spPr>
          <a:xfrm>
            <a:off x="407520" y="372960"/>
            <a:ext cx="11376000" cy="1065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33a0"/>
              </a:solidFill>
              <a:latin typeface="Arial"/>
            </a:endParaRPr>
          </a:p>
        </p:txBody>
      </p:sp>
      <p:sp>
        <p:nvSpPr>
          <p:cNvPr id="307" name="PlaceHolder 2"/>
          <p:cNvSpPr>
            <a:spLocks noGrp="1"/>
          </p:cNvSpPr>
          <p:nvPr>
            <p:ph type="body"/>
          </p:nvPr>
        </p:nvSpPr>
        <p:spPr>
          <a:xfrm>
            <a:off x="407520" y="1591920"/>
            <a:ext cx="11376000" cy="4608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100" spc="-1" strike="noStrike">
              <a:solidFill>
                <a:srgbClr val="171717"/>
              </a:solidFill>
              <a:latin typeface="Arial"/>
            </a:endParaRPr>
          </a:p>
        </p:txBody>
      </p:sp>
    </p:spTree>
  </p:cSld>
</p:sldLayout>
</file>

<file path=ppt/slideLayouts/slideLayout8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PlaceHolder 1"/>
          <p:cNvSpPr>
            <a:spLocks noGrp="1"/>
          </p:cNvSpPr>
          <p:nvPr>
            <p:ph type="title"/>
          </p:nvPr>
        </p:nvSpPr>
        <p:spPr>
          <a:xfrm>
            <a:off x="407520" y="372960"/>
            <a:ext cx="11376000" cy="1065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33a0"/>
              </a:solidFill>
              <a:latin typeface="Arial"/>
            </a:endParaRPr>
          </a:p>
        </p:txBody>
      </p:sp>
      <p:sp>
        <p:nvSpPr>
          <p:cNvPr id="309" name="PlaceHolder 2"/>
          <p:cNvSpPr>
            <a:spLocks noGrp="1"/>
          </p:cNvSpPr>
          <p:nvPr>
            <p:ph type="body"/>
          </p:nvPr>
        </p:nvSpPr>
        <p:spPr>
          <a:xfrm>
            <a:off x="407520" y="1591920"/>
            <a:ext cx="5551200" cy="4608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100" spc="-1" strike="noStrike">
              <a:solidFill>
                <a:srgbClr val="171717"/>
              </a:solidFill>
              <a:latin typeface="Arial"/>
            </a:endParaRPr>
          </a:p>
        </p:txBody>
      </p:sp>
      <p:sp>
        <p:nvSpPr>
          <p:cNvPr id="310" name="PlaceHolder 3"/>
          <p:cNvSpPr>
            <a:spLocks noGrp="1"/>
          </p:cNvSpPr>
          <p:nvPr>
            <p:ph type="body"/>
          </p:nvPr>
        </p:nvSpPr>
        <p:spPr>
          <a:xfrm>
            <a:off x="6236640" y="1591920"/>
            <a:ext cx="5551200" cy="4608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100" spc="-1" strike="noStrike">
              <a:solidFill>
                <a:srgbClr val="171717"/>
              </a:solidFill>
              <a:latin typeface="Arial"/>
            </a:endParaRPr>
          </a:p>
        </p:txBody>
      </p:sp>
    </p:spTree>
  </p:cSld>
</p:sldLayout>
</file>

<file path=ppt/slideLayouts/slideLayout8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PlaceHolder 1"/>
          <p:cNvSpPr>
            <a:spLocks noGrp="1"/>
          </p:cNvSpPr>
          <p:nvPr>
            <p:ph type="title"/>
          </p:nvPr>
        </p:nvSpPr>
        <p:spPr>
          <a:xfrm>
            <a:off x="407520" y="372960"/>
            <a:ext cx="11376000" cy="1065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33a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07520" y="372960"/>
            <a:ext cx="11376000" cy="1065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33a0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07520" y="1591920"/>
            <a:ext cx="5551200" cy="219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100" spc="-1" strike="noStrike">
              <a:solidFill>
                <a:srgbClr val="171717"/>
              </a:solid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36640" y="1591920"/>
            <a:ext cx="5551200" cy="219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100" spc="-1" strike="noStrike">
              <a:solidFill>
                <a:srgbClr val="171717"/>
              </a:solid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07520" y="3998880"/>
            <a:ext cx="11376000" cy="219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100" spc="-1" strike="noStrike">
              <a:solidFill>
                <a:srgbClr val="171717"/>
              </a:solidFill>
              <a:latin typeface="Arial"/>
            </a:endParaRPr>
          </a:p>
        </p:txBody>
      </p:sp>
    </p:spTree>
  </p:cSld>
</p:sldLayout>
</file>

<file path=ppt/slideLayouts/slideLayout9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PlaceHolder 1"/>
          <p:cNvSpPr>
            <a:spLocks noGrp="1"/>
          </p:cNvSpPr>
          <p:nvPr>
            <p:ph type="subTitle"/>
          </p:nvPr>
        </p:nvSpPr>
        <p:spPr>
          <a:xfrm>
            <a:off x="407520" y="372960"/>
            <a:ext cx="11376000" cy="4940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9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PlaceHolder 1"/>
          <p:cNvSpPr>
            <a:spLocks noGrp="1"/>
          </p:cNvSpPr>
          <p:nvPr>
            <p:ph type="title"/>
          </p:nvPr>
        </p:nvSpPr>
        <p:spPr>
          <a:xfrm>
            <a:off x="407520" y="372960"/>
            <a:ext cx="11376000" cy="1065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33a0"/>
              </a:solidFill>
              <a:latin typeface="Arial"/>
            </a:endParaRPr>
          </a:p>
        </p:txBody>
      </p:sp>
      <p:sp>
        <p:nvSpPr>
          <p:cNvPr id="314" name="PlaceHolder 2"/>
          <p:cNvSpPr>
            <a:spLocks noGrp="1"/>
          </p:cNvSpPr>
          <p:nvPr>
            <p:ph type="body"/>
          </p:nvPr>
        </p:nvSpPr>
        <p:spPr>
          <a:xfrm>
            <a:off x="407520" y="1591920"/>
            <a:ext cx="5551200" cy="219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100" spc="-1" strike="noStrike">
              <a:solidFill>
                <a:srgbClr val="171717"/>
              </a:solidFill>
              <a:latin typeface="Arial"/>
            </a:endParaRPr>
          </a:p>
        </p:txBody>
      </p:sp>
      <p:sp>
        <p:nvSpPr>
          <p:cNvPr id="315" name="PlaceHolder 3"/>
          <p:cNvSpPr>
            <a:spLocks noGrp="1"/>
          </p:cNvSpPr>
          <p:nvPr>
            <p:ph type="body"/>
          </p:nvPr>
        </p:nvSpPr>
        <p:spPr>
          <a:xfrm>
            <a:off x="6236640" y="1591920"/>
            <a:ext cx="5551200" cy="4608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100" spc="-1" strike="noStrike">
              <a:solidFill>
                <a:srgbClr val="171717"/>
              </a:solidFill>
              <a:latin typeface="Arial"/>
            </a:endParaRPr>
          </a:p>
        </p:txBody>
      </p:sp>
      <p:sp>
        <p:nvSpPr>
          <p:cNvPr id="316" name="PlaceHolder 4"/>
          <p:cNvSpPr>
            <a:spLocks noGrp="1"/>
          </p:cNvSpPr>
          <p:nvPr>
            <p:ph type="body"/>
          </p:nvPr>
        </p:nvSpPr>
        <p:spPr>
          <a:xfrm>
            <a:off x="407520" y="3998880"/>
            <a:ext cx="5551200" cy="219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100" spc="-1" strike="noStrike">
              <a:solidFill>
                <a:srgbClr val="171717"/>
              </a:solidFill>
              <a:latin typeface="Arial"/>
            </a:endParaRPr>
          </a:p>
        </p:txBody>
      </p:sp>
    </p:spTree>
  </p:cSld>
</p:sldLayout>
</file>

<file path=ppt/slideLayouts/slideLayout9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PlaceHolder 1"/>
          <p:cNvSpPr>
            <a:spLocks noGrp="1"/>
          </p:cNvSpPr>
          <p:nvPr>
            <p:ph type="title"/>
          </p:nvPr>
        </p:nvSpPr>
        <p:spPr>
          <a:xfrm>
            <a:off x="407520" y="372960"/>
            <a:ext cx="11376000" cy="1065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33a0"/>
              </a:solidFill>
              <a:latin typeface="Arial"/>
            </a:endParaRPr>
          </a:p>
        </p:txBody>
      </p:sp>
      <p:sp>
        <p:nvSpPr>
          <p:cNvPr id="318" name="PlaceHolder 2"/>
          <p:cNvSpPr>
            <a:spLocks noGrp="1"/>
          </p:cNvSpPr>
          <p:nvPr>
            <p:ph type="body"/>
          </p:nvPr>
        </p:nvSpPr>
        <p:spPr>
          <a:xfrm>
            <a:off x="407520" y="1591920"/>
            <a:ext cx="5551200" cy="4608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100" spc="-1" strike="noStrike">
              <a:solidFill>
                <a:srgbClr val="171717"/>
              </a:solidFill>
              <a:latin typeface="Arial"/>
            </a:endParaRPr>
          </a:p>
        </p:txBody>
      </p:sp>
      <p:sp>
        <p:nvSpPr>
          <p:cNvPr id="319" name="PlaceHolder 3"/>
          <p:cNvSpPr>
            <a:spLocks noGrp="1"/>
          </p:cNvSpPr>
          <p:nvPr>
            <p:ph type="body"/>
          </p:nvPr>
        </p:nvSpPr>
        <p:spPr>
          <a:xfrm>
            <a:off x="6236640" y="1591920"/>
            <a:ext cx="5551200" cy="219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100" spc="-1" strike="noStrike">
              <a:solidFill>
                <a:srgbClr val="171717"/>
              </a:solidFill>
              <a:latin typeface="Arial"/>
            </a:endParaRPr>
          </a:p>
        </p:txBody>
      </p:sp>
      <p:sp>
        <p:nvSpPr>
          <p:cNvPr id="320" name="PlaceHolder 4"/>
          <p:cNvSpPr>
            <a:spLocks noGrp="1"/>
          </p:cNvSpPr>
          <p:nvPr>
            <p:ph type="body"/>
          </p:nvPr>
        </p:nvSpPr>
        <p:spPr>
          <a:xfrm>
            <a:off x="6236640" y="3998880"/>
            <a:ext cx="5551200" cy="219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100" spc="-1" strike="noStrike">
              <a:solidFill>
                <a:srgbClr val="171717"/>
              </a:solidFill>
              <a:latin typeface="Arial"/>
            </a:endParaRPr>
          </a:p>
        </p:txBody>
      </p:sp>
    </p:spTree>
  </p:cSld>
</p:sldLayout>
</file>

<file path=ppt/slideLayouts/slideLayout9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PlaceHolder 1"/>
          <p:cNvSpPr>
            <a:spLocks noGrp="1"/>
          </p:cNvSpPr>
          <p:nvPr>
            <p:ph type="title"/>
          </p:nvPr>
        </p:nvSpPr>
        <p:spPr>
          <a:xfrm>
            <a:off x="407520" y="372960"/>
            <a:ext cx="11376000" cy="1065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33a0"/>
              </a:solidFill>
              <a:latin typeface="Arial"/>
            </a:endParaRPr>
          </a:p>
        </p:txBody>
      </p:sp>
      <p:sp>
        <p:nvSpPr>
          <p:cNvPr id="322" name="PlaceHolder 2"/>
          <p:cNvSpPr>
            <a:spLocks noGrp="1"/>
          </p:cNvSpPr>
          <p:nvPr>
            <p:ph type="body"/>
          </p:nvPr>
        </p:nvSpPr>
        <p:spPr>
          <a:xfrm>
            <a:off x="407520" y="1591920"/>
            <a:ext cx="5551200" cy="219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100" spc="-1" strike="noStrike">
              <a:solidFill>
                <a:srgbClr val="171717"/>
              </a:solidFill>
              <a:latin typeface="Arial"/>
            </a:endParaRPr>
          </a:p>
        </p:txBody>
      </p:sp>
      <p:sp>
        <p:nvSpPr>
          <p:cNvPr id="323" name="PlaceHolder 3"/>
          <p:cNvSpPr>
            <a:spLocks noGrp="1"/>
          </p:cNvSpPr>
          <p:nvPr>
            <p:ph type="body"/>
          </p:nvPr>
        </p:nvSpPr>
        <p:spPr>
          <a:xfrm>
            <a:off x="6236640" y="1591920"/>
            <a:ext cx="5551200" cy="219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100" spc="-1" strike="noStrike">
              <a:solidFill>
                <a:srgbClr val="171717"/>
              </a:solidFill>
              <a:latin typeface="Arial"/>
            </a:endParaRPr>
          </a:p>
        </p:txBody>
      </p:sp>
      <p:sp>
        <p:nvSpPr>
          <p:cNvPr id="324" name="PlaceHolder 4"/>
          <p:cNvSpPr>
            <a:spLocks noGrp="1"/>
          </p:cNvSpPr>
          <p:nvPr>
            <p:ph type="body"/>
          </p:nvPr>
        </p:nvSpPr>
        <p:spPr>
          <a:xfrm>
            <a:off x="407520" y="3998880"/>
            <a:ext cx="11376000" cy="219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100" spc="-1" strike="noStrike">
              <a:solidFill>
                <a:srgbClr val="171717"/>
              </a:solidFill>
              <a:latin typeface="Arial"/>
            </a:endParaRPr>
          </a:p>
        </p:txBody>
      </p:sp>
    </p:spTree>
  </p:cSld>
</p:sldLayout>
</file>

<file path=ppt/slideLayouts/slideLayout9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PlaceHolder 1"/>
          <p:cNvSpPr>
            <a:spLocks noGrp="1"/>
          </p:cNvSpPr>
          <p:nvPr>
            <p:ph type="title"/>
          </p:nvPr>
        </p:nvSpPr>
        <p:spPr>
          <a:xfrm>
            <a:off x="407520" y="372960"/>
            <a:ext cx="11376000" cy="1065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33a0"/>
              </a:solidFill>
              <a:latin typeface="Arial"/>
            </a:endParaRPr>
          </a:p>
        </p:txBody>
      </p:sp>
      <p:sp>
        <p:nvSpPr>
          <p:cNvPr id="326" name="PlaceHolder 2"/>
          <p:cNvSpPr>
            <a:spLocks noGrp="1"/>
          </p:cNvSpPr>
          <p:nvPr>
            <p:ph type="body"/>
          </p:nvPr>
        </p:nvSpPr>
        <p:spPr>
          <a:xfrm>
            <a:off x="407520" y="1591920"/>
            <a:ext cx="11376000" cy="219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100" spc="-1" strike="noStrike">
              <a:solidFill>
                <a:srgbClr val="171717"/>
              </a:solidFill>
              <a:latin typeface="Arial"/>
            </a:endParaRPr>
          </a:p>
        </p:txBody>
      </p:sp>
      <p:sp>
        <p:nvSpPr>
          <p:cNvPr id="327" name="PlaceHolder 3"/>
          <p:cNvSpPr>
            <a:spLocks noGrp="1"/>
          </p:cNvSpPr>
          <p:nvPr>
            <p:ph type="body"/>
          </p:nvPr>
        </p:nvSpPr>
        <p:spPr>
          <a:xfrm>
            <a:off x="407520" y="3998880"/>
            <a:ext cx="11376000" cy="219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100" spc="-1" strike="noStrike">
              <a:solidFill>
                <a:srgbClr val="171717"/>
              </a:solidFill>
              <a:latin typeface="Arial"/>
            </a:endParaRPr>
          </a:p>
        </p:txBody>
      </p:sp>
    </p:spTree>
  </p:cSld>
</p:sldLayout>
</file>

<file path=ppt/slideLayouts/slideLayout9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PlaceHolder 1"/>
          <p:cNvSpPr>
            <a:spLocks noGrp="1"/>
          </p:cNvSpPr>
          <p:nvPr>
            <p:ph type="title"/>
          </p:nvPr>
        </p:nvSpPr>
        <p:spPr>
          <a:xfrm>
            <a:off x="407520" y="372960"/>
            <a:ext cx="11376000" cy="1065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33a0"/>
              </a:solidFill>
              <a:latin typeface="Arial"/>
            </a:endParaRPr>
          </a:p>
        </p:txBody>
      </p:sp>
      <p:sp>
        <p:nvSpPr>
          <p:cNvPr id="329" name="PlaceHolder 2"/>
          <p:cNvSpPr>
            <a:spLocks noGrp="1"/>
          </p:cNvSpPr>
          <p:nvPr>
            <p:ph type="body"/>
          </p:nvPr>
        </p:nvSpPr>
        <p:spPr>
          <a:xfrm>
            <a:off x="407520" y="1591920"/>
            <a:ext cx="5551200" cy="219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100" spc="-1" strike="noStrike">
              <a:solidFill>
                <a:srgbClr val="171717"/>
              </a:solidFill>
              <a:latin typeface="Arial"/>
            </a:endParaRPr>
          </a:p>
        </p:txBody>
      </p:sp>
      <p:sp>
        <p:nvSpPr>
          <p:cNvPr id="330" name="PlaceHolder 3"/>
          <p:cNvSpPr>
            <a:spLocks noGrp="1"/>
          </p:cNvSpPr>
          <p:nvPr>
            <p:ph type="body"/>
          </p:nvPr>
        </p:nvSpPr>
        <p:spPr>
          <a:xfrm>
            <a:off x="6236640" y="1591920"/>
            <a:ext cx="5551200" cy="219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100" spc="-1" strike="noStrike">
              <a:solidFill>
                <a:srgbClr val="171717"/>
              </a:solidFill>
              <a:latin typeface="Arial"/>
            </a:endParaRPr>
          </a:p>
        </p:txBody>
      </p:sp>
      <p:sp>
        <p:nvSpPr>
          <p:cNvPr id="331" name="PlaceHolder 4"/>
          <p:cNvSpPr>
            <a:spLocks noGrp="1"/>
          </p:cNvSpPr>
          <p:nvPr>
            <p:ph type="body"/>
          </p:nvPr>
        </p:nvSpPr>
        <p:spPr>
          <a:xfrm>
            <a:off x="407520" y="3998880"/>
            <a:ext cx="5551200" cy="219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100" spc="-1" strike="noStrike">
              <a:solidFill>
                <a:srgbClr val="171717"/>
              </a:solidFill>
              <a:latin typeface="Arial"/>
            </a:endParaRPr>
          </a:p>
        </p:txBody>
      </p:sp>
      <p:sp>
        <p:nvSpPr>
          <p:cNvPr id="332" name="PlaceHolder 5"/>
          <p:cNvSpPr>
            <a:spLocks noGrp="1"/>
          </p:cNvSpPr>
          <p:nvPr>
            <p:ph type="body"/>
          </p:nvPr>
        </p:nvSpPr>
        <p:spPr>
          <a:xfrm>
            <a:off x="6236640" y="3998880"/>
            <a:ext cx="5551200" cy="219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100" spc="-1" strike="noStrike">
              <a:solidFill>
                <a:srgbClr val="171717"/>
              </a:solidFill>
              <a:latin typeface="Arial"/>
            </a:endParaRPr>
          </a:p>
        </p:txBody>
      </p:sp>
    </p:spTree>
  </p:cSld>
</p:sldLayout>
</file>

<file path=ppt/slideLayouts/slideLayout9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PlaceHolder 1"/>
          <p:cNvSpPr>
            <a:spLocks noGrp="1"/>
          </p:cNvSpPr>
          <p:nvPr>
            <p:ph type="title"/>
          </p:nvPr>
        </p:nvSpPr>
        <p:spPr>
          <a:xfrm>
            <a:off x="407520" y="372960"/>
            <a:ext cx="11376000" cy="1065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33a0"/>
              </a:solidFill>
              <a:latin typeface="Arial"/>
            </a:endParaRPr>
          </a:p>
        </p:txBody>
      </p:sp>
      <p:sp>
        <p:nvSpPr>
          <p:cNvPr id="334" name="PlaceHolder 2"/>
          <p:cNvSpPr>
            <a:spLocks noGrp="1"/>
          </p:cNvSpPr>
          <p:nvPr>
            <p:ph type="body"/>
          </p:nvPr>
        </p:nvSpPr>
        <p:spPr>
          <a:xfrm>
            <a:off x="407520" y="1591920"/>
            <a:ext cx="3663000" cy="219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100" spc="-1" strike="noStrike">
              <a:solidFill>
                <a:srgbClr val="171717"/>
              </a:solidFill>
              <a:latin typeface="Arial"/>
            </a:endParaRPr>
          </a:p>
        </p:txBody>
      </p:sp>
      <p:sp>
        <p:nvSpPr>
          <p:cNvPr id="335" name="PlaceHolder 3"/>
          <p:cNvSpPr>
            <a:spLocks noGrp="1"/>
          </p:cNvSpPr>
          <p:nvPr>
            <p:ph type="body"/>
          </p:nvPr>
        </p:nvSpPr>
        <p:spPr>
          <a:xfrm>
            <a:off x="4254120" y="1591920"/>
            <a:ext cx="3663000" cy="219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100" spc="-1" strike="noStrike">
              <a:solidFill>
                <a:srgbClr val="171717"/>
              </a:solidFill>
              <a:latin typeface="Arial"/>
            </a:endParaRPr>
          </a:p>
        </p:txBody>
      </p:sp>
      <p:sp>
        <p:nvSpPr>
          <p:cNvPr id="336" name="PlaceHolder 4"/>
          <p:cNvSpPr>
            <a:spLocks noGrp="1"/>
          </p:cNvSpPr>
          <p:nvPr>
            <p:ph type="body"/>
          </p:nvPr>
        </p:nvSpPr>
        <p:spPr>
          <a:xfrm>
            <a:off x="8100720" y="1591920"/>
            <a:ext cx="3663000" cy="219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100" spc="-1" strike="noStrike">
              <a:solidFill>
                <a:srgbClr val="171717"/>
              </a:solidFill>
              <a:latin typeface="Arial"/>
            </a:endParaRPr>
          </a:p>
        </p:txBody>
      </p:sp>
      <p:sp>
        <p:nvSpPr>
          <p:cNvPr id="337" name="PlaceHolder 5"/>
          <p:cNvSpPr>
            <a:spLocks noGrp="1"/>
          </p:cNvSpPr>
          <p:nvPr>
            <p:ph type="body"/>
          </p:nvPr>
        </p:nvSpPr>
        <p:spPr>
          <a:xfrm>
            <a:off x="407520" y="3998880"/>
            <a:ext cx="3663000" cy="219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100" spc="-1" strike="noStrike">
              <a:solidFill>
                <a:srgbClr val="171717"/>
              </a:solidFill>
              <a:latin typeface="Arial"/>
            </a:endParaRPr>
          </a:p>
        </p:txBody>
      </p:sp>
      <p:sp>
        <p:nvSpPr>
          <p:cNvPr id="338" name="PlaceHolder 6"/>
          <p:cNvSpPr>
            <a:spLocks noGrp="1"/>
          </p:cNvSpPr>
          <p:nvPr>
            <p:ph type="body"/>
          </p:nvPr>
        </p:nvSpPr>
        <p:spPr>
          <a:xfrm>
            <a:off x="4254120" y="3998880"/>
            <a:ext cx="3663000" cy="219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100" spc="-1" strike="noStrike">
              <a:solidFill>
                <a:srgbClr val="171717"/>
              </a:solidFill>
              <a:latin typeface="Arial"/>
            </a:endParaRPr>
          </a:p>
        </p:txBody>
      </p:sp>
      <p:sp>
        <p:nvSpPr>
          <p:cNvPr id="339" name="PlaceHolder 7"/>
          <p:cNvSpPr>
            <a:spLocks noGrp="1"/>
          </p:cNvSpPr>
          <p:nvPr>
            <p:ph type="body"/>
          </p:nvPr>
        </p:nvSpPr>
        <p:spPr>
          <a:xfrm>
            <a:off x="8100720" y="3998880"/>
            <a:ext cx="3663000" cy="219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100" spc="-1" strike="noStrike">
              <a:solidFill>
                <a:srgbClr val="171717"/>
              </a:solidFill>
              <a:latin typeface="Arial"/>
            </a:endParaRPr>
          </a:p>
        </p:txBody>
      </p:sp>
    </p:spTree>
  </p:cSld>
</p:sldLayout>
</file>

<file path=ppt/slideLayouts/slideLayout9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9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PlaceHolder 1"/>
          <p:cNvSpPr>
            <a:spLocks noGrp="1"/>
          </p:cNvSpPr>
          <p:nvPr>
            <p:ph type="title"/>
          </p:nvPr>
        </p:nvSpPr>
        <p:spPr>
          <a:xfrm>
            <a:off x="407520" y="372960"/>
            <a:ext cx="11376000" cy="1065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33a0"/>
              </a:solidFill>
              <a:latin typeface="Arial"/>
            </a:endParaRPr>
          </a:p>
        </p:txBody>
      </p:sp>
      <p:sp>
        <p:nvSpPr>
          <p:cNvPr id="349" name="PlaceHolder 2"/>
          <p:cNvSpPr>
            <a:spLocks noGrp="1"/>
          </p:cNvSpPr>
          <p:nvPr>
            <p:ph type="subTitle"/>
          </p:nvPr>
        </p:nvSpPr>
        <p:spPr>
          <a:xfrm>
            <a:off x="407520" y="1591920"/>
            <a:ext cx="11376000" cy="4608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9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PlaceHolder 1"/>
          <p:cNvSpPr>
            <a:spLocks noGrp="1"/>
          </p:cNvSpPr>
          <p:nvPr>
            <p:ph type="title"/>
          </p:nvPr>
        </p:nvSpPr>
        <p:spPr>
          <a:xfrm>
            <a:off x="407520" y="372960"/>
            <a:ext cx="11376000" cy="1065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33a0"/>
              </a:solidFill>
              <a:latin typeface="Arial"/>
            </a:endParaRPr>
          </a:p>
        </p:txBody>
      </p:sp>
      <p:sp>
        <p:nvSpPr>
          <p:cNvPr id="351" name="PlaceHolder 2"/>
          <p:cNvSpPr>
            <a:spLocks noGrp="1"/>
          </p:cNvSpPr>
          <p:nvPr>
            <p:ph type="body"/>
          </p:nvPr>
        </p:nvSpPr>
        <p:spPr>
          <a:xfrm>
            <a:off x="407520" y="1591920"/>
            <a:ext cx="11376000" cy="4608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100" spc="-1" strike="noStrike">
              <a:solidFill>
                <a:srgbClr val="171717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wmf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11.xml"/><Relationship Id="rId6" Type="http://schemas.openxmlformats.org/officeDocument/2006/relationships/slideLayout" Target="../slideLayouts/slideLayout112.xml"/><Relationship Id="rId7" Type="http://schemas.openxmlformats.org/officeDocument/2006/relationships/slideLayout" Target="../slideLayouts/slideLayout113.xml"/><Relationship Id="rId8" Type="http://schemas.openxmlformats.org/officeDocument/2006/relationships/slideLayout" Target="../slideLayouts/slideLayout114.xml"/><Relationship Id="rId9" Type="http://schemas.openxmlformats.org/officeDocument/2006/relationships/slideLayout" Target="../slideLayouts/slideLayout115.xml"/><Relationship Id="rId10" Type="http://schemas.openxmlformats.org/officeDocument/2006/relationships/slideLayout" Target="../slideLayouts/slideLayout116.xml"/><Relationship Id="rId11" Type="http://schemas.openxmlformats.org/officeDocument/2006/relationships/slideLayout" Target="../slideLayouts/slideLayout117.xml"/><Relationship Id="rId12" Type="http://schemas.openxmlformats.org/officeDocument/2006/relationships/slideLayout" Target="../slideLayouts/slideLayout118.xml"/><Relationship Id="rId13" Type="http://schemas.openxmlformats.org/officeDocument/2006/relationships/slideLayout" Target="../slideLayouts/slideLayout119.xml"/><Relationship Id="rId14" Type="http://schemas.openxmlformats.org/officeDocument/2006/relationships/slideLayout" Target="../slideLayouts/slideLayout12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121.xml"/><Relationship Id="rId4" Type="http://schemas.openxmlformats.org/officeDocument/2006/relationships/slideLayout" Target="../slideLayouts/slideLayout122.xml"/><Relationship Id="rId5" Type="http://schemas.openxmlformats.org/officeDocument/2006/relationships/slideLayout" Target="../slideLayouts/slideLayout123.xml"/><Relationship Id="rId6" Type="http://schemas.openxmlformats.org/officeDocument/2006/relationships/slideLayout" Target="../slideLayouts/slideLayout124.xml"/><Relationship Id="rId7" Type="http://schemas.openxmlformats.org/officeDocument/2006/relationships/slideLayout" Target="../slideLayouts/slideLayout125.xml"/><Relationship Id="rId8" Type="http://schemas.openxmlformats.org/officeDocument/2006/relationships/slideLayout" Target="../slideLayouts/slideLayout126.xml"/><Relationship Id="rId9" Type="http://schemas.openxmlformats.org/officeDocument/2006/relationships/slideLayout" Target="../slideLayouts/slideLayout127.xml"/><Relationship Id="rId10" Type="http://schemas.openxmlformats.org/officeDocument/2006/relationships/slideLayout" Target="../slideLayouts/slideLayout128.xml"/><Relationship Id="rId11" Type="http://schemas.openxmlformats.org/officeDocument/2006/relationships/slideLayout" Target="../slideLayouts/slideLayout129.xml"/><Relationship Id="rId12" Type="http://schemas.openxmlformats.org/officeDocument/2006/relationships/slideLayout" Target="../slideLayouts/slideLayout130.xml"/><Relationship Id="rId13" Type="http://schemas.openxmlformats.org/officeDocument/2006/relationships/slideLayout" Target="../slideLayouts/slideLayout131.xml"/><Relationship Id="rId14" Type="http://schemas.openxmlformats.org/officeDocument/2006/relationships/slideLayout" Target="../slideLayouts/slideLayout132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133.xml"/><Relationship Id="rId4" Type="http://schemas.openxmlformats.org/officeDocument/2006/relationships/slideLayout" Target="../slideLayouts/slideLayout134.xml"/><Relationship Id="rId5" Type="http://schemas.openxmlformats.org/officeDocument/2006/relationships/slideLayout" Target="../slideLayouts/slideLayout135.xml"/><Relationship Id="rId6" Type="http://schemas.openxmlformats.org/officeDocument/2006/relationships/slideLayout" Target="../slideLayouts/slideLayout136.xml"/><Relationship Id="rId7" Type="http://schemas.openxmlformats.org/officeDocument/2006/relationships/slideLayout" Target="../slideLayouts/slideLayout137.xml"/><Relationship Id="rId8" Type="http://schemas.openxmlformats.org/officeDocument/2006/relationships/slideLayout" Target="../slideLayouts/slideLayout138.xml"/><Relationship Id="rId9" Type="http://schemas.openxmlformats.org/officeDocument/2006/relationships/slideLayout" Target="../slideLayouts/slideLayout139.xml"/><Relationship Id="rId10" Type="http://schemas.openxmlformats.org/officeDocument/2006/relationships/slideLayout" Target="../slideLayouts/slideLayout140.xml"/><Relationship Id="rId11" Type="http://schemas.openxmlformats.org/officeDocument/2006/relationships/slideLayout" Target="../slideLayouts/slideLayout141.xml"/><Relationship Id="rId12" Type="http://schemas.openxmlformats.org/officeDocument/2006/relationships/slideLayout" Target="../slideLayouts/slideLayout142.xml"/><Relationship Id="rId13" Type="http://schemas.openxmlformats.org/officeDocument/2006/relationships/slideLayout" Target="../slideLayouts/slideLayout143.xml"/><Relationship Id="rId14" Type="http://schemas.openxmlformats.org/officeDocument/2006/relationships/slideLayout" Target="../slideLayouts/slideLayout144.xml"/>
</Relationships>
</file>

<file path=ppt/slideMasters/_rels/slideMaster13.xml.rels><?xml version="1.0" encoding="UTF-8"?>
<Relationships xmlns="http://schemas.openxmlformats.org/package/2006/relationships"><Relationship Id="rId1" Type="http://schemas.openxmlformats.org/officeDocument/2006/relationships/theme" Target="../theme/theme13.xml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145.xml"/><Relationship Id="rId4" Type="http://schemas.openxmlformats.org/officeDocument/2006/relationships/slideLayout" Target="../slideLayouts/slideLayout146.xml"/><Relationship Id="rId5" Type="http://schemas.openxmlformats.org/officeDocument/2006/relationships/slideLayout" Target="../slideLayouts/slideLayout147.xml"/><Relationship Id="rId6" Type="http://schemas.openxmlformats.org/officeDocument/2006/relationships/slideLayout" Target="../slideLayouts/slideLayout148.xml"/><Relationship Id="rId7" Type="http://schemas.openxmlformats.org/officeDocument/2006/relationships/slideLayout" Target="../slideLayouts/slideLayout149.xml"/><Relationship Id="rId8" Type="http://schemas.openxmlformats.org/officeDocument/2006/relationships/slideLayout" Target="../slideLayouts/slideLayout150.xml"/><Relationship Id="rId9" Type="http://schemas.openxmlformats.org/officeDocument/2006/relationships/slideLayout" Target="../slideLayouts/slideLayout151.xml"/><Relationship Id="rId10" Type="http://schemas.openxmlformats.org/officeDocument/2006/relationships/slideLayout" Target="../slideLayouts/slideLayout152.xml"/><Relationship Id="rId11" Type="http://schemas.openxmlformats.org/officeDocument/2006/relationships/slideLayout" Target="../slideLayouts/slideLayout153.xml"/><Relationship Id="rId12" Type="http://schemas.openxmlformats.org/officeDocument/2006/relationships/slideLayout" Target="../slideLayouts/slideLayout154.xml"/><Relationship Id="rId13" Type="http://schemas.openxmlformats.org/officeDocument/2006/relationships/slideLayout" Target="../slideLayouts/slideLayout155.xml"/><Relationship Id="rId14" Type="http://schemas.openxmlformats.org/officeDocument/2006/relationships/slideLayout" Target="../slideLayouts/slideLayout156.xml"/>
</Relationships>
</file>

<file path=ppt/slideMasters/_rels/slideMaster14.xml.rels><?xml version="1.0" encoding="UTF-8"?>
<Relationships xmlns="http://schemas.openxmlformats.org/package/2006/relationships"><Relationship Id="rId1" Type="http://schemas.openxmlformats.org/officeDocument/2006/relationships/theme" Target="../theme/theme14.xml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157.xml"/><Relationship Id="rId4" Type="http://schemas.openxmlformats.org/officeDocument/2006/relationships/slideLayout" Target="../slideLayouts/slideLayout158.xml"/><Relationship Id="rId5" Type="http://schemas.openxmlformats.org/officeDocument/2006/relationships/slideLayout" Target="../slideLayouts/slideLayout159.xml"/><Relationship Id="rId6" Type="http://schemas.openxmlformats.org/officeDocument/2006/relationships/slideLayout" Target="../slideLayouts/slideLayout160.xml"/><Relationship Id="rId7" Type="http://schemas.openxmlformats.org/officeDocument/2006/relationships/slideLayout" Target="../slideLayouts/slideLayout161.xml"/><Relationship Id="rId8" Type="http://schemas.openxmlformats.org/officeDocument/2006/relationships/slideLayout" Target="../slideLayouts/slideLayout162.xml"/><Relationship Id="rId9" Type="http://schemas.openxmlformats.org/officeDocument/2006/relationships/slideLayout" Target="../slideLayouts/slideLayout163.xml"/><Relationship Id="rId10" Type="http://schemas.openxmlformats.org/officeDocument/2006/relationships/slideLayout" Target="../slideLayouts/slideLayout164.xml"/><Relationship Id="rId11" Type="http://schemas.openxmlformats.org/officeDocument/2006/relationships/slideLayout" Target="../slideLayouts/slideLayout165.xml"/><Relationship Id="rId12" Type="http://schemas.openxmlformats.org/officeDocument/2006/relationships/slideLayout" Target="../slideLayouts/slideLayout166.xml"/><Relationship Id="rId13" Type="http://schemas.openxmlformats.org/officeDocument/2006/relationships/slideLayout" Target="../slideLayouts/slideLayout167.xml"/><Relationship Id="rId14" Type="http://schemas.openxmlformats.org/officeDocument/2006/relationships/slideLayout" Target="../slideLayouts/slideLayout168.xml"/>
</Relationships>
</file>

<file path=ppt/slideMasters/_rels/slideMaster15.xml.rels><?xml version="1.0" encoding="UTF-8"?>
<Relationships xmlns="http://schemas.openxmlformats.org/package/2006/relationships"><Relationship Id="rId1" Type="http://schemas.openxmlformats.org/officeDocument/2006/relationships/theme" Target="../theme/theme15.xml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169.xml"/><Relationship Id="rId4" Type="http://schemas.openxmlformats.org/officeDocument/2006/relationships/slideLayout" Target="../slideLayouts/slideLayout170.xml"/><Relationship Id="rId5" Type="http://schemas.openxmlformats.org/officeDocument/2006/relationships/slideLayout" Target="../slideLayouts/slideLayout171.xml"/><Relationship Id="rId6" Type="http://schemas.openxmlformats.org/officeDocument/2006/relationships/slideLayout" Target="../slideLayouts/slideLayout172.xml"/><Relationship Id="rId7" Type="http://schemas.openxmlformats.org/officeDocument/2006/relationships/slideLayout" Target="../slideLayouts/slideLayout173.xml"/><Relationship Id="rId8" Type="http://schemas.openxmlformats.org/officeDocument/2006/relationships/slideLayout" Target="../slideLayouts/slideLayout174.xml"/><Relationship Id="rId9" Type="http://schemas.openxmlformats.org/officeDocument/2006/relationships/slideLayout" Target="../slideLayouts/slideLayout175.xml"/><Relationship Id="rId10" Type="http://schemas.openxmlformats.org/officeDocument/2006/relationships/slideLayout" Target="../slideLayouts/slideLayout176.xml"/><Relationship Id="rId11" Type="http://schemas.openxmlformats.org/officeDocument/2006/relationships/slideLayout" Target="../slideLayouts/slideLayout177.xml"/><Relationship Id="rId12" Type="http://schemas.openxmlformats.org/officeDocument/2006/relationships/slideLayout" Target="../slideLayouts/slideLayout178.xml"/><Relationship Id="rId13" Type="http://schemas.openxmlformats.org/officeDocument/2006/relationships/slideLayout" Target="../slideLayouts/slideLayout179.xml"/><Relationship Id="rId14" Type="http://schemas.openxmlformats.org/officeDocument/2006/relationships/slideLayout" Target="../slideLayouts/slideLayout180.xml"/>
</Relationships>
</file>

<file path=ppt/slideMasters/_rels/slideMaster16.xml.rels><?xml version="1.0" encoding="UTF-8"?>
<Relationships xmlns="http://schemas.openxmlformats.org/package/2006/relationships"><Relationship Id="rId1" Type="http://schemas.openxmlformats.org/officeDocument/2006/relationships/theme" Target="../theme/theme16.xml"/><Relationship Id="rId2" Type="http://schemas.openxmlformats.org/officeDocument/2006/relationships/image" Target="../media/image17.png"/><Relationship Id="rId3" Type="http://schemas.openxmlformats.org/officeDocument/2006/relationships/slideLayout" Target="../slideLayouts/slideLayout181.xml"/><Relationship Id="rId4" Type="http://schemas.openxmlformats.org/officeDocument/2006/relationships/slideLayout" Target="../slideLayouts/slideLayout182.xml"/><Relationship Id="rId5" Type="http://schemas.openxmlformats.org/officeDocument/2006/relationships/slideLayout" Target="../slideLayouts/slideLayout183.xml"/><Relationship Id="rId6" Type="http://schemas.openxmlformats.org/officeDocument/2006/relationships/slideLayout" Target="../slideLayouts/slideLayout184.xml"/><Relationship Id="rId7" Type="http://schemas.openxmlformats.org/officeDocument/2006/relationships/slideLayout" Target="../slideLayouts/slideLayout185.xml"/><Relationship Id="rId8" Type="http://schemas.openxmlformats.org/officeDocument/2006/relationships/slideLayout" Target="../slideLayouts/slideLayout186.xml"/><Relationship Id="rId9" Type="http://schemas.openxmlformats.org/officeDocument/2006/relationships/slideLayout" Target="../slideLayouts/slideLayout187.xml"/><Relationship Id="rId10" Type="http://schemas.openxmlformats.org/officeDocument/2006/relationships/slideLayout" Target="../slideLayouts/slideLayout188.xml"/><Relationship Id="rId11" Type="http://schemas.openxmlformats.org/officeDocument/2006/relationships/slideLayout" Target="../slideLayouts/slideLayout189.xml"/><Relationship Id="rId12" Type="http://schemas.openxmlformats.org/officeDocument/2006/relationships/slideLayout" Target="../slideLayouts/slideLayout190.xml"/><Relationship Id="rId13" Type="http://schemas.openxmlformats.org/officeDocument/2006/relationships/slideLayout" Target="../slideLayouts/slideLayout191.xml"/><Relationship Id="rId14" Type="http://schemas.openxmlformats.org/officeDocument/2006/relationships/slideLayout" Target="../slideLayouts/slideLayout192.xml"/>
</Relationships>
</file>

<file path=ppt/slideMasters/_rels/slideMaster17.xml.rels><?xml version="1.0" encoding="UTF-8"?>
<Relationships xmlns="http://schemas.openxmlformats.org/package/2006/relationships"><Relationship Id="rId1" Type="http://schemas.openxmlformats.org/officeDocument/2006/relationships/theme" Target="../theme/theme17.xml"/><Relationship Id="rId2" Type="http://schemas.openxmlformats.org/officeDocument/2006/relationships/image" Target="../media/image18.png"/><Relationship Id="rId3" Type="http://schemas.openxmlformats.org/officeDocument/2006/relationships/image" Target="../media/image19.wmf"/><Relationship Id="rId4" Type="http://schemas.openxmlformats.org/officeDocument/2006/relationships/slideLayout" Target="../slideLayouts/slideLayout193.xml"/><Relationship Id="rId5" Type="http://schemas.openxmlformats.org/officeDocument/2006/relationships/slideLayout" Target="../slideLayouts/slideLayout194.xml"/><Relationship Id="rId6" Type="http://schemas.openxmlformats.org/officeDocument/2006/relationships/slideLayout" Target="../slideLayouts/slideLayout195.xml"/><Relationship Id="rId7" Type="http://schemas.openxmlformats.org/officeDocument/2006/relationships/slideLayout" Target="../slideLayouts/slideLayout196.xml"/><Relationship Id="rId8" Type="http://schemas.openxmlformats.org/officeDocument/2006/relationships/slideLayout" Target="../slideLayouts/slideLayout197.xml"/><Relationship Id="rId9" Type="http://schemas.openxmlformats.org/officeDocument/2006/relationships/slideLayout" Target="../slideLayouts/slideLayout198.xml"/><Relationship Id="rId10" Type="http://schemas.openxmlformats.org/officeDocument/2006/relationships/slideLayout" Target="../slideLayouts/slideLayout199.xml"/><Relationship Id="rId11" Type="http://schemas.openxmlformats.org/officeDocument/2006/relationships/slideLayout" Target="../slideLayouts/slideLayout200.xml"/><Relationship Id="rId12" Type="http://schemas.openxmlformats.org/officeDocument/2006/relationships/slideLayout" Target="../slideLayouts/slideLayout201.xml"/><Relationship Id="rId13" Type="http://schemas.openxmlformats.org/officeDocument/2006/relationships/slideLayout" Target="../slideLayouts/slideLayout202.xml"/><Relationship Id="rId14" Type="http://schemas.openxmlformats.org/officeDocument/2006/relationships/slideLayout" Target="../slideLayouts/slideLayout203.xml"/><Relationship Id="rId15" Type="http://schemas.openxmlformats.org/officeDocument/2006/relationships/slideLayout" Target="../slideLayouts/slideLayout204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49.xml"/><Relationship Id="rId4" Type="http://schemas.openxmlformats.org/officeDocument/2006/relationships/slideLayout" Target="../slideLayouts/slideLayout50.xml"/><Relationship Id="rId5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61.xml"/><Relationship Id="rId4" Type="http://schemas.openxmlformats.org/officeDocument/2006/relationships/slideLayout" Target="../slideLayouts/slideLayout62.xml"/><Relationship Id="rId5" Type="http://schemas.openxmlformats.org/officeDocument/2006/relationships/slideLayout" Target="../slideLayouts/slideLayout63.xml"/><Relationship Id="rId6" Type="http://schemas.openxmlformats.org/officeDocument/2006/relationships/slideLayout" Target="../slideLayouts/slideLayout64.xml"/><Relationship Id="rId7" Type="http://schemas.openxmlformats.org/officeDocument/2006/relationships/slideLayout" Target="../slideLayouts/slideLayout65.xml"/><Relationship Id="rId8" Type="http://schemas.openxmlformats.org/officeDocument/2006/relationships/slideLayout" Target="../slideLayouts/slideLayout66.xml"/><Relationship Id="rId9" Type="http://schemas.openxmlformats.org/officeDocument/2006/relationships/slideLayout" Target="../slideLayouts/slideLayout67.xml"/><Relationship Id="rId10" Type="http://schemas.openxmlformats.org/officeDocument/2006/relationships/slideLayout" Target="../slideLayouts/slideLayout68.xml"/><Relationship Id="rId11" Type="http://schemas.openxmlformats.org/officeDocument/2006/relationships/slideLayout" Target="../slideLayouts/slideLayout69.xml"/><Relationship Id="rId12" Type="http://schemas.openxmlformats.org/officeDocument/2006/relationships/slideLayout" Target="../slideLayouts/slideLayout70.xml"/><Relationship Id="rId13" Type="http://schemas.openxmlformats.org/officeDocument/2006/relationships/slideLayout" Target="../slideLayouts/slideLayout71.xml"/><Relationship Id="rId14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73.xml"/><Relationship Id="rId4" Type="http://schemas.openxmlformats.org/officeDocument/2006/relationships/slideLayout" Target="../slideLayouts/slideLayout74.xml"/><Relationship Id="rId5" Type="http://schemas.openxmlformats.org/officeDocument/2006/relationships/slideLayout" Target="../slideLayouts/slideLayout75.xml"/><Relationship Id="rId6" Type="http://schemas.openxmlformats.org/officeDocument/2006/relationships/slideLayout" Target="../slideLayouts/slideLayout76.xml"/><Relationship Id="rId7" Type="http://schemas.openxmlformats.org/officeDocument/2006/relationships/slideLayout" Target="../slideLayouts/slideLayout77.xml"/><Relationship Id="rId8" Type="http://schemas.openxmlformats.org/officeDocument/2006/relationships/slideLayout" Target="../slideLayouts/slideLayout78.xml"/><Relationship Id="rId9" Type="http://schemas.openxmlformats.org/officeDocument/2006/relationships/slideLayout" Target="../slideLayouts/slideLayout79.xml"/><Relationship Id="rId10" Type="http://schemas.openxmlformats.org/officeDocument/2006/relationships/slideLayout" Target="../slideLayouts/slideLayout80.xml"/><Relationship Id="rId11" Type="http://schemas.openxmlformats.org/officeDocument/2006/relationships/slideLayout" Target="../slideLayouts/slideLayout81.xml"/><Relationship Id="rId12" Type="http://schemas.openxmlformats.org/officeDocument/2006/relationships/slideLayout" Target="../slideLayouts/slideLayout82.xml"/><Relationship Id="rId13" Type="http://schemas.openxmlformats.org/officeDocument/2006/relationships/slideLayout" Target="../slideLayouts/slideLayout83.xml"/><Relationship Id="rId14" Type="http://schemas.openxmlformats.org/officeDocument/2006/relationships/slideLayout" Target="../slideLayouts/slideLayout84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85.xml"/><Relationship Id="rId4" Type="http://schemas.openxmlformats.org/officeDocument/2006/relationships/slideLayout" Target="../slideLayouts/slideLayout86.xml"/><Relationship Id="rId5" Type="http://schemas.openxmlformats.org/officeDocument/2006/relationships/slideLayout" Target="../slideLayouts/slideLayout87.xml"/><Relationship Id="rId6" Type="http://schemas.openxmlformats.org/officeDocument/2006/relationships/slideLayout" Target="../slideLayouts/slideLayout88.xml"/><Relationship Id="rId7" Type="http://schemas.openxmlformats.org/officeDocument/2006/relationships/slideLayout" Target="../slideLayouts/slideLayout89.xml"/><Relationship Id="rId8" Type="http://schemas.openxmlformats.org/officeDocument/2006/relationships/slideLayout" Target="../slideLayouts/slideLayout90.xml"/><Relationship Id="rId9" Type="http://schemas.openxmlformats.org/officeDocument/2006/relationships/slideLayout" Target="../slideLayouts/slideLayout91.xml"/><Relationship Id="rId10" Type="http://schemas.openxmlformats.org/officeDocument/2006/relationships/slideLayout" Target="../slideLayouts/slideLayout92.xml"/><Relationship Id="rId11" Type="http://schemas.openxmlformats.org/officeDocument/2006/relationships/slideLayout" Target="../slideLayouts/slideLayout93.xml"/><Relationship Id="rId12" Type="http://schemas.openxmlformats.org/officeDocument/2006/relationships/slideLayout" Target="../slideLayouts/slideLayout94.xml"/><Relationship Id="rId13" Type="http://schemas.openxmlformats.org/officeDocument/2006/relationships/slideLayout" Target="../slideLayouts/slideLayout95.xml"/><Relationship Id="rId14" Type="http://schemas.openxmlformats.org/officeDocument/2006/relationships/slideLayout" Target="../slideLayouts/slideLayout96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97.xml"/><Relationship Id="rId4" Type="http://schemas.openxmlformats.org/officeDocument/2006/relationships/slideLayout" Target="../slideLayouts/slideLayout98.xml"/><Relationship Id="rId5" Type="http://schemas.openxmlformats.org/officeDocument/2006/relationships/slideLayout" Target="../slideLayouts/slideLayout99.xml"/><Relationship Id="rId6" Type="http://schemas.openxmlformats.org/officeDocument/2006/relationships/slideLayout" Target="../slideLayouts/slideLayout100.xml"/><Relationship Id="rId7" Type="http://schemas.openxmlformats.org/officeDocument/2006/relationships/slideLayout" Target="../slideLayouts/slideLayout101.xml"/><Relationship Id="rId8" Type="http://schemas.openxmlformats.org/officeDocument/2006/relationships/slideLayout" Target="../slideLayouts/slideLayout102.xml"/><Relationship Id="rId9" Type="http://schemas.openxmlformats.org/officeDocument/2006/relationships/slideLayout" Target="../slideLayouts/slideLayout103.xml"/><Relationship Id="rId10" Type="http://schemas.openxmlformats.org/officeDocument/2006/relationships/slideLayout" Target="../slideLayouts/slideLayout104.xml"/><Relationship Id="rId11" Type="http://schemas.openxmlformats.org/officeDocument/2006/relationships/slideLayout" Target="../slideLayouts/slideLayout105.xml"/><Relationship Id="rId12" Type="http://schemas.openxmlformats.org/officeDocument/2006/relationships/slideLayout" Target="../slideLayouts/slideLayout106.xml"/><Relationship Id="rId13" Type="http://schemas.openxmlformats.org/officeDocument/2006/relationships/slideLayout" Target="../slideLayouts/slideLayout107.xml"/><Relationship Id="rId14" Type="http://schemas.openxmlformats.org/officeDocument/2006/relationships/slideLayout" Target="../slideLayouts/slideLayout10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33a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4" descr=""/>
          <p:cNvPicPr/>
          <p:nvPr/>
        </p:nvPicPr>
        <p:blipFill>
          <a:blip r:embed="rId2"/>
          <a:stretch/>
        </p:blipFill>
        <p:spPr>
          <a:xfrm>
            <a:off x="720" y="6315480"/>
            <a:ext cx="12191400" cy="541800"/>
          </a:xfrm>
          <a:prstGeom prst="rect">
            <a:avLst/>
          </a:prstGeom>
          <a:ln>
            <a:noFill/>
          </a:ln>
        </p:spPr>
      </p:pic>
      <p:pic>
        <p:nvPicPr>
          <p:cNvPr id="1" name="Image 2" descr=""/>
          <p:cNvPicPr/>
          <p:nvPr/>
        </p:nvPicPr>
        <p:blipFill>
          <a:blip r:embed="rId3"/>
          <a:stretch/>
        </p:blipFill>
        <p:spPr>
          <a:xfrm>
            <a:off x="5105520" y="709560"/>
            <a:ext cx="1990440" cy="1969560"/>
          </a:xfrm>
          <a:prstGeom prst="rect">
            <a:avLst/>
          </a:prstGeom>
          <a:ln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07520" y="3429000"/>
            <a:ext cx="11376000" cy="215280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90000"/>
              </a:lnSpc>
            </a:pPr>
            <a:r>
              <a:rPr b="1" lang="en-US" sz="5000" spc="-1" strike="noStrike">
                <a:solidFill>
                  <a:srgbClr val="ffffff"/>
                </a:solidFill>
                <a:latin typeface="Arial"/>
              </a:rPr>
              <a:t>Click to edit Master title style</a:t>
            </a:r>
            <a:br/>
            <a:endParaRPr b="0" lang="en-US" sz="5000" spc="-1" strike="noStrike">
              <a:solidFill>
                <a:srgbClr val="0033a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8760" y="160416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1" lang="en-US" sz="2100" spc="-1" strike="noStrike">
                <a:solidFill>
                  <a:srgbClr val="171717"/>
                </a:solidFill>
                <a:latin typeface="Arial"/>
              </a:rPr>
              <a:t>Format des Gliederungstextes durch Klicken bearbeiten</a:t>
            </a:r>
            <a:endParaRPr b="1" lang="en-US" sz="2100" spc="-1" strike="noStrike">
              <a:solidFill>
                <a:srgbClr val="171717"/>
              </a:solidFill>
              <a:latin typeface="Arial"/>
            </a:endParaRPr>
          </a:p>
          <a:p>
            <a:pPr lvl="1" marL="864000" indent="-324000">
              <a:spcBef>
                <a:spcPts val="1128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700" spc="-1" strike="noStrike">
                <a:solidFill>
                  <a:srgbClr val="171717"/>
                </a:solidFill>
                <a:latin typeface="Arial"/>
              </a:rPr>
              <a:t>Zweite Gliederungsebene</a:t>
            </a:r>
            <a:endParaRPr b="0" lang="en-US" sz="1700" spc="-1" strike="noStrike">
              <a:solidFill>
                <a:srgbClr val="171717"/>
              </a:solidFill>
              <a:latin typeface="Arial"/>
            </a:endParaRPr>
          </a:p>
          <a:p>
            <a:pPr lvl="2" marL="1296000" indent="-288000">
              <a:spcBef>
                <a:spcPts val="848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171717"/>
                </a:solidFill>
                <a:latin typeface="Arial"/>
              </a:rPr>
              <a:t>Dritte Gliederungsebene</a:t>
            </a:r>
            <a:endParaRPr b="0" lang="en-US" sz="1600" spc="-1" strike="noStrike">
              <a:solidFill>
                <a:srgbClr val="171717"/>
              </a:solidFill>
              <a:latin typeface="Arial"/>
            </a:endParaRPr>
          </a:p>
          <a:p>
            <a:pPr lvl="3" marL="1728000" indent="-216000">
              <a:spcBef>
                <a:spcPts val="561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1c446a"/>
                </a:solidFill>
                <a:latin typeface="Arial"/>
              </a:rPr>
              <a:t>Vierte Gliederungsebene</a:t>
            </a:r>
            <a:endParaRPr b="0" lang="en-US" sz="1600" spc="-1" strike="noStrike">
              <a:solidFill>
                <a:srgbClr val="1c446a"/>
              </a:solidFill>
              <a:latin typeface="Arial"/>
            </a:endParaRPr>
          </a:p>
          <a:p>
            <a:pPr lvl="4" marL="2160000" indent="-216000">
              <a:spcBef>
                <a:spcPts val="281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1c446a"/>
                </a:solidFill>
                <a:latin typeface="Arial"/>
              </a:rPr>
              <a:t>Fünfte Gliederungsebene</a:t>
            </a:r>
            <a:endParaRPr b="0" lang="en-US" sz="2000" spc="-1" strike="noStrike">
              <a:solidFill>
                <a:srgbClr val="1c446a"/>
              </a:solidFill>
              <a:latin typeface="Arial"/>
            </a:endParaRPr>
          </a:p>
          <a:p>
            <a:pPr lvl="5" marL="2592000" indent="-216000">
              <a:spcBef>
                <a:spcPts val="281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1c446a"/>
                </a:solidFill>
                <a:latin typeface="Arial"/>
              </a:rPr>
              <a:t>Sechste Gliederungsebene</a:t>
            </a:r>
            <a:endParaRPr b="0" lang="en-US" sz="2000" spc="-1" strike="noStrike">
              <a:solidFill>
                <a:srgbClr val="1c446a"/>
              </a:solidFill>
              <a:latin typeface="Arial"/>
            </a:endParaRPr>
          </a:p>
          <a:p>
            <a:pPr lvl="6" marL="3024000" indent="-216000">
              <a:spcBef>
                <a:spcPts val="281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1c446a"/>
                </a:solidFill>
                <a:latin typeface="Arial"/>
              </a:rPr>
              <a:t>Siebte Gliederungsebene</a:t>
            </a:r>
            <a:endParaRPr b="0" lang="en-US" sz="2000" spc="-1" strike="noStrike">
              <a:solidFill>
                <a:srgbClr val="1c446a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4" name="Picture 4" descr=""/>
          <p:cNvPicPr/>
          <p:nvPr/>
        </p:nvPicPr>
        <p:blipFill>
          <a:blip r:embed="rId2"/>
          <a:stretch/>
        </p:blipFill>
        <p:spPr>
          <a:xfrm>
            <a:off x="360" y="6315480"/>
            <a:ext cx="12191400" cy="541800"/>
          </a:xfrm>
          <a:prstGeom prst="rect">
            <a:avLst/>
          </a:prstGeom>
          <a:ln>
            <a:noFill/>
          </a:ln>
        </p:spPr>
      </p:pic>
      <p:sp>
        <p:nvSpPr>
          <p:cNvPr id="385" name="PlaceHolder 1"/>
          <p:cNvSpPr>
            <a:spLocks noGrp="1"/>
          </p:cNvSpPr>
          <p:nvPr>
            <p:ph type="title"/>
          </p:nvPr>
        </p:nvSpPr>
        <p:spPr>
          <a:xfrm>
            <a:off x="407520" y="364680"/>
            <a:ext cx="11379960" cy="108396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90000"/>
              </a:lnSpc>
            </a:pPr>
            <a:r>
              <a:rPr b="1" lang="en-US" sz="3600" spc="-1" strike="noStrike">
                <a:solidFill>
                  <a:srgbClr val="0033a0"/>
                </a:solidFill>
                <a:latin typeface="Arial"/>
              </a:rPr>
              <a:t>Click to edit Master title style</a:t>
            </a:r>
            <a:endParaRPr b="0" lang="en-US" sz="3600" spc="-1" strike="noStrike">
              <a:solidFill>
                <a:srgbClr val="0033a0"/>
              </a:solidFill>
              <a:latin typeface="Arial"/>
            </a:endParaRPr>
          </a:p>
        </p:txBody>
      </p:sp>
      <p:sp>
        <p:nvSpPr>
          <p:cNvPr id="386" name="PlaceHolder 2"/>
          <p:cNvSpPr>
            <a:spLocks noGrp="1"/>
          </p:cNvSpPr>
          <p:nvPr>
            <p:ph type="body"/>
          </p:nvPr>
        </p:nvSpPr>
        <p:spPr>
          <a:xfrm>
            <a:off x="407520" y="1591920"/>
            <a:ext cx="5616360" cy="66780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lnSpc>
                <a:spcPct val="90000"/>
              </a:lnSpc>
              <a:spcBef>
                <a:spcPts val="1800"/>
              </a:spcBef>
              <a:spcAft>
                <a:spcPts val="40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61c4d3"/>
                </a:solidFill>
                <a:latin typeface="Arial"/>
              </a:rPr>
              <a:t>Edit Master text styles</a:t>
            </a:r>
            <a:endParaRPr b="1" lang="en-US" sz="2400" spc="-1" strike="noStrike">
              <a:solidFill>
                <a:srgbClr val="171717"/>
              </a:solidFill>
              <a:latin typeface="Arial"/>
            </a:endParaRPr>
          </a:p>
        </p:txBody>
      </p:sp>
      <p:sp>
        <p:nvSpPr>
          <p:cNvPr id="387" name="PlaceHolder 3"/>
          <p:cNvSpPr>
            <a:spLocks noGrp="1"/>
          </p:cNvSpPr>
          <p:nvPr>
            <p:ph type="body"/>
          </p:nvPr>
        </p:nvSpPr>
        <p:spPr>
          <a:xfrm>
            <a:off x="6171480" y="1604520"/>
            <a:ext cx="5616360" cy="65556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90000"/>
              </a:lnSpc>
              <a:spcBef>
                <a:spcPts val="1800"/>
              </a:spcBef>
              <a:spcAft>
                <a:spcPts val="400"/>
              </a:spcAft>
            </a:pPr>
            <a:r>
              <a:rPr b="1" lang="en-US" sz="2400" spc="-1" strike="noStrike">
                <a:solidFill>
                  <a:srgbClr val="61c4d3"/>
                </a:solidFill>
                <a:latin typeface="Arial"/>
              </a:rPr>
              <a:t>Edit Master text styles</a:t>
            </a:r>
            <a:endParaRPr b="1" lang="en-US" sz="2400" spc="-1" strike="noStrike">
              <a:solidFill>
                <a:srgbClr val="171717"/>
              </a:solidFill>
              <a:latin typeface="Arial"/>
            </a:endParaRPr>
          </a:p>
        </p:txBody>
      </p:sp>
      <p:sp>
        <p:nvSpPr>
          <p:cNvPr id="388" name="PlaceHolder 4"/>
          <p:cNvSpPr>
            <a:spLocks noGrp="1"/>
          </p:cNvSpPr>
          <p:nvPr>
            <p:ph type="body"/>
          </p:nvPr>
        </p:nvSpPr>
        <p:spPr>
          <a:xfrm>
            <a:off x="407520" y="2420640"/>
            <a:ext cx="5616360" cy="3779640"/>
          </a:xfrm>
          <a:prstGeom prst="rect">
            <a:avLst/>
          </a:prstGeom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33a0"/>
                </a:solidFill>
                <a:latin typeface="Arial"/>
              </a:rPr>
              <a:t>Drag and Drop picture</a:t>
            </a:r>
            <a:endParaRPr b="1" lang="en-US" sz="1800" spc="-1" strike="noStrike">
              <a:solidFill>
                <a:srgbClr val="171717"/>
              </a:solidFill>
              <a:latin typeface="Arial"/>
            </a:endParaRPr>
          </a:p>
        </p:txBody>
      </p:sp>
      <p:sp>
        <p:nvSpPr>
          <p:cNvPr id="389" name="PlaceHolder 5"/>
          <p:cNvSpPr>
            <a:spLocks noGrp="1"/>
          </p:cNvSpPr>
          <p:nvPr>
            <p:ph type="dt"/>
          </p:nvPr>
        </p:nvSpPr>
        <p:spPr>
          <a:xfrm>
            <a:off x="3484440" y="6350400"/>
            <a:ext cx="630720" cy="364320"/>
          </a:xfrm>
          <a:prstGeom prst="rect">
            <a:avLst/>
          </a:prstGeom>
        </p:spPr>
        <p:txBody>
          <a:bodyPr lIns="0" rIns="0" tIns="0" bIns="0" anchor="ctr"/>
          <a:p>
            <a:pPr algn="r">
              <a:lnSpc>
                <a:spcPct val="100000"/>
              </a:lnSpc>
            </a:pPr>
            <a:fld id="{DFC90A98-1B6E-4D50-BFCC-26AAD5AFC24A}" type="datetime1">
              <a:rPr b="0" lang="de-DE" sz="1000" spc="-1" strike="noStrike">
                <a:solidFill>
                  <a:srgbClr val="ffffff"/>
                </a:solidFill>
                <a:latin typeface="Arial"/>
              </a:rPr>
              <a:t>15.04.2020</a:t>
            </a:fld>
            <a:endParaRPr b="0" lang="de-DE" sz="1000" spc="-1" strike="noStrike">
              <a:latin typeface="Times New Roman"/>
            </a:endParaRPr>
          </a:p>
        </p:txBody>
      </p:sp>
      <p:sp>
        <p:nvSpPr>
          <p:cNvPr id="390" name="PlaceHolder 6"/>
          <p:cNvSpPr>
            <a:spLocks noGrp="1"/>
          </p:cNvSpPr>
          <p:nvPr>
            <p:ph type="ftr"/>
          </p:nvPr>
        </p:nvSpPr>
        <p:spPr>
          <a:xfrm>
            <a:off x="4258800" y="6356160"/>
            <a:ext cx="6571800" cy="3643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de-DE" sz="1200" spc="-1" strike="noStrike">
                <a:solidFill>
                  <a:srgbClr val="ffffff"/>
                </a:solidFill>
                <a:latin typeface="Arial"/>
              </a:rPr>
              <a:t>Presenter | Presentation Title</a:t>
            </a:r>
            <a:endParaRPr b="0" lang="de-DE" sz="1200" spc="-1" strike="noStrike">
              <a:latin typeface="Times New Roman"/>
            </a:endParaRPr>
          </a:p>
        </p:txBody>
      </p:sp>
      <p:sp>
        <p:nvSpPr>
          <p:cNvPr id="391" name="PlaceHolder 7"/>
          <p:cNvSpPr>
            <a:spLocks noGrp="1"/>
          </p:cNvSpPr>
          <p:nvPr>
            <p:ph type="sldNum"/>
          </p:nvPr>
        </p:nvSpPr>
        <p:spPr>
          <a:xfrm>
            <a:off x="11106720" y="6356160"/>
            <a:ext cx="680400" cy="364320"/>
          </a:xfrm>
          <a:prstGeom prst="rect">
            <a:avLst/>
          </a:prstGeom>
        </p:spPr>
        <p:txBody>
          <a:bodyPr lIns="0" rIns="0" tIns="0" bIns="0" anchor="ctr"/>
          <a:p>
            <a:pPr algn="r">
              <a:lnSpc>
                <a:spcPct val="100000"/>
              </a:lnSpc>
            </a:pPr>
            <a:fld id="{6D87C52E-CB3F-41FE-92CF-0D607942DCC1}" type="slidenum">
              <a:rPr b="0" lang="de-DE" sz="1000" spc="-1" strike="noStrike">
                <a:solidFill>
                  <a:srgbClr val="ffffff"/>
                </a:solidFill>
                <a:latin typeface="Arial"/>
              </a:rPr>
              <a:t>&lt;Foliennummer&gt;</a:t>
            </a:fld>
            <a:endParaRPr b="0" lang="de-DE" sz="1000" spc="-1" strike="noStrike">
              <a:latin typeface="Times New Roman"/>
            </a:endParaRPr>
          </a:p>
        </p:txBody>
      </p:sp>
      <p:sp>
        <p:nvSpPr>
          <p:cNvPr id="392" name="PlaceHolder 8"/>
          <p:cNvSpPr>
            <a:spLocks noGrp="1"/>
          </p:cNvSpPr>
          <p:nvPr>
            <p:ph type="body"/>
          </p:nvPr>
        </p:nvSpPr>
        <p:spPr>
          <a:xfrm>
            <a:off x="6171480" y="2420640"/>
            <a:ext cx="5616360" cy="3779640"/>
          </a:xfrm>
          <a:prstGeom prst="rect">
            <a:avLst/>
          </a:prstGeom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33a0"/>
                </a:solidFill>
                <a:latin typeface="Arial"/>
              </a:rPr>
              <a:t>Drag and Drop picture</a:t>
            </a:r>
            <a:endParaRPr b="1" lang="en-US" sz="1800" spc="-1" strike="noStrike">
              <a:solidFill>
                <a:srgbClr val="171717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66" r:id="rId3"/>
    <p:sldLayoutId id="2147483767" r:id="rId4"/>
    <p:sldLayoutId id="2147483768" r:id="rId5"/>
    <p:sldLayoutId id="2147483769" r:id="rId6"/>
    <p:sldLayoutId id="2147483770" r:id="rId7"/>
    <p:sldLayoutId id="2147483771" r:id="rId8"/>
    <p:sldLayoutId id="2147483772" r:id="rId9"/>
    <p:sldLayoutId id="2147483773" r:id="rId10"/>
    <p:sldLayoutId id="2147483774" r:id="rId11"/>
    <p:sldLayoutId id="2147483775" r:id="rId12"/>
    <p:sldLayoutId id="2147483776" r:id="rId13"/>
    <p:sldLayoutId id="2147483777" r:id="rId14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9" name="Picture 4" descr=""/>
          <p:cNvPicPr/>
          <p:nvPr/>
        </p:nvPicPr>
        <p:blipFill>
          <a:blip r:embed="rId2"/>
          <a:stretch/>
        </p:blipFill>
        <p:spPr>
          <a:xfrm>
            <a:off x="360" y="6315480"/>
            <a:ext cx="12191400" cy="541800"/>
          </a:xfrm>
          <a:prstGeom prst="rect">
            <a:avLst/>
          </a:prstGeom>
          <a:ln>
            <a:noFill/>
          </a:ln>
        </p:spPr>
      </p:pic>
      <p:sp>
        <p:nvSpPr>
          <p:cNvPr id="430" name="PlaceHolder 1"/>
          <p:cNvSpPr>
            <a:spLocks noGrp="1"/>
          </p:cNvSpPr>
          <p:nvPr>
            <p:ph type="title"/>
          </p:nvPr>
        </p:nvSpPr>
        <p:spPr>
          <a:xfrm>
            <a:off x="407520" y="372960"/>
            <a:ext cx="11376000" cy="106560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90000"/>
              </a:lnSpc>
            </a:pPr>
            <a:r>
              <a:rPr b="1" lang="en-US" sz="3600" spc="-1" strike="noStrike">
                <a:solidFill>
                  <a:srgbClr val="0033a0"/>
                </a:solidFill>
                <a:latin typeface="Arial"/>
              </a:rPr>
              <a:t>Click to edit Master title style</a:t>
            </a:r>
            <a:endParaRPr b="0" lang="en-US" sz="3600" spc="-1" strike="noStrike">
              <a:solidFill>
                <a:srgbClr val="0033a0"/>
              </a:solidFill>
              <a:latin typeface="Arial"/>
            </a:endParaRPr>
          </a:p>
        </p:txBody>
      </p:sp>
      <p:sp>
        <p:nvSpPr>
          <p:cNvPr id="431" name="PlaceHolder 2"/>
          <p:cNvSpPr>
            <a:spLocks noGrp="1"/>
          </p:cNvSpPr>
          <p:nvPr>
            <p:ph type="body"/>
          </p:nvPr>
        </p:nvSpPr>
        <p:spPr>
          <a:xfrm>
            <a:off x="407520" y="1598400"/>
            <a:ext cx="3708000" cy="460800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lnSpc>
                <a:spcPct val="90000"/>
              </a:lnSpc>
              <a:spcBef>
                <a:spcPts val="1800"/>
              </a:spcBef>
              <a:spcAft>
                <a:spcPts val="40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100" spc="-1" strike="noStrike">
                <a:solidFill>
                  <a:srgbClr val="171717"/>
                </a:solidFill>
                <a:latin typeface="Arial"/>
              </a:rPr>
              <a:t>Edit Master text styles</a:t>
            </a:r>
            <a:endParaRPr b="1" lang="en-US" sz="2100" spc="-1" strike="noStrike">
              <a:solidFill>
                <a:srgbClr val="171717"/>
              </a:solidFill>
              <a:latin typeface="Arial"/>
            </a:endParaRPr>
          </a:p>
          <a:p>
            <a:pPr lvl="1" marL="864000" indent="-324000">
              <a:lnSpc>
                <a:spcPct val="120000"/>
              </a:lnSpc>
              <a:spcBef>
                <a:spcPts val="499"/>
              </a:spcBef>
              <a:spcAft>
                <a:spcPts val="300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171717"/>
                </a:solidFill>
                <a:latin typeface="Arial"/>
              </a:rPr>
              <a:t>Second level</a:t>
            </a:r>
            <a:endParaRPr b="0" lang="en-US" sz="1800" spc="-1" strike="noStrike">
              <a:solidFill>
                <a:srgbClr val="171717"/>
              </a:solidFill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499"/>
              </a:spcBef>
              <a:spcAft>
                <a:spcPts val="30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700" spc="-1" strike="noStrike">
                <a:solidFill>
                  <a:srgbClr val="171717"/>
                </a:solidFill>
                <a:latin typeface="Arial"/>
              </a:rPr>
              <a:t>Third level</a:t>
            </a:r>
            <a:endParaRPr b="0" lang="en-US" sz="1700" spc="-1" strike="noStrike">
              <a:solidFill>
                <a:srgbClr val="171717"/>
              </a:solidFill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499"/>
              </a:spcBef>
              <a:spcAft>
                <a:spcPts val="300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171717"/>
                </a:solidFill>
                <a:latin typeface="Arial"/>
              </a:rPr>
              <a:t>Fourth level</a:t>
            </a:r>
            <a:endParaRPr b="0" lang="en-US" sz="1600" spc="-1" strike="noStrike">
              <a:solidFill>
                <a:srgbClr val="1c446a"/>
              </a:solidFill>
              <a:latin typeface="Arial"/>
            </a:endParaRPr>
          </a:p>
        </p:txBody>
      </p:sp>
      <p:sp>
        <p:nvSpPr>
          <p:cNvPr id="432" name="PlaceHolder 3"/>
          <p:cNvSpPr>
            <a:spLocks noGrp="1"/>
          </p:cNvSpPr>
          <p:nvPr>
            <p:ph type="dt"/>
          </p:nvPr>
        </p:nvSpPr>
        <p:spPr>
          <a:xfrm>
            <a:off x="3484440" y="6350400"/>
            <a:ext cx="630720" cy="364320"/>
          </a:xfrm>
          <a:prstGeom prst="rect">
            <a:avLst/>
          </a:prstGeom>
        </p:spPr>
        <p:txBody>
          <a:bodyPr lIns="0" rIns="0" tIns="0" bIns="0" anchor="ctr"/>
          <a:p>
            <a:pPr algn="r">
              <a:lnSpc>
                <a:spcPct val="100000"/>
              </a:lnSpc>
            </a:pPr>
            <a:fld id="{871AE917-424C-4F39-B20F-00E4CE8AA6D0}" type="datetime1">
              <a:rPr b="0" lang="de-DE" sz="1000" spc="-1" strike="noStrike">
                <a:solidFill>
                  <a:srgbClr val="ffffff"/>
                </a:solidFill>
                <a:latin typeface="Arial"/>
              </a:rPr>
              <a:t>15.04.2020</a:t>
            </a:fld>
            <a:endParaRPr b="0" lang="de-DE" sz="1000" spc="-1" strike="noStrike">
              <a:latin typeface="Times New Roman"/>
            </a:endParaRPr>
          </a:p>
        </p:txBody>
      </p:sp>
      <p:sp>
        <p:nvSpPr>
          <p:cNvPr id="433" name="PlaceHolder 4"/>
          <p:cNvSpPr>
            <a:spLocks noGrp="1"/>
          </p:cNvSpPr>
          <p:nvPr>
            <p:ph type="ftr"/>
          </p:nvPr>
        </p:nvSpPr>
        <p:spPr>
          <a:xfrm>
            <a:off x="4258800" y="6356160"/>
            <a:ext cx="6571800" cy="3643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de-DE" sz="1200" spc="-1" strike="noStrike">
                <a:solidFill>
                  <a:srgbClr val="ffffff"/>
                </a:solidFill>
                <a:latin typeface="Arial"/>
              </a:rPr>
              <a:t>Presenter | Presentation Title</a:t>
            </a:r>
            <a:endParaRPr b="0" lang="de-DE" sz="1200" spc="-1" strike="noStrike">
              <a:latin typeface="Times New Roman"/>
            </a:endParaRPr>
          </a:p>
        </p:txBody>
      </p:sp>
      <p:sp>
        <p:nvSpPr>
          <p:cNvPr id="434" name="PlaceHolder 5"/>
          <p:cNvSpPr>
            <a:spLocks noGrp="1"/>
          </p:cNvSpPr>
          <p:nvPr>
            <p:ph type="sldNum"/>
          </p:nvPr>
        </p:nvSpPr>
        <p:spPr>
          <a:xfrm>
            <a:off x="11106720" y="6356160"/>
            <a:ext cx="680400" cy="364320"/>
          </a:xfrm>
          <a:prstGeom prst="rect">
            <a:avLst/>
          </a:prstGeom>
        </p:spPr>
        <p:txBody>
          <a:bodyPr lIns="0" rIns="0" tIns="0" bIns="0" anchor="ctr"/>
          <a:p>
            <a:pPr algn="r">
              <a:lnSpc>
                <a:spcPct val="100000"/>
              </a:lnSpc>
            </a:pPr>
            <a:fld id="{AEC3BC2E-970F-444F-B8C2-DC23F95A1628}" type="slidenum">
              <a:rPr b="0" lang="de-DE" sz="1000" spc="-1" strike="noStrike">
                <a:solidFill>
                  <a:srgbClr val="ffffff"/>
                </a:solidFill>
                <a:latin typeface="Arial"/>
              </a:rPr>
              <a:t>&lt;Foliennummer&gt;</a:t>
            </a:fld>
            <a:endParaRPr b="0" lang="de-DE" sz="1000" spc="-1" strike="noStrike">
              <a:latin typeface="Times New Roman"/>
            </a:endParaRPr>
          </a:p>
        </p:txBody>
      </p:sp>
      <p:sp>
        <p:nvSpPr>
          <p:cNvPr id="435" name="PlaceHolder 6"/>
          <p:cNvSpPr>
            <a:spLocks noGrp="1"/>
          </p:cNvSpPr>
          <p:nvPr>
            <p:ph type="body"/>
          </p:nvPr>
        </p:nvSpPr>
        <p:spPr>
          <a:xfrm>
            <a:off x="8074800" y="1591920"/>
            <a:ext cx="3708000" cy="2231640"/>
          </a:xfrm>
          <a:prstGeom prst="rect">
            <a:avLst/>
          </a:prstGeom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33a0"/>
                </a:solidFill>
                <a:latin typeface="Arial"/>
              </a:rPr>
              <a:t>Drag and drop picture</a:t>
            </a:r>
            <a:endParaRPr b="1" lang="en-US" sz="1800" spc="-1" strike="noStrike">
              <a:solidFill>
                <a:srgbClr val="171717"/>
              </a:solidFill>
              <a:latin typeface="Arial"/>
            </a:endParaRPr>
          </a:p>
        </p:txBody>
      </p:sp>
      <p:sp>
        <p:nvSpPr>
          <p:cNvPr id="436" name="PlaceHolder 7"/>
          <p:cNvSpPr>
            <a:spLocks noGrp="1"/>
          </p:cNvSpPr>
          <p:nvPr>
            <p:ph type="body"/>
          </p:nvPr>
        </p:nvSpPr>
        <p:spPr>
          <a:xfrm>
            <a:off x="8124120" y="3969000"/>
            <a:ext cx="3658680" cy="2231640"/>
          </a:xfrm>
          <a:prstGeom prst="rect">
            <a:avLst/>
          </a:prstGeom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33a0"/>
                </a:solidFill>
                <a:latin typeface="Arial"/>
              </a:rPr>
              <a:t>Drag and drop picture</a:t>
            </a:r>
            <a:endParaRPr b="1" lang="en-US" sz="1800" spc="-1" strike="noStrike">
              <a:solidFill>
                <a:srgbClr val="171717"/>
              </a:solidFill>
              <a:latin typeface="Arial"/>
            </a:endParaRPr>
          </a:p>
        </p:txBody>
      </p:sp>
      <p:sp>
        <p:nvSpPr>
          <p:cNvPr id="437" name="PlaceHolder 8"/>
          <p:cNvSpPr>
            <a:spLocks noGrp="1"/>
          </p:cNvSpPr>
          <p:nvPr>
            <p:ph type="body"/>
          </p:nvPr>
        </p:nvSpPr>
        <p:spPr>
          <a:xfrm>
            <a:off x="4258800" y="1591920"/>
            <a:ext cx="3658680" cy="2231640"/>
          </a:xfrm>
          <a:prstGeom prst="rect">
            <a:avLst/>
          </a:prstGeom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33a0"/>
                </a:solidFill>
                <a:latin typeface="Arial"/>
              </a:rPr>
              <a:t>Drag and drop picture</a:t>
            </a:r>
            <a:endParaRPr b="1" lang="en-US" sz="1800" spc="-1" strike="noStrike">
              <a:solidFill>
                <a:srgbClr val="171717"/>
              </a:solidFill>
              <a:latin typeface="Arial"/>
            </a:endParaRPr>
          </a:p>
        </p:txBody>
      </p:sp>
      <p:sp>
        <p:nvSpPr>
          <p:cNvPr id="438" name="PlaceHolder 9"/>
          <p:cNvSpPr>
            <a:spLocks noGrp="1"/>
          </p:cNvSpPr>
          <p:nvPr>
            <p:ph type="body"/>
          </p:nvPr>
        </p:nvSpPr>
        <p:spPr>
          <a:xfrm>
            <a:off x="4258800" y="3977640"/>
            <a:ext cx="3658680" cy="2231640"/>
          </a:xfrm>
          <a:prstGeom prst="rect">
            <a:avLst/>
          </a:prstGeom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33a0"/>
                </a:solidFill>
                <a:latin typeface="Arial"/>
              </a:rPr>
              <a:t>Drag and drop picture</a:t>
            </a:r>
            <a:endParaRPr b="1" lang="en-US" sz="1800" spc="-1" strike="noStrike">
              <a:solidFill>
                <a:srgbClr val="171717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79" r:id="rId3"/>
    <p:sldLayoutId id="2147483780" r:id="rId4"/>
    <p:sldLayoutId id="2147483781" r:id="rId5"/>
    <p:sldLayoutId id="2147483782" r:id="rId6"/>
    <p:sldLayoutId id="2147483783" r:id="rId7"/>
    <p:sldLayoutId id="2147483784" r:id="rId8"/>
    <p:sldLayoutId id="2147483785" r:id="rId9"/>
    <p:sldLayoutId id="2147483786" r:id="rId10"/>
    <p:sldLayoutId id="2147483787" r:id="rId11"/>
    <p:sldLayoutId id="2147483788" r:id="rId12"/>
    <p:sldLayoutId id="2147483789" r:id="rId13"/>
    <p:sldLayoutId id="2147483790" r:id="rId14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5" name="Picture 4" descr=""/>
          <p:cNvPicPr/>
          <p:nvPr/>
        </p:nvPicPr>
        <p:blipFill>
          <a:blip r:embed="rId2"/>
          <a:stretch/>
        </p:blipFill>
        <p:spPr>
          <a:xfrm>
            <a:off x="360" y="6315480"/>
            <a:ext cx="12191400" cy="541800"/>
          </a:xfrm>
          <a:prstGeom prst="rect">
            <a:avLst/>
          </a:prstGeom>
          <a:ln>
            <a:noFill/>
          </a:ln>
        </p:spPr>
      </p:pic>
      <p:sp>
        <p:nvSpPr>
          <p:cNvPr id="476" name="PlaceHolder 1"/>
          <p:cNvSpPr>
            <a:spLocks noGrp="1"/>
          </p:cNvSpPr>
          <p:nvPr>
            <p:ph type="title"/>
          </p:nvPr>
        </p:nvSpPr>
        <p:spPr>
          <a:xfrm>
            <a:off x="407520" y="364680"/>
            <a:ext cx="11379960" cy="108396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90000"/>
              </a:lnSpc>
            </a:pPr>
            <a:r>
              <a:rPr b="1" lang="en-US" sz="3600" spc="-1" strike="noStrike">
                <a:solidFill>
                  <a:srgbClr val="0033a0"/>
                </a:solidFill>
                <a:latin typeface="Arial"/>
              </a:rPr>
              <a:t>Click to edit Master title style</a:t>
            </a:r>
            <a:endParaRPr b="0" lang="en-US" sz="3600" spc="-1" strike="noStrike">
              <a:solidFill>
                <a:srgbClr val="0033a0"/>
              </a:solidFill>
              <a:latin typeface="Arial"/>
            </a:endParaRPr>
          </a:p>
        </p:txBody>
      </p:sp>
      <p:sp>
        <p:nvSpPr>
          <p:cNvPr id="477" name="PlaceHolder 2"/>
          <p:cNvSpPr>
            <a:spLocks noGrp="1"/>
          </p:cNvSpPr>
          <p:nvPr>
            <p:ph type="body"/>
          </p:nvPr>
        </p:nvSpPr>
        <p:spPr>
          <a:xfrm>
            <a:off x="407520" y="1591920"/>
            <a:ext cx="3708000" cy="66780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100" spc="-1" strike="noStrike">
                <a:solidFill>
                  <a:srgbClr val="61c4d3"/>
                </a:solidFill>
                <a:latin typeface="Arial"/>
              </a:rPr>
              <a:t>Edit Master text styles</a:t>
            </a:r>
            <a:endParaRPr b="1" lang="en-US" sz="2100" spc="-1" strike="noStrike">
              <a:solidFill>
                <a:srgbClr val="171717"/>
              </a:solidFill>
              <a:latin typeface="Arial"/>
            </a:endParaRPr>
          </a:p>
        </p:txBody>
      </p:sp>
      <p:sp>
        <p:nvSpPr>
          <p:cNvPr id="478" name="PlaceHolder 3"/>
          <p:cNvSpPr>
            <a:spLocks noGrp="1"/>
          </p:cNvSpPr>
          <p:nvPr>
            <p:ph type="body"/>
          </p:nvPr>
        </p:nvSpPr>
        <p:spPr>
          <a:xfrm>
            <a:off x="8074800" y="1604520"/>
            <a:ext cx="3713040" cy="65556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90000"/>
              </a:lnSpc>
              <a:spcBef>
                <a:spcPts val="400"/>
              </a:spcBef>
            </a:pPr>
            <a:r>
              <a:rPr b="1" lang="en-US" sz="2400" spc="-1" strike="noStrike">
                <a:solidFill>
                  <a:srgbClr val="61c4d3"/>
                </a:solidFill>
                <a:latin typeface="Arial"/>
              </a:rPr>
              <a:t>Edit Master text styles</a:t>
            </a:r>
            <a:endParaRPr b="1" lang="en-US" sz="2400" spc="-1" strike="noStrike">
              <a:solidFill>
                <a:srgbClr val="171717"/>
              </a:solidFill>
              <a:latin typeface="Arial"/>
            </a:endParaRPr>
          </a:p>
        </p:txBody>
      </p:sp>
      <p:sp>
        <p:nvSpPr>
          <p:cNvPr id="479" name="PlaceHolder 4"/>
          <p:cNvSpPr>
            <a:spLocks noGrp="1"/>
          </p:cNvSpPr>
          <p:nvPr>
            <p:ph type="body"/>
          </p:nvPr>
        </p:nvSpPr>
        <p:spPr>
          <a:xfrm>
            <a:off x="407520" y="2420640"/>
            <a:ext cx="3708000" cy="3779640"/>
          </a:xfrm>
          <a:prstGeom prst="rect">
            <a:avLst/>
          </a:prstGeom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33a0"/>
                </a:solidFill>
                <a:latin typeface="Arial"/>
              </a:rPr>
              <a:t>Drag and Drop picture</a:t>
            </a:r>
            <a:endParaRPr b="1" lang="en-US" sz="1800" spc="-1" strike="noStrike">
              <a:solidFill>
                <a:srgbClr val="171717"/>
              </a:solidFill>
              <a:latin typeface="Arial"/>
            </a:endParaRPr>
          </a:p>
        </p:txBody>
      </p:sp>
      <p:sp>
        <p:nvSpPr>
          <p:cNvPr id="480" name="PlaceHolder 5"/>
          <p:cNvSpPr>
            <a:spLocks noGrp="1"/>
          </p:cNvSpPr>
          <p:nvPr>
            <p:ph type="body"/>
          </p:nvPr>
        </p:nvSpPr>
        <p:spPr>
          <a:xfrm>
            <a:off x="8074800" y="2415960"/>
            <a:ext cx="3713040" cy="3779640"/>
          </a:xfrm>
          <a:prstGeom prst="rect">
            <a:avLst/>
          </a:prstGeom>
        </p:spPr>
        <p:txBody>
          <a:bodyPr lIns="90000" rIns="90000" tIns="45000" bIns="45000" anchor="ctr"/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1" lang="en-US" sz="1800" spc="-1" strike="noStrike">
                <a:solidFill>
                  <a:srgbClr val="0033a0"/>
                </a:solidFill>
                <a:latin typeface="Arial"/>
              </a:rPr>
              <a:t>Drag and Drop picture</a:t>
            </a:r>
            <a:endParaRPr b="1" lang="en-US" sz="1800" spc="-1" strike="noStrike">
              <a:solidFill>
                <a:srgbClr val="171717"/>
              </a:solidFill>
              <a:latin typeface="Arial"/>
            </a:endParaRPr>
          </a:p>
        </p:txBody>
      </p:sp>
      <p:sp>
        <p:nvSpPr>
          <p:cNvPr id="481" name="PlaceHolder 6"/>
          <p:cNvSpPr>
            <a:spLocks noGrp="1"/>
          </p:cNvSpPr>
          <p:nvPr>
            <p:ph type="body"/>
          </p:nvPr>
        </p:nvSpPr>
        <p:spPr>
          <a:xfrm>
            <a:off x="4253400" y="1600560"/>
            <a:ext cx="3708000" cy="66780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90000"/>
              </a:lnSpc>
              <a:spcBef>
                <a:spcPts val="400"/>
              </a:spcBef>
            </a:pPr>
            <a:r>
              <a:rPr b="1" lang="en-US" sz="2100" spc="-1" strike="noStrike">
                <a:solidFill>
                  <a:srgbClr val="61c4d3"/>
                </a:solidFill>
                <a:latin typeface="Arial"/>
              </a:rPr>
              <a:t>Edit Master text styles</a:t>
            </a:r>
            <a:endParaRPr b="1" lang="en-US" sz="2100" spc="-1" strike="noStrike">
              <a:solidFill>
                <a:srgbClr val="171717"/>
              </a:solidFill>
              <a:latin typeface="Arial"/>
            </a:endParaRPr>
          </a:p>
        </p:txBody>
      </p:sp>
      <p:sp>
        <p:nvSpPr>
          <p:cNvPr id="482" name="PlaceHolder 7"/>
          <p:cNvSpPr>
            <a:spLocks noGrp="1"/>
          </p:cNvSpPr>
          <p:nvPr>
            <p:ph type="body"/>
          </p:nvPr>
        </p:nvSpPr>
        <p:spPr>
          <a:xfrm>
            <a:off x="4253400" y="2429640"/>
            <a:ext cx="3708000" cy="3779640"/>
          </a:xfrm>
          <a:prstGeom prst="rect">
            <a:avLst/>
          </a:prstGeom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33a0"/>
                </a:solidFill>
                <a:latin typeface="Arial"/>
              </a:rPr>
              <a:t>Drag and Drop picture</a:t>
            </a:r>
            <a:endParaRPr b="1" lang="en-US" sz="1800" spc="-1" strike="noStrike">
              <a:solidFill>
                <a:srgbClr val="171717"/>
              </a:solidFill>
              <a:latin typeface="Arial"/>
            </a:endParaRPr>
          </a:p>
        </p:txBody>
      </p:sp>
      <p:sp>
        <p:nvSpPr>
          <p:cNvPr id="483" name="PlaceHolder 8"/>
          <p:cNvSpPr>
            <a:spLocks noGrp="1"/>
          </p:cNvSpPr>
          <p:nvPr>
            <p:ph type="dt"/>
          </p:nvPr>
        </p:nvSpPr>
        <p:spPr>
          <a:xfrm>
            <a:off x="3484440" y="6350400"/>
            <a:ext cx="630720" cy="364320"/>
          </a:xfrm>
          <a:prstGeom prst="rect">
            <a:avLst/>
          </a:prstGeom>
        </p:spPr>
        <p:txBody>
          <a:bodyPr lIns="0" rIns="0" tIns="0" bIns="0" anchor="ctr"/>
          <a:p>
            <a:pPr algn="r">
              <a:lnSpc>
                <a:spcPct val="100000"/>
              </a:lnSpc>
            </a:pPr>
            <a:fld id="{5AA09DF5-689B-4F5D-AB42-E5A402EA062C}" type="datetime1">
              <a:rPr b="0" lang="de-DE" sz="1000" spc="-1" strike="noStrike">
                <a:solidFill>
                  <a:srgbClr val="ffffff"/>
                </a:solidFill>
                <a:latin typeface="Arial"/>
              </a:rPr>
              <a:t>15.04.2020</a:t>
            </a:fld>
            <a:endParaRPr b="0" lang="de-DE" sz="1000" spc="-1" strike="noStrike">
              <a:latin typeface="Times New Roman"/>
            </a:endParaRPr>
          </a:p>
        </p:txBody>
      </p:sp>
      <p:sp>
        <p:nvSpPr>
          <p:cNvPr id="484" name="PlaceHolder 9"/>
          <p:cNvSpPr>
            <a:spLocks noGrp="1"/>
          </p:cNvSpPr>
          <p:nvPr>
            <p:ph type="ftr"/>
          </p:nvPr>
        </p:nvSpPr>
        <p:spPr>
          <a:xfrm>
            <a:off x="4258800" y="6356160"/>
            <a:ext cx="6571800" cy="3643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de-DE" sz="1200" spc="-1" strike="noStrike">
                <a:solidFill>
                  <a:srgbClr val="ffffff"/>
                </a:solidFill>
                <a:latin typeface="Arial"/>
              </a:rPr>
              <a:t>Presenter | Presentation Title</a:t>
            </a:r>
            <a:endParaRPr b="0" lang="de-DE" sz="1200" spc="-1" strike="noStrike">
              <a:latin typeface="Times New Roman"/>
            </a:endParaRPr>
          </a:p>
        </p:txBody>
      </p:sp>
      <p:sp>
        <p:nvSpPr>
          <p:cNvPr id="485" name="PlaceHolder 10"/>
          <p:cNvSpPr>
            <a:spLocks noGrp="1"/>
          </p:cNvSpPr>
          <p:nvPr>
            <p:ph type="sldNum"/>
          </p:nvPr>
        </p:nvSpPr>
        <p:spPr>
          <a:xfrm>
            <a:off x="11106720" y="6356160"/>
            <a:ext cx="680400" cy="364320"/>
          </a:xfrm>
          <a:prstGeom prst="rect">
            <a:avLst/>
          </a:prstGeom>
        </p:spPr>
        <p:txBody>
          <a:bodyPr lIns="0" rIns="0" tIns="0" bIns="0" anchor="ctr"/>
          <a:p>
            <a:pPr algn="r">
              <a:lnSpc>
                <a:spcPct val="100000"/>
              </a:lnSpc>
            </a:pPr>
            <a:fld id="{25A32ACF-8EA2-472E-BFDA-9BB97372EB0C}" type="slidenum">
              <a:rPr b="0" lang="de-DE" sz="1000" spc="-1" strike="noStrike">
                <a:solidFill>
                  <a:srgbClr val="ffffff"/>
                </a:solidFill>
                <a:latin typeface="Arial"/>
              </a:rPr>
              <a:t>&lt;Foliennummer&gt;</a:t>
            </a:fld>
            <a:endParaRPr b="0" lang="de-DE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798" r:id="rId9"/>
    <p:sldLayoutId id="2147483799" r:id="rId10"/>
    <p:sldLayoutId id="2147483800" r:id="rId11"/>
    <p:sldLayoutId id="2147483801" r:id="rId12"/>
    <p:sldLayoutId id="2147483802" r:id="rId13"/>
    <p:sldLayoutId id="2147483803" r:id="rId14"/>
  </p:sldLayoutIdLst>
</p:sldMaster>
</file>

<file path=ppt/slideMasters/slideMaster1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" name="Picture 4" descr=""/>
          <p:cNvPicPr/>
          <p:nvPr/>
        </p:nvPicPr>
        <p:blipFill>
          <a:blip r:embed="rId2"/>
          <a:stretch/>
        </p:blipFill>
        <p:spPr>
          <a:xfrm>
            <a:off x="360" y="6315480"/>
            <a:ext cx="12191400" cy="541800"/>
          </a:xfrm>
          <a:prstGeom prst="rect">
            <a:avLst/>
          </a:prstGeom>
          <a:ln>
            <a:noFill/>
          </a:ln>
        </p:spPr>
      </p:pic>
      <p:sp>
        <p:nvSpPr>
          <p:cNvPr id="523" name="PlaceHolder 1"/>
          <p:cNvSpPr>
            <a:spLocks noGrp="1"/>
          </p:cNvSpPr>
          <p:nvPr>
            <p:ph type="title"/>
          </p:nvPr>
        </p:nvSpPr>
        <p:spPr>
          <a:xfrm>
            <a:off x="407520" y="364680"/>
            <a:ext cx="11379960" cy="108396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90000"/>
              </a:lnSpc>
            </a:pPr>
            <a:r>
              <a:rPr b="1" lang="en-US" sz="3600" spc="-1" strike="noStrike">
                <a:solidFill>
                  <a:srgbClr val="0033a0"/>
                </a:solidFill>
                <a:latin typeface="Arial"/>
              </a:rPr>
              <a:t>Click to edit Master title style</a:t>
            </a:r>
            <a:endParaRPr b="0" lang="en-US" sz="3600" spc="-1" strike="noStrike">
              <a:solidFill>
                <a:srgbClr val="0033a0"/>
              </a:solidFill>
              <a:latin typeface="Arial"/>
            </a:endParaRPr>
          </a:p>
        </p:txBody>
      </p:sp>
      <p:sp>
        <p:nvSpPr>
          <p:cNvPr id="524" name="PlaceHolder 2"/>
          <p:cNvSpPr>
            <a:spLocks noGrp="1"/>
          </p:cNvSpPr>
          <p:nvPr>
            <p:ph type="body"/>
          </p:nvPr>
        </p:nvSpPr>
        <p:spPr>
          <a:xfrm>
            <a:off x="4115880" y="1600560"/>
            <a:ext cx="3959640" cy="1130760"/>
          </a:xfrm>
          <a:prstGeom prst="rect">
            <a:avLst/>
          </a:prstGeom>
        </p:spPr>
        <p:txBody>
          <a:bodyPr lIns="36000" rIns="36000" tIns="36000" bIns="36000" anchor="ctr"/>
          <a:p>
            <a:pPr marL="432000" indent="-324000" algn="ctr">
              <a:lnSpc>
                <a:spcPct val="9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ffffff"/>
                </a:solidFill>
                <a:latin typeface="Arial"/>
              </a:rPr>
              <a:t>Edit Master text styles</a:t>
            </a:r>
            <a:endParaRPr b="1" lang="en-US" sz="2100" spc="-1" strike="noStrike">
              <a:solidFill>
                <a:srgbClr val="171717"/>
              </a:solidFill>
              <a:latin typeface="Arial"/>
            </a:endParaRPr>
          </a:p>
        </p:txBody>
      </p:sp>
      <p:sp>
        <p:nvSpPr>
          <p:cNvPr id="525" name="PlaceHolder 3"/>
          <p:cNvSpPr>
            <a:spLocks noGrp="1"/>
          </p:cNvSpPr>
          <p:nvPr>
            <p:ph type="body"/>
          </p:nvPr>
        </p:nvSpPr>
        <p:spPr>
          <a:xfrm>
            <a:off x="4115880" y="2731680"/>
            <a:ext cx="3959280" cy="3476880"/>
          </a:xfrm>
          <a:prstGeom prst="rect">
            <a:avLst/>
          </a:prstGeom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33a0"/>
                </a:solidFill>
                <a:latin typeface="Arial"/>
              </a:rPr>
              <a:t>Drag and Drop picture</a:t>
            </a:r>
            <a:endParaRPr b="1" lang="en-US" sz="1800" spc="-1" strike="noStrike">
              <a:solidFill>
                <a:srgbClr val="171717"/>
              </a:solidFill>
              <a:latin typeface="Arial"/>
            </a:endParaRPr>
          </a:p>
        </p:txBody>
      </p:sp>
      <p:sp>
        <p:nvSpPr>
          <p:cNvPr id="526" name="PlaceHolder 4"/>
          <p:cNvSpPr>
            <a:spLocks noGrp="1"/>
          </p:cNvSpPr>
          <p:nvPr>
            <p:ph type="dt"/>
          </p:nvPr>
        </p:nvSpPr>
        <p:spPr>
          <a:xfrm>
            <a:off x="3484440" y="6350400"/>
            <a:ext cx="630720" cy="364320"/>
          </a:xfrm>
          <a:prstGeom prst="rect">
            <a:avLst/>
          </a:prstGeom>
        </p:spPr>
        <p:txBody>
          <a:bodyPr lIns="0" rIns="0" tIns="0" bIns="0" anchor="ctr"/>
          <a:p>
            <a:pPr algn="r">
              <a:lnSpc>
                <a:spcPct val="100000"/>
              </a:lnSpc>
            </a:pPr>
            <a:fld id="{DFC2BCBF-A394-4BA6-867E-66C5CD6D118D}" type="datetime1">
              <a:rPr b="0" lang="de-DE" sz="1000" spc="-1" strike="noStrike">
                <a:solidFill>
                  <a:srgbClr val="ffffff"/>
                </a:solidFill>
                <a:latin typeface="Arial"/>
              </a:rPr>
              <a:t>15.04.2020</a:t>
            </a:fld>
            <a:endParaRPr b="0" lang="de-DE" sz="1000" spc="-1" strike="noStrike">
              <a:latin typeface="Times New Roman"/>
            </a:endParaRPr>
          </a:p>
        </p:txBody>
      </p:sp>
      <p:sp>
        <p:nvSpPr>
          <p:cNvPr id="527" name="PlaceHolder 5"/>
          <p:cNvSpPr>
            <a:spLocks noGrp="1"/>
          </p:cNvSpPr>
          <p:nvPr>
            <p:ph type="ftr"/>
          </p:nvPr>
        </p:nvSpPr>
        <p:spPr>
          <a:xfrm>
            <a:off x="4258800" y="6356160"/>
            <a:ext cx="6571800" cy="3643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de-DE" sz="1200" spc="-1" strike="noStrike">
                <a:solidFill>
                  <a:srgbClr val="ffffff"/>
                </a:solidFill>
                <a:latin typeface="Arial"/>
              </a:rPr>
              <a:t>Presenter | Presentation Title</a:t>
            </a:r>
            <a:endParaRPr b="0" lang="de-DE" sz="1200" spc="-1" strike="noStrike">
              <a:latin typeface="Times New Roman"/>
            </a:endParaRPr>
          </a:p>
        </p:txBody>
      </p:sp>
      <p:sp>
        <p:nvSpPr>
          <p:cNvPr id="528" name="PlaceHolder 6"/>
          <p:cNvSpPr>
            <a:spLocks noGrp="1"/>
          </p:cNvSpPr>
          <p:nvPr>
            <p:ph type="sldNum"/>
          </p:nvPr>
        </p:nvSpPr>
        <p:spPr>
          <a:xfrm>
            <a:off x="11106720" y="6356160"/>
            <a:ext cx="680400" cy="364320"/>
          </a:xfrm>
          <a:prstGeom prst="rect">
            <a:avLst/>
          </a:prstGeom>
        </p:spPr>
        <p:txBody>
          <a:bodyPr lIns="0" rIns="0" tIns="0" bIns="0" anchor="ctr"/>
          <a:p>
            <a:pPr algn="r">
              <a:lnSpc>
                <a:spcPct val="100000"/>
              </a:lnSpc>
            </a:pPr>
            <a:fld id="{DBCB59C1-FE30-46C6-B4F9-8AF7D82BFD2A}" type="slidenum">
              <a:rPr b="0" lang="de-DE" sz="1000" spc="-1" strike="noStrike">
                <a:solidFill>
                  <a:srgbClr val="ffffff"/>
                </a:solidFill>
                <a:latin typeface="Arial"/>
              </a:rPr>
              <a:t>&lt;Foliennummer&gt;</a:t>
            </a:fld>
            <a:endParaRPr b="0" lang="de-DE" sz="1000" spc="-1" strike="noStrike">
              <a:latin typeface="Times New Roman"/>
            </a:endParaRPr>
          </a:p>
        </p:txBody>
      </p:sp>
      <p:sp>
        <p:nvSpPr>
          <p:cNvPr id="529" name="PlaceHolder 7"/>
          <p:cNvSpPr>
            <a:spLocks noGrp="1"/>
          </p:cNvSpPr>
          <p:nvPr>
            <p:ph type="body"/>
          </p:nvPr>
        </p:nvSpPr>
        <p:spPr>
          <a:xfrm>
            <a:off x="2880" y="5078160"/>
            <a:ext cx="3959640" cy="1130760"/>
          </a:xfrm>
          <a:prstGeom prst="rect">
            <a:avLst/>
          </a:prstGeom>
        </p:spPr>
        <p:txBody>
          <a:bodyPr lIns="36000" rIns="36000" tIns="36000" bIns="36000" anchor="ctr"/>
          <a:p>
            <a:pPr algn="ctr">
              <a:lnSpc>
                <a:spcPct val="90000"/>
              </a:lnSpc>
            </a:pPr>
            <a:r>
              <a:rPr b="0" lang="en-US" sz="2100" spc="-1" strike="noStrike">
                <a:solidFill>
                  <a:srgbClr val="ffffff"/>
                </a:solidFill>
                <a:latin typeface="Arial"/>
              </a:rPr>
              <a:t>Edit Master text styles</a:t>
            </a:r>
            <a:endParaRPr b="1" lang="en-US" sz="2100" spc="-1" strike="noStrike">
              <a:solidFill>
                <a:srgbClr val="171717"/>
              </a:solidFill>
              <a:latin typeface="Arial"/>
            </a:endParaRPr>
          </a:p>
        </p:txBody>
      </p:sp>
      <p:sp>
        <p:nvSpPr>
          <p:cNvPr id="530" name="PlaceHolder 8"/>
          <p:cNvSpPr>
            <a:spLocks noGrp="1"/>
          </p:cNvSpPr>
          <p:nvPr>
            <p:ph type="body"/>
          </p:nvPr>
        </p:nvSpPr>
        <p:spPr>
          <a:xfrm>
            <a:off x="3600" y="1600560"/>
            <a:ext cx="3959280" cy="3476880"/>
          </a:xfrm>
          <a:prstGeom prst="rect">
            <a:avLst/>
          </a:prstGeom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33a0"/>
                </a:solidFill>
                <a:latin typeface="Arial"/>
              </a:rPr>
              <a:t>Drag and Drop picture</a:t>
            </a:r>
            <a:endParaRPr b="1" lang="en-US" sz="1800" spc="-1" strike="noStrike">
              <a:solidFill>
                <a:srgbClr val="171717"/>
              </a:solidFill>
              <a:latin typeface="Arial"/>
            </a:endParaRPr>
          </a:p>
        </p:txBody>
      </p:sp>
      <p:sp>
        <p:nvSpPr>
          <p:cNvPr id="531" name="PlaceHolder 9"/>
          <p:cNvSpPr>
            <a:spLocks noGrp="1"/>
          </p:cNvSpPr>
          <p:nvPr>
            <p:ph type="body"/>
          </p:nvPr>
        </p:nvSpPr>
        <p:spPr>
          <a:xfrm>
            <a:off x="8232120" y="5078160"/>
            <a:ext cx="3959640" cy="1130760"/>
          </a:xfrm>
          <a:prstGeom prst="rect">
            <a:avLst/>
          </a:prstGeom>
        </p:spPr>
        <p:txBody>
          <a:bodyPr lIns="36000" rIns="36000" tIns="36000" bIns="36000" anchor="ctr"/>
          <a:p>
            <a:pPr algn="ctr">
              <a:lnSpc>
                <a:spcPct val="90000"/>
              </a:lnSpc>
            </a:pPr>
            <a:r>
              <a:rPr b="0" lang="en-US" sz="2100" spc="-1" strike="noStrike">
                <a:solidFill>
                  <a:srgbClr val="ffffff"/>
                </a:solidFill>
                <a:latin typeface="Arial"/>
              </a:rPr>
              <a:t>Edit Master text styles</a:t>
            </a:r>
            <a:endParaRPr b="1" lang="en-US" sz="2100" spc="-1" strike="noStrike">
              <a:solidFill>
                <a:srgbClr val="171717"/>
              </a:solidFill>
              <a:latin typeface="Arial"/>
            </a:endParaRPr>
          </a:p>
        </p:txBody>
      </p:sp>
      <p:sp>
        <p:nvSpPr>
          <p:cNvPr id="532" name="PlaceHolder 10"/>
          <p:cNvSpPr>
            <a:spLocks noGrp="1"/>
          </p:cNvSpPr>
          <p:nvPr>
            <p:ph type="body"/>
          </p:nvPr>
        </p:nvSpPr>
        <p:spPr>
          <a:xfrm>
            <a:off x="8232120" y="1600560"/>
            <a:ext cx="3959280" cy="3476880"/>
          </a:xfrm>
          <a:prstGeom prst="rect">
            <a:avLst/>
          </a:prstGeom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33a0"/>
                </a:solidFill>
                <a:latin typeface="Arial"/>
              </a:rPr>
              <a:t>Drag and Drop picture</a:t>
            </a:r>
            <a:endParaRPr b="1" lang="en-US" sz="1800" spc="-1" strike="noStrike">
              <a:solidFill>
                <a:srgbClr val="171717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05" r:id="rId3"/>
    <p:sldLayoutId id="2147483806" r:id="rId4"/>
    <p:sldLayoutId id="2147483807" r:id="rId5"/>
    <p:sldLayoutId id="2147483808" r:id="rId6"/>
    <p:sldLayoutId id="2147483809" r:id="rId7"/>
    <p:sldLayoutId id="2147483810" r:id="rId8"/>
    <p:sldLayoutId id="2147483811" r:id="rId9"/>
    <p:sldLayoutId id="2147483812" r:id="rId10"/>
    <p:sldLayoutId id="2147483813" r:id="rId11"/>
    <p:sldLayoutId id="2147483814" r:id="rId12"/>
    <p:sldLayoutId id="2147483815" r:id="rId13"/>
    <p:sldLayoutId id="2147483816" r:id="rId14"/>
  </p:sldLayoutIdLst>
</p:sldMaster>
</file>

<file path=ppt/slideMasters/slideMaster1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9" name="Picture 4" descr=""/>
          <p:cNvPicPr/>
          <p:nvPr/>
        </p:nvPicPr>
        <p:blipFill>
          <a:blip r:embed="rId2"/>
          <a:stretch/>
        </p:blipFill>
        <p:spPr>
          <a:xfrm>
            <a:off x="360" y="6315480"/>
            <a:ext cx="12191400" cy="541800"/>
          </a:xfrm>
          <a:prstGeom prst="rect">
            <a:avLst/>
          </a:prstGeom>
          <a:ln>
            <a:noFill/>
          </a:ln>
        </p:spPr>
      </p:pic>
      <p:sp>
        <p:nvSpPr>
          <p:cNvPr id="570" name="PlaceHolder 1"/>
          <p:cNvSpPr>
            <a:spLocks noGrp="1"/>
          </p:cNvSpPr>
          <p:nvPr>
            <p:ph type="title"/>
          </p:nvPr>
        </p:nvSpPr>
        <p:spPr>
          <a:xfrm>
            <a:off x="407520" y="364680"/>
            <a:ext cx="11379960" cy="108396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90000"/>
              </a:lnSpc>
            </a:pPr>
            <a:r>
              <a:rPr b="1" lang="en-US" sz="3600" spc="-1" strike="noStrike">
                <a:solidFill>
                  <a:srgbClr val="0033a0"/>
                </a:solidFill>
                <a:latin typeface="Arial"/>
              </a:rPr>
              <a:t>Click to edit Master title style</a:t>
            </a:r>
            <a:endParaRPr b="0" lang="en-US" sz="3600" spc="-1" strike="noStrike">
              <a:solidFill>
                <a:srgbClr val="0033a0"/>
              </a:solidFill>
              <a:latin typeface="Arial"/>
            </a:endParaRPr>
          </a:p>
        </p:txBody>
      </p:sp>
      <p:sp>
        <p:nvSpPr>
          <p:cNvPr id="571" name="PlaceHolder 2"/>
          <p:cNvSpPr>
            <a:spLocks noGrp="1"/>
          </p:cNvSpPr>
          <p:nvPr>
            <p:ph type="body"/>
          </p:nvPr>
        </p:nvSpPr>
        <p:spPr>
          <a:xfrm>
            <a:off x="412560" y="1591920"/>
            <a:ext cx="11376000" cy="2563560"/>
          </a:xfrm>
          <a:prstGeom prst="rect">
            <a:avLst/>
          </a:prstGeom>
        </p:spPr>
        <p:txBody>
          <a:bodyPr lIns="90000" rIns="90000" tIns="45000" bIns="45000" anchor="ctr"/>
          <a:p>
            <a:pPr marL="432000" indent="-324000" algn="ct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33a0"/>
                </a:solidFill>
                <a:latin typeface="Arial"/>
              </a:rPr>
              <a:t>Drag and Drop picture</a:t>
            </a:r>
            <a:endParaRPr b="1" lang="en-US" sz="1800" spc="-1" strike="noStrike">
              <a:solidFill>
                <a:srgbClr val="171717"/>
              </a:solidFill>
              <a:latin typeface="Arial"/>
            </a:endParaRPr>
          </a:p>
        </p:txBody>
      </p:sp>
      <p:sp>
        <p:nvSpPr>
          <p:cNvPr id="572" name="PlaceHolder 3"/>
          <p:cNvSpPr>
            <a:spLocks noGrp="1"/>
          </p:cNvSpPr>
          <p:nvPr>
            <p:ph type="body"/>
          </p:nvPr>
        </p:nvSpPr>
        <p:spPr>
          <a:xfrm>
            <a:off x="407520" y="4293360"/>
            <a:ext cx="3708000" cy="190620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90000"/>
              </a:lnSpc>
              <a:spcBef>
                <a:spcPts val="1800"/>
              </a:spcBef>
              <a:spcAft>
                <a:spcPts val="400"/>
              </a:spcAft>
            </a:pPr>
            <a:r>
              <a:rPr b="1" lang="en-US" sz="2100" spc="-1" strike="noStrike">
                <a:solidFill>
                  <a:srgbClr val="171717"/>
                </a:solidFill>
                <a:latin typeface="Arial"/>
              </a:rPr>
              <a:t>Edit Master text styles</a:t>
            </a:r>
            <a:endParaRPr b="1" lang="en-US" sz="2100" spc="-1" strike="noStrike">
              <a:solidFill>
                <a:srgbClr val="171717"/>
              </a:solidFill>
              <a:latin typeface="Arial"/>
            </a:endParaRPr>
          </a:p>
          <a:p>
            <a:pPr lvl="1" marL="324000" indent="-323640">
              <a:lnSpc>
                <a:spcPct val="100000"/>
              </a:lnSpc>
              <a:spcBef>
                <a:spcPts val="499"/>
              </a:spcBef>
              <a:spcAft>
                <a:spcPts val="300"/>
              </a:spcAft>
              <a:buClr>
                <a:srgbClr val="171717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171717"/>
                </a:solidFill>
                <a:latin typeface="Arial"/>
              </a:rPr>
              <a:t>Second level</a:t>
            </a:r>
            <a:endParaRPr b="0" lang="en-US" sz="1800" spc="-1" strike="noStrike">
              <a:solidFill>
                <a:srgbClr val="171717"/>
              </a:solidFill>
              <a:latin typeface="Arial"/>
            </a:endParaRPr>
          </a:p>
          <a:p>
            <a:pPr lvl="2" marL="648000" indent="-323640">
              <a:lnSpc>
                <a:spcPct val="100000"/>
              </a:lnSpc>
              <a:spcBef>
                <a:spcPts val="499"/>
              </a:spcBef>
              <a:spcAft>
                <a:spcPts val="300"/>
              </a:spcAft>
              <a:buClr>
                <a:srgbClr val="171717"/>
              </a:buClr>
              <a:buFont typeface="Arial"/>
              <a:buChar char="•"/>
            </a:pPr>
            <a:r>
              <a:rPr b="0" lang="en-US" sz="1700" spc="-1" strike="noStrike">
                <a:solidFill>
                  <a:srgbClr val="171717"/>
                </a:solidFill>
                <a:latin typeface="Arial"/>
              </a:rPr>
              <a:t>Third level</a:t>
            </a:r>
            <a:endParaRPr b="0" lang="en-US" sz="1700" spc="-1" strike="noStrike">
              <a:solidFill>
                <a:srgbClr val="171717"/>
              </a:solidFill>
              <a:latin typeface="Arial"/>
            </a:endParaRPr>
          </a:p>
        </p:txBody>
      </p:sp>
      <p:sp>
        <p:nvSpPr>
          <p:cNvPr id="573" name="PlaceHolder 4"/>
          <p:cNvSpPr>
            <a:spLocks noGrp="1"/>
          </p:cNvSpPr>
          <p:nvPr>
            <p:ph type="body"/>
          </p:nvPr>
        </p:nvSpPr>
        <p:spPr>
          <a:xfrm>
            <a:off x="4266360" y="4293360"/>
            <a:ext cx="3665520" cy="190620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90000"/>
              </a:lnSpc>
              <a:spcBef>
                <a:spcPts val="1800"/>
              </a:spcBef>
              <a:spcAft>
                <a:spcPts val="400"/>
              </a:spcAft>
            </a:pPr>
            <a:r>
              <a:rPr b="1" lang="en-US" sz="2100" spc="-1" strike="noStrike">
                <a:solidFill>
                  <a:srgbClr val="171717"/>
                </a:solidFill>
                <a:latin typeface="Arial"/>
              </a:rPr>
              <a:t>Edit Master text styles</a:t>
            </a:r>
            <a:endParaRPr b="1" lang="en-US" sz="2100" spc="-1" strike="noStrike">
              <a:solidFill>
                <a:srgbClr val="171717"/>
              </a:solidFill>
              <a:latin typeface="Arial"/>
            </a:endParaRPr>
          </a:p>
          <a:p>
            <a:pPr lvl="1" marL="324000" indent="-323640">
              <a:lnSpc>
                <a:spcPct val="100000"/>
              </a:lnSpc>
              <a:spcBef>
                <a:spcPts val="499"/>
              </a:spcBef>
              <a:spcAft>
                <a:spcPts val="300"/>
              </a:spcAft>
              <a:buClr>
                <a:srgbClr val="171717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171717"/>
                </a:solidFill>
                <a:latin typeface="Arial"/>
              </a:rPr>
              <a:t>Second level</a:t>
            </a:r>
            <a:endParaRPr b="0" lang="en-US" sz="1800" spc="-1" strike="noStrike">
              <a:solidFill>
                <a:srgbClr val="171717"/>
              </a:solidFill>
              <a:latin typeface="Arial"/>
            </a:endParaRPr>
          </a:p>
          <a:p>
            <a:pPr lvl="2" marL="648000" indent="-323640">
              <a:lnSpc>
                <a:spcPct val="100000"/>
              </a:lnSpc>
              <a:spcBef>
                <a:spcPts val="499"/>
              </a:spcBef>
              <a:spcAft>
                <a:spcPts val="300"/>
              </a:spcAft>
              <a:buClr>
                <a:srgbClr val="171717"/>
              </a:buClr>
              <a:buFont typeface="Arial"/>
              <a:buChar char="•"/>
            </a:pPr>
            <a:r>
              <a:rPr b="0" lang="en-US" sz="1700" spc="-1" strike="noStrike">
                <a:solidFill>
                  <a:srgbClr val="171717"/>
                </a:solidFill>
                <a:latin typeface="Arial"/>
              </a:rPr>
              <a:t>Third level</a:t>
            </a:r>
            <a:endParaRPr b="0" lang="en-US" sz="1700" spc="-1" strike="noStrike">
              <a:solidFill>
                <a:srgbClr val="171717"/>
              </a:solidFill>
              <a:latin typeface="Arial"/>
            </a:endParaRPr>
          </a:p>
        </p:txBody>
      </p:sp>
      <p:sp>
        <p:nvSpPr>
          <p:cNvPr id="574" name="PlaceHolder 5"/>
          <p:cNvSpPr>
            <a:spLocks noGrp="1"/>
          </p:cNvSpPr>
          <p:nvPr>
            <p:ph type="dt"/>
          </p:nvPr>
        </p:nvSpPr>
        <p:spPr>
          <a:xfrm>
            <a:off x="3484440" y="6350400"/>
            <a:ext cx="630720" cy="364320"/>
          </a:xfrm>
          <a:prstGeom prst="rect">
            <a:avLst/>
          </a:prstGeom>
        </p:spPr>
        <p:txBody>
          <a:bodyPr lIns="0" rIns="0" tIns="0" bIns="0" anchor="ctr"/>
          <a:p>
            <a:pPr algn="r">
              <a:lnSpc>
                <a:spcPct val="100000"/>
              </a:lnSpc>
            </a:pPr>
            <a:fld id="{91CA3180-CE0A-445F-9067-12992DC63496}" type="datetime1">
              <a:rPr b="0" lang="de-DE" sz="1000" spc="-1" strike="noStrike">
                <a:solidFill>
                  <a:srgbClr val="ffffff"/>
                </a:solidFill>
                <a:latin typeface="Arial"/>
              </a:rPr>
              <a:t>15.04.2020</a:t>
            </a:fld>
            <a:endParaRPr b="0" lang="de-DE" sz="1000" spc="-1" strike="noStrike">
              <a:latin typeface="Times New Roman"/>
            </a:endParaRPr>
          </a:p>
        </p:txBody>
      </p:sp>
      <p:sp>
        <p:nvSpPr>
          <p:cNvPr id="575" name="PlaceHolder 6"/>
          <p:cNvSpPr>
            <a:spLocks noGrp="1"/>
          </p:cNvSpPr>
          <p:nvPr>
            <p:ph type="ftr"/>
          </p:nvPr>
        </p:nvSpPr>
        <p:spPr>
          <a:xfrm>
            <a:off x="4258800" y="6356160"/>
            <a:ext cx="6571800" cy="3643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de-DE" sz="1200" spc="-1" strike="noStrike">
                <a:solidFill>
                  <a:srgbClr val="ffffff"/>
                </a:solidFill>
                <a:latin typeface="Arial"/>
              </a:rPr>
              <a:t>Presenter | Presentation Title</a:t>
            </a:r>
            <a:endParaRPr b="0" lang="de-DE" sz="1200" spc="-1" strike="noStrike">
              <a:latin typeface="Times New Roman"/>
            </a:endParaRPr>
          </a:p>
        </p:txBody>
      </p:sp>
      <p:sp>
        <p:nvSpPr>
          <p:cNvPr id="576" name="PlaceHolder 7"/>
          <p:cNvSpPr>
            <a:spLocks noGrp="1"/>
          </p:cNvSpPr>
          <p:nvPr>
            <p:ph type="sldNum"/>
          </p:nvPr>
        </p:nvSpPr>
        <p:spPr>
          <a:xfrm>
            <a:off x="11106720" y="6356160"/>
            <a:ext cx="680400" cy="364320"/>
          </a:xfrm>
          <a:prstGeom prst="rect">
            <a:avLst/>
          </a:prstGeom>
        </p:spPr>
        <p:txBody>
          <a:bodyPr lIns="0" rIns="0" tIns="0" bIns="0" anchor="ctr"/>
          <a:p>
            <a:pPr algn="r">
              <a:lnSpc>
                <a:spcPct val="100000"/>
              </a:lnSpc>
            </a:pPr>
            <a:fld id="{6F4007D8-E868-4E97-BFB0-B0A2F793D663}" type="slidenum">
              <a:rPr b="0" lang="de-DE" sz="1000" spc="-1" strike="noStrike">
                <a:solidFill>
                  <a:srgbClr val="ffffff"/>
                </a:solidFill>
                <a:latin typeface="Arial"/>
              </a:rPr>
              <a:t>&lt;Foliennummer&gt;</a:t>
            </a:fld>
            <a:endParaRPr b="0" lang="de-DE" sz="1000" spc="-1" strike="noStrike">
              <a:latin typeface="Times New Roman"/>
            </a:endParaRPr>
          </a:p>
        </p:txBody>
      </p:sp>
      <p:sp>
        <p:nvSpPr>
          <p:cNvPr id="577" name="PlaceHolder 8"/>
          <p:cNvSpPr>
            <a:spLocks noGrp="1"/>
          </p:cNvSpPr>
          <p:nvPr>
            <p:ph type="body"/>
          </p:nvPr>
        </p:nvSpPr>
        <p:spPr>
          <a:xfrm>
            <a:off x="8084880" y="4293360"/>
            <a:ext cx="3702600" cy="190620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90000"/>
              </a:lnSpc>
              <a:spcBef>
                <a:spcPts val="1800"/>
              </a:spcBef>
              <a:spcAft>
                <a:spcPts val="400"/>
              </a:spcAft>
            </a:pPr>
            <a:r>
              <a:rPr b="1" lang="en-US" sz="2100" spc="-1" strike="noStrike">
                <a:solidFill>
                  <a:srgbClr val="171717"/>
                </a:solidFill>
                <a:latin typeface="Arial"/>
              </a:rPr>
              <a:t>Edit Master text styles</a:t>
            </a:r>
            <a:endParaRPr b="1" lang="en-US" sz="2100" spc="-1" strike="noStrike">
              <a:solidFill>
                <a:srgbClr val="171717"/>
              </a:solidFill>
              <a:latin typeface="Arial"/>
            </a:endParaRPr>
          </a:p>
          <a:p>
            <a:pPr lvl="1" marL="324000" indent="-323640">
              <a:lnSpc>
                <a:spcPct val="100000"/>
              </a:lnSpc>
              <a:spcBef>
                <a:spcPts val="499"/>
              </a:spcBef>
              <a:spcAft>
                <a:spcPts val="300"/>
              </a:spcAft>
              <a:buClr>
                <a:srgbClr val="171717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171717"/>
                </a:solidFill>
                <a:latin typeface="Arial"/>
              </a:rPr>
              <a:t>Second level</a:t>
            </a:r>
            <a:endParaRPr b="0" lang="en-US" sz="1800" spc="-1" strike="noStrike">
              <a:solidFill>
                <a:srgbClr val="171717"/>
              </a:solidFill>
              <a:latin typeface="Arial"/>
            </a:endParaRPr>
          </a:p>
          <a:p>
            <a:pPr lvl="2" marL="648000" indent="-323640">
              <a:lnSpc>
                <a:spcPct val="100000"/>
              </a:lnSpc>
              <a:spcBef>
                <a:spcPts val="499"/>
              </a:spcBef>
              <a:spcAft>
                <a:spcPts val="300"/>
              </a:spcAft>
              <a:buClr>
                <a:srgbClr val="171717"/>
              </a:buClr>
              <a:buFont typeface="Arial"/>
              <a:buChar char="•"/>
            </a:pPr>
            <a:r>
              <a:rPr b="0" lang="en-US" sz="1700" spc="-1" strike="noStrike">
                <a:solidFill>
                  <a:srgbClr val="171717"/>
                </a:solidFill>
                <a:latin typeface="Arial"/>
              </a:rPr>
              <a:t>Third level</a:t>
            </a:r>
            <a:endParaRPr b="0" lang="en-US" sz="1700" spc="-1" strike="noStrike">
              <a:solidFill>
                <a:srgbClr val="171717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18" r:id="rId3"/>
    <p:sldLayoutId id="2147483819" r:id="rId4"/>
    <p:sldLayoutId id="2147483820" r:id="rId5"/>
    <p:sldLayoutId id="2147483821" r:id="rId6"/>
    <p:sldLayoutId id="2147483822" r:id="rId7"/>
    <p:sldLayoutId id="2147483823" r:id="rId8"/>
    <p:sldLayoutId id="2147483824" r:id="rId9"/>
    <p:sldLayoutId id="2147483825" r:id="rId10"/>
    <p:sldLayoutId id="2147483826" r:id="rId11"/>
    <p:sldLayoutId id="2147483827" r:id="rId12"/>
    <p:sldLayoutId id="2147483828" r:id="rId13"/>
    <p:sldLayoutId id="2147483829" r:id="rId14"/>
  </p:sldLayoutIdLst>
</p:sldMaster>
</file>

<file path=ppt/slideMasters/slideMaster1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" name="Picture 4" descr=""/>
          <p:cNvPicPr/>
          <p:nvPr/>
        </p:nvPicPr>
        <p:blipFill>
          <a:blip r:embed="rId2"/>
          <a:stretch/>
        </p:blipFill>
        <p:spPr>
          <a:xfrm>
            <a:off x="360" y="6315480"/>
            <a:ext cx="12191400" cy="541800"/>
          </a:xfrm>
          <a:prstGeom prst="rect">
            <a:avLst/>
          </a:prstGeom>
          <a:ln>
            <a:noFill/>
          </a:ln>
        </p:spPr>
      </p:pic>
      <p:sp>
        <p:nvSpPr>
          <p:cNvPr id="615" name="PlaceHolder 1"/>
          <p:cNvSpPr>
            <a:spLocks noGrp="1"/>
          </p:cNvSpPr>
          <p:nvPr>
            <p:ph type="title"/>
          </p:nvPr>
        </p:nvSpPr>
        <p:spPr>
          <a:xfrm>
            <a:off x="407520" y="364680"/>
            <a:ext cx="11379960" cy="108396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90000"/>
              </a:lnSpc>
            </a:pPr>
            <a:r>
              <a:rPr b="1" lang="en-US" sz="3600" spc="-1" strike="noStrike">
                <a:solidFill>
                  <a:srgbClr val="0033a0"/>
                </a:solidFill>
                <a:latin typeface="Arial"/>
              </a:rPr>
              <a:t>Click to edit Master title style</a:t>
            </a:r>
            <a:endParaRPr b="0" lang="en-US" sz="3600" spc="-1" strike="noStrike">
              <a:solidFill>
                <a:srgbClr val="0033a0"/>
              </a:solidFill>
              <a:latin typeface="Arial"/>
            </a:endParaRPr>
          </a:p>
        </p:txBody>
      </p:sp>
      <p:sp>
        <p:nvSpPr>
          <p:cNvPr id="616" name="PlaceHolder 2"/>
          <p:cNvSpPr>
            <a:spLocks noGrp="1"/>
          </p:cNvSpPr>
          <p:nvPr>
            <p:ph type="body"/>
          </p:nvPr>
        </p:nvSpPr>
        <p:spPr>
          <a:xfrm>
            <a:off x="0" y="1591920"/>
            <a:ext cx="12191400" cy="2945520"/>
          </a:xfrm>
          <a:prstGeom prst="rect">
            <a:avLst/>
          </a:prstGeom>
        </p:spPr>
        <p:txBody>
          <a:bodyPr lIns="90000" rIns="90000" tIns="45000" bIns="45000" anchor="ctr"/>
          <a:p>
            <a:pPr marL="432000" indent="-324000" algn="ct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33a0"/>
                </a:solidFill>
                <a:latin typeface="Arial"/>
              </a:rPr>
              <a:t>Drag and Drop picture</a:t>
            </a:r>
            <a:endParaRPr b="1" lang="en-US" sz="1800" spc="-1" strike="noStrike">
              <a:solidFill>
                <a:srgbClr val="171717"/>
              </a:solidFill>
              <a:latin typeface="Arial"/>
            </a:endParaRPr>
          </a:p>
        </p:txBody>
      </p:sp>
      <p:sp>
        <p:nvSpPr>
          <p:cNvPr id="617" name="PlaceHolder 3"/>
          <p:cNvSpPr>
            <a:spLocks noGrp="1"/>
          </p:cNvSpPr>
          <p:nvPr>
            <p:ph type="body"/>
          </p:nvPr>
        </p:nvSpPr>
        <p:spPr>
          <a:xfrm>
            <a:off x="407520" y="4293360"/>
            <a:ext cx="3708000" cy="1906200"/>
          </a:xfrm>
          <a:prstGeom prst="rect">
            <a:avLst/>
          </a:prstGeom>
        </p:spPr>
        <p:txBody>
          <a:bodyPr lIns="0" rIns="0" tIns="72000" bIns="0"/>
          <a:p>
            <a:pPr algn="ctr">
              <a:lnSpc>
                <a:spcPct val="90000"/>
              </a:lnSpc>
              <a:spcBef>
                <a:spcPts val="1800"/>
              </a:spcBef>
              <a:spcAft>
                <a:spcPts val="400"/>
              </a:spcAft>
            </a:pPr>
            <a:r>
              <a:rPr b="1" lang="en-US" sz="2100" spc="-1" strike="noStrike">
                <a:solidFill>
                  <a:srgbClr val="f8f8f8"/>
                </a:solidFill>
                <a:latin typeface="Arial"/>
              </a:rPr>
              <a:t>Edit Master text styles</a:t>
            </a:r>
            <a:endParaRPr b="1" lang="en-US" sz="2100" spc="-1" strike="noStrike">
              <a:solidFill>
                <a:srgbClr val="171717"/>
              </a:solidFill>
              <a:latin typeface="Arial"/>
            </a:endParaRPr>
          </a:p>
          <a:p>
            <a:pPr lvl="1" marL="324000" indent="-323640" algn="ctr">
              <a:lnSpc>
                <a:spcPct val="100000"/>
              </a:lnSpc>
              <a:spcBef>
                <a:spcPts val="499"/>
              </a:spcBef>
              <a:spcAft>
                <a:spcPts val="300"/>
              </a:spcAft>
              <a:buClr>
                <a:srgbClr val="f8f8f8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f8f8f8"/>
                </a:solidFill>
                <a:latin typeface="Arial"/>
              </a:rPr>
              <a:t>Second level</a:t>
            </a:r>
            <a:endParaRPr b="0" lang="en-US" sz="1800" spc="-1" strike="noStrike">
              <a:solidFill>
                <a:srgbClr val="171717"/>
              </a:solidFill>
              <a:latin typeface="Arial"/>
            </a:endParaRPr>
          </a:p>
          <a:p>
            <a:pPr lvl="2" marL="648000" indent="-323640" algn="ctr">
              <a:lnSpc>
                <a:spcPct val="100000"/>
              </a:lnSpc>
              <a:spcBef>
                <a:spcPts val="499"/>
              </a:spcBef>
              <a:spcAft>
                <a:spcPts val="300"/>
              </a:spcAft>
              <a:buClr>
                <a:srgbClr val="f8f8f8"/>
              </a:buClr>
              <a:buFont typeface="Arial"/>
              <a:buChar char="•"/>
            </a:pPr>
            <a:r>
              <a:rPr b="0" lang="en-US" sz="1700" spc="-1" strike="noStrike">
                <a:solidFill>
                  <a:srgbClr val="f8f8f8"/>
                </a:solidFill>
                <a:latin typeface="Arial"/>
              </a:rPr>
              <a:t>Third level</a:t>
            </a:r>
            <a:endParaRPr b="0" lang="en-US" sz="1700" spc="-1" strike="noStrike">
              <a:solidFill>
                <a:srgbClr val="171717"/>
              </a:solidFill>
              <a:latin typeface="Arial"/>
            </a:endParaRPr>
          </a:p>
        </p:txBody>
      </p:sp>
      <p:sp>
        <p:nvSpPr>
          <p:cNvPr id="618" name="PlaceHolder 4"/>
          <p:cNvSpPr>
            <a:spLocks noGrp="1"/>
          </p:cNvSpPr>
          <p:nvPr>
            <p:ph type="body"/>
          </p:nvPr>
        </p:nvSpPr>
        <p:spPr>
          <a:xfrm>
            <a:off x="4266360" y="4293360"/>
            <a:ext cx="3665520" cy="1906200"/>
          </a:xfrm>
          <a:prstGeom prst="rect">
            <a:avLst/>
          </a:prstGeom>
        </p:spPr>
        <p:txBody>
          <a:bodyPr lIns="0" rIns="0" tIns="72000" bIns="0"/>
          <a:p>
            <a:pPr algn="ctr">
              <a:lnSpc>
                <a:spcPct val="90000"/>
              </a:lnSpc>
              <a:spcBef>
                <a:spcPts val="1800"/>
              </a:spcBef>
              <a:spcAft>
                <a:spcPts val="400"/>
              </a:spcAft>
            </a:pPr>
            <a:r>
              <a:rPr b="1" lang="en-US" sz="2100" spc="-1" strike="noStrike">
                <a:solidFill>
                  <a:srgbClr val="f8f8f8"/>
                </a:solidFill>
                <a:latin typeface="Arial"/>
              </a:rPr>
              <a:t>Edit Master text styles</a:t>
            </a:r>
            <a:endParaRPr b="1" lang="en-US" sz="2100" spc="-1" strike="noStrike">
              <a:solidFill>
                <a:srgbClr val="171717"/>
              </a:solidFill>
              <a:latin typeface="Arial"/>
            </a:endParaRPr>
          </a:p>
          <a:p>
            <a:pPr lvl="1" marL="324000" indent="-323640" algn="ctr">
              <a:lnSpc>
                <a:spcPct val="100000"/>
              </a:lnSpc>
              <a:spcBef>
                <a:spcPts val="499"/>
              </a:spcBef>
              <a:spcAft>
                <a:spcPts val="300"/>
              </a:spcAft>
              <a:buClr>
                <a:srgbClr val="f8f8f8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f8f8f8"/>
                </a:solidFill>
                <a:latin typeface="Arial"/>
              </a:rPr>
              <a:t>Second level</a:t>
            </a:r>
            <a:endParaRPr b="0" lang="en-US" sz="1800" spc="-1" strike="noStrike">
              <a:solidFill>
                <a:srgbClr val="171717"/>
              </a:solidFill>
              <a:latin typeface="Arial"/>
            </a:endParaRPr>
          </a:p>
          <a:p>
            <a:pPr lvl="2" marL="648000" indent="-323640" algn="ctr">
              <a:lnSpc>
                <a:spcPct val="100000"/>
              </a:lnSpc>
              <a:spcBef>
                <a:spcPts val="499"/>
              </a:spcBef>
              <a:spcAft>
                <a:spcPts val="300"/>
              </a:spcAft>
              <a:buClr>
                <a:srgbClr val="f8f8f8"/>
              </a:buClr>
              <a:buFont typeface="Arial"/>
              <a:buChar char="•"/>
            </a:pPr>
            <a:r>
              <a:rPr b="0" lang="en-US" sz="1700" spc="-1" strike="noStrike">
                <a:solidFill>
                  <a:srgbClr val="f8f8f8"/>
                </a:solidFill>
                <a:latin typeface="Arial"/>
              </a:rPr>
              <a:t>Third level</a:t>
            </a:r>
            <a:endParaRPr b="0" lang="en-US" sz="1700" spc="-1" strike="noStrike">
              <a:solidFill>
                <a:srgbClr val="171717"/>
              </a:solidFill>
              <a:latin typeface="Arial"/>
            </a:endParaRPr>
          </a:p>
        </p:txBody>
      </p:sp>
      <p:sp>
        <p:nvSpPr>
          <p:cNvPr id="619" name="PlaceHolder 5"/>
          <p:cNvSpPr>
            <a:spLocks noGrp="1"/>
          </p:cNvSpPr>
          <p:nvPr>
            <p:ph type="dt"/>
          </p:nvPr>
        </p:nvSpPr>
        <p:spPr>
          <a:xfrm>
            <a:off x="3484440" y="6350400"/>
            <a:ext cx="630720" cy="364320"/>
          </a:xfrm>
          <a:prstGeom prst="rect">
            <a:avLst/>
          </a:prstGeom>
        </p:spPr>
        <p:txBody>
          <a:bodyPr lIns="0" rIns="0" tIns="0" bIns="0" anchor="ctr"/>
          <a:p>
            <a:pPr algn="r">
              <a:lnSpc>
                <a:spcPct val="100000"/>
              </a:lnSpc>
            </a:pPr>
            <a:fld id="{17A545F2-F04C-4EF0-A91E-232117F1322C}" type="datetime1">
              <a:rPr b="0" lang="de-DE" sz="1000" spc="-1" strike="noStrike">
                <a:solidFill>
                  <a:srgbClr val="ffffff"/>
                </a:solidFill>
                <a:latin typeface="Arial"/>
              </a:rPr>
              <a:t>15.04.2020</a:t>
            </a:fld>
            <a:endParaRPr b="0" lang="de-DE" sz="1000" spc="-1" strike="noStrike">
              <a:latin typeface="Times New Roman"/>
            </a:endParaRPr>
          </a:p>
        </p:txBody>
      </p:sp>
      <p:sp>
        <p:nvSpPr>
          <p:cNvPr id="620" name="PlaceHolder 6"/>
          <p:cNvSpPr>
            <a:spLocks noGrp="1"/>
          </p:cNvSpPr>
          <p:nvPr>
            <p:ph type="ftr"/>
          </p:nvPr>
        </p:nvSpPr>
        <p:spPr>
          <a:xfrm>
            <a:off x="4258800" y="6356160"/>
            <a:ext cx="6571800" cy="3643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de-DE" sz="1200" spc="-1" strike="noStrike">
                <a:solidFill>
                  <a:srgbClr val="ffffff"/>
                </a:solidFill>
                <a:latin typeface="Arial"/>
              </a:rPr>
              <a:t>Presenter | Presentation Title</a:t>
            </a:r>
            <a:endParaRPr b="0" lang="de-DE" sz="1200" spc="-1" strike="noStrike">
              <a:latin typeface="Times New Roman"/>
            </a:endParaRPr>
          </a:p>
        </p:txBody>
      </p:sp>
      <p:sp>
        <p:nvSpPr>
          <p:cNvPr id="621" name="PlaceHolder 7"/>
          <p:cNvSpPr>
            <a:spLocks noGrp="1"/>
          </p:cNvSpPr>
          <p:nvPr>
            <p:ph type="sldNum"/>
          </p:nvPr>
        </p:nvSpPr>
        <p:spPr>
          <a:xfrm>
            <a:off x="11106720" y="6356160"/>
            <a:ext cx="680400" cy="364320"/>
          </a:xfrm>
          <a:prstGeom prst="rect">
            <a:avLst/>
          </a:prstGeom>
        </p:spPr>
        <p:txBody>
          <a:bodyPr lIns="0" rIns="0" tIns="0" bIns="0" anchor="ctr"/>
          <a:p>
            <a:pPr algn="r">
              <a:lnSpc>
                <a:spcPct val="100000"/>
              </a:lnSpc>
            </a:pPr>
            <a:fld id="{4F62E80C-36BF-4B3B-BABC-B2C16234DD78}" type="slidenum">
              <a:rPr b="0" lang="de-DE" sz="1000" spc="-1" strike="noStrike">
                <a:solidFill>
                  <a:srgbClr val="ffffff"/>
                </a:solidFill>
                <a:latin typeface="Arial"/>
              </a:rPr>
              <a:t>&lt;Foliennummer&gt;</a:t>
            </a:fld>
            <a:endParaRPr b="0" lang="de-DE" sz="1000" spc="-1" strike="noStrike">
              <a:latin typeface="Times New Roman"/>
            </a:endParaRPr>
          </a:p>
        </p:txBody>
      </p:sp>
      <p:sp>
        <p:nvSpPr>
          <p:cNvPr id="622" name="PlaceHolder 8"/>
          <p:cNvSpPr>
            <a:spLocks noGrp="1"/>
          </p:cNvSpPr>
          <p:nvPr>
            <p:ph type="body"/>
          </p:nvPr>
        </p:nvSpPr>
        <p:spPr>
          <a:xfrm>
            <a:off x="8084880" y="4293360"/>
            <a:ext cx="3702600" cy="1906200"/>
          </a:xfrm>
          <a:prstGeom prst="rect">
            <a:avLst/>
          </a:prstGeom>
        </p:spPr>
        <p:txBody>
          <a:bodyPr lIns="0" rIns="0" tIns="72000" bIns="0"/>
          <a:p>
            <a:pPr algn="ctr">
              <a:lnSpc>
                <a:spcPct val="90000"/>
              </a:lnSpc>
              <a:spcBef>
                <a:spcPts val="1800"/>
              </a:spcBef>
              <a:spcAft>
                <a:spcPts val="400"/>
              </a:spcAft>
            </a:pPr>
            <a:r>
              <a:rPr b="1" lang="en-US" sz="2100" spc="-1" strike="noStrike">
                <a:solidFill>
                  <a:srgbClr val="f8f8f8"/>
                </a:solidFill>
                <a:latin typeface="Arial"/>
              </a:rPr>
              <a:t>Edit Master text styles</a:t>
            </a:r>
            <a:endParaRPr b="1" lang="en-US" sz="2100" spc="-1" strike="noStrike">
              <a:solidFill>
                <a:srgbClr val="171717"/>
              </a:solidFill>
              <a:latin typeface="Arial"/>
            </a:endParaRPr>
          </a:p>
          <a:p>
            <a:pPr lvl="1" marL="324000" indent="-323640" algn="ctr">
              <a:lnSpc>
                <a:spcPct val="100000"/>
              </a:lnSpc>
              <a:spcBef>
                <a:spcPts val="499"/>
              </a:spcBef>
              <a:spcAft>
                <a:spcPts val="300"/>
              </a:spcAft>
              <a:buClr>
                <a:srgbClr val="f8f8f8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f8f8f8"/>
                </a:solidFill>
                <a:latin typeface="Arial"/>
              </a:rPr>
              <a:t>Second level</a:t>
            </a:r>
            <a:endParaRPr b="0" lang="en-US" sz="1800" spc="-1" strike="noStrike">
              <a:solidFill>
                <a:srgbClr val="171717"/>
              </a:solidFill>
              <a:latin typeface="Arial"/>
            </a:endParaRPr>
          </a:p>
          <a:p>
            <a:pPr lvl="2" marL="648000" indent="-323640" algn="ctr">
              <a:lnSpc>
                <a:spcPct val="100000"/>
              </a:lnSpc>
              <a:spcBef>
                <a:spcPts val="499"/>
              </a:spcBef>
              <a:spcAft>
                <a:spcPts val="300"/>
              </a:spcAft>
              <a:buClr>
                <a:srgbClr val="f8f8f8"/>
              </a:buClr>
              <a:buFont typeface="Arial"/>
              <a:buChar char="•"/>
            </a:pPr>
            <a:r>
              <a:rPr b="0" lang="en-US" sz="1700" spc="-1" strike="noStrike">
                <a:solidFill>
                  <a:srgbClr val="f8f8f8"/>
                </a:solidFill>
                <a:latin typeface="Arial"/>
              </a:rPr>
              <a:t>Third level</a:t>
            </a:r>
            <a:endParaRPr b="0" lang="en-US" sz="1700" spc="-1" strike="noStrike">
              <a:solidFill>
                <a:srgbClr val="171717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  <p:sldLayoutId id="2147483840" r:id="rId12"/>
    <p:sldLayoutId id="2147483841" r:id="rId13"/>
    <p:sldLayoutId id="2147483842" r:id="rId14"/>
  </p:sldLayoutIdLst>
</p:sldMaster>
</file>

<file path=ppt/slideMasters/slideMaster1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9" name="Picture 4" descr=""/>
          <p:cNvPicPr/>
          <p:nvPr/>
        </p:nvPicPr>
        <p:blipFill>
          <a:blip r:embed="rId2"/>
          <a:stretch/>
        </p:blipFill>
        <p:spPr>
          <a:xfrm>
            <a:off x="360" y="6315480"/>
            <a:ext cx="12191400" cy="541800"/>
          </a:xfrm>
          <a:prstGeom prst="rect">
            <a:avLst/>
          </a:prstGeom>
          <a:ln>
            <a:noFill/>
          </a:ln>
        </p:spPr>
      </p:pic>
      <p:sp>
        <p:nvSpPr>
          <p:cNvPr id="660" name="PlaceHolder 1"/>
          <p:cNvSpPr>
            <a:spLocks noGrp="1"/>
          </p:cNvSpPr>
          <p:nvPr>
            <p:ph type="title"/>
          </p:nvPr>
        </p:nvSpPr>
        <p:spPr>
          <a:xfrm>
            <a:off x="407520" y="1709280"/>
            <a:ext cx="11376000" cy="2852280"/>
          </a:xfrm>
          <a:prstGeom prst="rect">
            <a:avLst/>
          </a:prstGeom>
        </p:spPr>
        <p:txBody>
          <a:bodyPr lIns="0" rIns="0" tIns="0" bIns="0" anchor="b"/>
          <a:p>
            <a:pPr>
              <a:lnSpc>
                <a:spcPct val="90000"/>
              </a:lnSpc>
            </a:pPr>
            <a:r>
              <a:rPr b="1" lang="en-US" sz="5000" spc="-1" strike="noStrike">
                <a:solidFill>
                  <a:srgbClr val="0033a0"/>
                </a:solidFill>
                <a:latin typeface="Arial"/>
              </a:rPr>
              <a:t>Click to edit Master title style</a:t>
            </a:r>
            <a:endParaRPr b="0" lang="en-US" sz="5000" spc="-1" strike="noStrike">
              <a:solidFill>
                <a:srgbClr val="0033a0"/>
              </a:solidFill>
              <a:latin typeface="Arial"/>
            </a:endParaRPr>
          </a:p>
        </p:txBody>
      </p:sp>
      <p:sp>
        <p:nvSpPr>
          <p:cNvPr id="661" name="PlaceHolder 2"/>
          <p:cNvSpPr>
            <a:spLocks noGrp="1"/>
          </p:cNvSpPr>
          <p:nvPr>
            <p:ph type="body"/>
          </p:nvPr>
        </p:nvSpPr>
        <p:spPr>
          <a:xfrm>
            <a:off x="407520" y="4589280"/>
            <a:ext cx="11376000" cy="150012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lnSpc>
                <a:spcPct val="90000"/>
              </a:lnSpc>
              <a:spcBef>
                <a:spcPts val="1800"/>
              </a:spcBef>
              <a:spcAft>
                <a:spcPts val="40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61c4d3"/>
                </a:solidFill>
                <a:latin typeface="Arial"/>
              </a:rPr>
              <a:t>Edit Master text styles</a:t>
            </a:r>
            <a:endParaRPr b="1" lang="en-US" sz="2400" spc="-1" strike="noStrike">
              <a:solidFill>
                <a:srgbClr val="171717"/>
              </a:solidFill>
              <a:latin typeface="Arial"/>
            </a:endParaRPr>
          </a:p>
        </p:txBody>
      </p:sp>
      <p:sp>
        <p:nvSpPr>
          <p:cNvPr id="662" name="PlaceHolder 3"/>
          <p:cNvSpPr>
            <a:spLocks noGrp="1"/>
          </p:cNvSpPr>
          <p:nvPr>
            <p:ph type="dt"/>
          </p:nvPr>
        </p:nvSpPr>
        <p:spPr>
          <a:xfrm>
            <a:off x="3484440" y="6350400"/>
            <a:ext cx="630720" cy="364320"/>
          </a:xfrm>
          <a:prstGeom prst="rect">
            <a:avLst/>
          </a:prstGeom>
        </p:spPr>
        <p:txBody>
          <a:bodyPr lIns="0" rIns="0" tIns="0" bIns="0" anchor="ctr"/>
          <a:p>
            <a:pPr algn="r">
              <a:lnSpc>
                <a:spcPct val="100000"/>
              </a:lnSpc>
            </a:pPr>
            <a:fld id="{423CAAE5-8026-4A9C-95D6-142F6F0B8E34}" type="datetime1">
              <a:rPr b="0" lang="de-DE" sz="1000" spc="-1" strike="noStrike">
                <a:solidFill>
                  <a:srgbClr val="ffffff"/>
                </a:solidFill>
                <a:latin typeface="Arial"/>
              </a:rPr>
              <a:t>15.04.2020</a:t>
            </a:fld>
            <a:endParaRPr b="0" lang="de-DE" sz="1000" spc="-1" strike="noStrike">
              <a:latin typeface="Times New Roman"/>
            </a:endParaRPr>
          </a:p>
        </p:txBody>
      </p:sp>
      <p:sp>
        <p:nvSpPr>
          <p:cNvPr id="663" name="PlaceHolder 4"/>
          <p:cNvSpPr>
            <a:spLocks noGrp="1"/>
          </p:cNvSpPr>
          <p:nvPr>
            <p:ph type="ftr"/>
          </p:nvPr>
        </p:nvSpPr>
        <p:spPr>
          <a:xfrm>
            <a:off x="4258800" y="6356160"/>
            <a:ext cx="6571800" cy="3643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de-DE" sz="1200" spc="-1" strike="noStrike">
                <a:solidFill>
                  <a:srgbClr val="ffffff"/>
                </a:solidFill>
                <a:latin typeface="Arial"/>
              </a:rPr>
              <a:t>Presenter | Presentation Title</a:t>
            </a:r>
            <a:endParaRPr b="0" lang="de-DE" sz="1200" spc="-1" strike="noStrike">
              <a:latin typeface="Times New Roman"/>
            </a:endParaRPr>
          </a:p>
        </p:txBody>
      </p:sp>
      <p:sp>
        <p:nvSpPr>
          <p:cNvPr id="664" name="PlaceHolder 5"/>
          <p:cNvSpPr>
            <a:spLocks noGrp="1"/>
          </p:cNvSpPr>
          <p:nvPr>
            <p:ph type="sldNum"/>
          </p:nvPr>
        </p:nvSpPr>
        <p:spPr>
          <a:xfrm>
            <a:off x="11106720" y="6356160"/>
            <a:ext cx="680400" cy="364320"/>
          </a:xfrm>
          <a:prstGeom prst="rect">
            <a:avLst/>
          </a:prstGeom>
        </p:spPr>
        <p:txBody>
          <a:bodyPr lIns="0" rIns="0" tIns="0" bIns="0" anchor="ctr"/>
          <a:p>
            <a:pPr algn="r">
              <a:lnSpc>
                <a:spcPct val="100000"/>
              </a:lnSpc>
            </a:pPr>
            <a:fld id="{51AF845D-F5AE-4B10-8E72-ED5B2F57A382}" type="slidenum">
              <a:rPr b="0" lang="de-DE" sz="1000" spc="-1" strike="noStrike">
                <a:solidFill>
                  <a:srgbClr val="ffffff"/>
                </a:solidFill>
                <a:latin typeface="Arial"/>
              </a:rPr>
              <a:t>&lt;Foliennummer&gt;</a:t>
            </a:fld>
            <a:endParaRPr b="0" lang="de-DE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44" r:id="rId3"/>
    <p:sldLayoutId id="2147483845" r:id="rId4"/>
    <p:sldLayoutId id="2147483846" r:id="rId5"/>
    <p:sldLayoutId id="2147483847" r:id="rId6"/>
    <p:sldLayoutId id="2147483848" r:id="rId7"/>
    <p:sldLayoutId id="2147483849" r:id="rId8"/>
    <p:sldLayoutId id="2147483850" r:id="rId9"/>
    <p:sldLayoutId id="2147483851" r:id="rId10"/>
    <p:sldLayoutId id="2147483852" r:id="rId11"/>
    <p:sldLayoutId id="2147483853" r:id="rId12"/>
    <p:sldLayoutId id="2147483854" r:id="rId13"/>
    <p:sldLayoutId id="2147483855" r:id="rId14"/>
  </p:sldLayoutIdLst>
</p:sldMaster>
</file>

<file path=ppt/slideMasters/slideMaster1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1" name="Picture 4" descr=""/>
          <p:cNvPicPr/>
          <p:nvPr/>
        </p:nvPicPr>
        <p:blipFill>
          <a:blip r:embed="rId2"/>
          <a:stretch/>
        </p:blipFill>
        <p:spPr>
          <a:xfrm>
            <a:off x="720" y="6315480"/>
            <a:ext cx="12191400" cy="541800"/>
          </a:xfrm>
          <a:prstGeom prst="rect">
            <a:avLst/>
          </a:prstGeom>
          <a:ln>
            <a:noFill/>
          </a:ln>
        </p:spPr>
      </p:pic>
      <p:sp>
        <p:nvSpPr>
          <p:cNvPr id="702" name="CustomShape 1"/>
          <p:cNvSpPr/>
          <p:nvPr/>
        </p:nvSpPr>
        <p:spPr>
          <a:xfrm>
            <a:off x="407520" y="6195960"/>
            <a:ext cx="113752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de-DE" sz="1800" spc="-1" strike="noStrike">
                <a:solidFill>
                  <a:srgbClr val="0033a0"/>
                </a:solidFill>
                <a:latin typeface="Arial"/>
              </a:rPr>
              <a:t>home.cern</a:t>
            </a:r>
            <a:endParaRPr b="0" lang="de-DE" sz="1800" spc="-1" strike="noStrike">
              <a:latin typeface="Arial"/>
            </a:endParaRPr>
          </a:p>
        </p:txBody>
      </p:sp>
      <p:pic>
        <p:nvPicPr>
          <p:cNvPr id="703" name="Picture 4" descr=""/>
          <p:cNvPicPr/>
          <p:nvPr/>
        </p:nvPicPr>
        <p:blipFill>
          <a:blip r:embed="rId3"/>
          <a:stretch/>
        </p:blipFill>
        <p:spPr>
          <a:xfrm>
            <a:off x="5231520" y="2244960"/>
            <a:ext cx="1728000" cy="1727640"/>
          </a:xfrm>
          <a:prstGeom prst="rect">
            <a:avLst/>
          </a:prstGeom>
          <a:ln>
            <a:noFill/>
          </a:ln>
        </p:spPr>
      </p:pic>
      <p:sp>
        <p:nvSpPr>
          <p:cNvPr id="704" name="PlaceHolder 2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2450" spc="-1" strike="noStrike">
                <a:solidFill>
                  <a:srgbClr val="0033a0"/>
                </a:solidFill>
                <a:latin typeface="Arial"/>
              </a:rPr>
              <a:t>Format des Titeltextes durch Klicken bearbeiten</a:t>
            </a:r>
            <a:endParaRPr b="0" lang="en-US" sz="2450" spc="-1" strike="noStrike">
              <a:solidFill>
                <a:srgbClr val="0033a0"/>
              </a:solidFill>
              <a:latin typeface="Arial"/>
            </a:endParaRPr>
          </a:p>
        </p:txBody>
      </p:sp>
      <p:sp>
        <p:nvSpPr>
          <p:cNvPr id="705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6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92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860" spc="-1" strike="noStrike">
                <a:solidFill>
                  <a:srgbClr val="171717"/>
                </a:solidFill>
                <a:latin typeface="Arial"/>
              </a:rPr>
              <a:t>Format des Gliederungstextes durch Klicken bearbeiten</a:t>
            </a:r>
            <a:endParaRPr b="1" lang="en-US" sz="2860" spc="-1" strike="noStrike">
              <a:solidFill>
                <a:srgbClr val="171717"/>
              </a:solidFill>
              <a:latin typeface="Arial"/>
            </a:endParaRPr>
          </a:p>
          <a:p>
            <a:pPr lvl="1" marL="864000" indent="-324000">
              <a:spcBef>
                <a:spcPts val="1542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320" spc="-1" strike="noStrike">
                <a:solidFill>
                  <a:srgbClr val="171717"/>
                </a:solidFill>
                <a:latin typeface="Arial"/>
              </a:rPr>
              <a:t>Zweite Gliederungsebene</a:t>
            </a:r>
            <a:endParaRPr b="0" lang="en-US" sz="2320" spc="-1" strike="noStrike">
              <a:solidFill>
                <a:srgbClr val="171717"/>
              </a:solidFill>
              <a:latin typeface="Arial"/>
            </a:endParaRPr>
          </a:p>
          <a:p>
            <a:pPr lvl="2" marL="1296000" indent="-288000">
              <a:spcBef>
                <a:spcPts val="115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180" spc="-1" strike="noStrike">
                <a:solidFill>
                  <a:srgbClr val="171717"/>
                </a:solidFill>
                <a:latin typeface="Arial"/>
              </a:rPr>
              <a:t>Dritte Gliederungsebene</a:t>
            </a:r>
            <a:endParaRPr b="0" lang="en-US" sz="2180" spc="-1" strike="noStrike">
              <a:solidFill>
                <a:srgbClr val="171717"/>
              </a:solidFill>
              <a:latin typeface="Arial"/>
            </a:endParaRPr>
          </a:p>
          <a:p>
            <a:pPr lvl="3" marL="1728000" indent="-216000">
              <a:spcBef>
                <a:spcPts val="768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180" spc="-1" strike="noStrike">
                <a:solidFill>
                  <a:srgbClr val="1c446a"/>
                </a:solidFill>
                <a:latin typeface="Arial"/>
              </a:rPr>
              <a:t>Vierte Gliederungsebene</a:t>
            </a:r>
            <a:endParaRPr b="0" lang="en-US" sz="2180" spc="-1" strike="noStrike">
              <a:solidFill>
                <a:srgbClr val="1c446a"/>
              </a:solidFill>
              <a:latin typeface="Arial"/>
            </a:endParaRPr>
          </a:p>
          <a:p>
            <a:pPr lvl="4" marL="2160000" indent="-216000">
              <a:spcBef>
                <a:spcPts val="3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720" spc="-1" strike="noStrike">
                <a:solidFill>
                  <a:srgbClr val="1c446a"/>
                </a:solidFill>
                <a:latin typeface="Arial"/>
              </a:rPr>
              <a:t>Fünfte Gliederungsebene</a:t>
            </a:r>
            <a:endParaRPr b="0" lang="en-US" sz="2720" spc="-1" strike="noStrike">
              <a:solidFill>
                <a:srgbClr val="1c446a"/>
              </a:solidFill>
              <a:latin typeface="Arial"/>
            </a:endParaRPr>
          </a:p>
          <a:p>
            <a:pPr lvl="5" marL="2592000" indent="-216000">
              <a:spcBef>
                <a:spcPts val="3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720" spc="-1" strike="noStrike">
                <a:solidFill>
                  <a:srgbClr val="1c446a"/>
                </a:solidFill>
                <a:latin typeface="Arial"/>
              </a:rPr>
              <a:t>Sechste Gliederungsebene</a:t>
            </a:r>
            <a:endParaRPr b="0" lang="en-US" sz="2720" spc="-1" strike="noStrike">
              <a:solidFill>
                <a:srgbClr val="1c446a"/>
              </a:solidFill>
              <a:latin typeface="Arial"/>
            </a:endParaRPr>
          </a:p>
          <a:p>
            <a:pPr lvl="6" marL="3024000" indent="-216000">
              <a:spcBef>
                <a:spcPts val="3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720" spc="-1" strike="noStrike">
                <a:solidFill>
                  <a:srgbClr val="1c446a"/>
                </a:solidFill>
                <a:latin typeface="Arial"/>
              </a:rPr>
              <a:t>Siebte Gliederungsebene</a:t>
            </a:r>
            <a:endParaRPr b="0" lang="en-US" sz="2720" spc="-1" strike="noStrike">
              <a:solidFill>
                <a:srgbClr val="1c446a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57" r:id="rId4"/>
    <p:sldLayoutId id="2147483858" r:id="rId5"/>
    <p:sldLayoutId id="2147483859" r:id="rId6"/>
    <p:sldLayoutId id="2147483860" r:id="rId7"/>
    <p:sldLayoutId id="2147483861" r:id="rId8"/>
    <p:sldLayoutId id="2147483862" r:id="rId9"/>
    <p:sldLayoutId id="2147483863" r:id="rId10"/>
    <p:sldLayoutId id="2147483864" r:id="rId11"/>
    <p:sldLayoutId id="2147483865" r:id="rId12"/>
    <p:sldLayoutId id="2147483866" r:id="rId13"/>
    <p:sldLayoutId id="2147483867" r:id="rId14"/>
    <p:sldLayoutId id="2147483868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4" descr=""/>
          <p:cNvPicPr/>
          <p:nvPr/>
        </p:nvPicPr>
        <p:blipFill>
          <a:blip r:embed="rId2"/>
          <a:stretch/>
        </p:blipFill>
        <p:spPr>
          <a:xfrm>
            <a:off x="720" y="6315480"/>
            <a:ext cx="12191400" cy="541800"/>
          </a:xfrm>
          <a:prstGeom prst="rect">
            <a:avLst/>
          </a:prstGeom>
          <a:ln>
            <a:noFill/>
          </a:ln>
        </p:spPr>
      </p:pic>
      <p:sp>
        <p:nvSpPr>
          <p:cNvPr id="41" name="PlaceHolder 1"/>
          <p:cNvSpPr>
            <a:spLocks noGrp="1"/>
          </p:cNvSpPr>
          <p:nvPr>
            <p:ph type="body"/>
          </p:nvPr>
        </p:nvSpPr>
        <p:spPr>
          <a:xfrm>
            <a:off x="407520" y="1591920"/>
            <a:ext cx="11376000" cy="460800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lnSpc>
                <a:spcPct val="90000"/>
              </a:lnSpc>
              <a:spcBef>
                <a:spcPts val="1800"/>
              </a:spcBef>
              <a:spcAft>
                <a:spcPts val="40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100" spc="-1" strike="noStrike">
                <a:solidFill>
                  <a:srgbClr val="2f2f2f"/>
                </a:solidFill>
                <a:latin typeface="Arial"/>
              </a:rPr>
              <a:t>Edit Master text styles</a:t>
            </a:r>
            <a:endParaRPr b="1" lang="en-US" sz="2100" spc="-1" strike="noStrike">
              <a:solidFill>
                <a:srgbClr val="171717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499"/>
              </a:spcBef>
              <a:spcAft>
                <a:spcPts val="300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2f2f2f"/>
                </a:solidFill>
                <a:latin typeface="Arial"/>
              </a:rPr>
              <a:t>Second level</a:t>
            </a:r>
            <a:endParaRPr b="0" lang="en-US" sz="1800" spc="-1" strike="noStrike">
              <a:solidFill>
                <a:srgbClr val="171717"/>
              </a:solidFill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499"/>
              </a:spcBef>
              <a:spcAft>
                <a:spcPts val="30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700" spc="-1" strike="noStrike">
                <a:solidFill>
                  <a:srgbClr val="2f2f2f"/>
                </a:solidFill>
                <a:latin typeface="Arial"/>
              </a:rPr>
              <a:t>Third level</a:t>
            </a:r>
            <a:endParaRPr b="0" lang="en-US" sz="1700" spc="-1" strike="noStrike">
              <a:solidFill>
                <a:srgbClr val="171717"/>
              </a:solidFill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499"/>
              </a:spcBef>
              <a:spcAft>
                <a:spcPts val="300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2f2f2f"/>
                </a:solidFill>
                <a:latin typeface="Arial"/>
              </a:rPr>
              <a:t>Fourth level</a:t>
            </a:r>
            <a:endParaRPr b="0" lang="en-US" sz="1600" spc="-1" strike="noStrike">
              <a:solidFill>
                <a:srgbClr val="1c446a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title"/>
          </p:nvPr>
        </p:nvSpPr>
        <p:spPr>
          <a:xfrm>
            <a:off x="407520" y="372960"/>
            <a:ext cx="11376000" cy="106560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90000"/>
              </a:lnSpc>
            </a:pPr>
            <a:r>
              <a:rPr b="1" lang="en-US" sz="3600" spc="-1" strike="noStrike">
                <a:solidFill>
                  <a:srgbClr val="0033a0"/>
                </a:solidFill>
                <a:latin typeface="Arial"/>
              </a:rPr>
              <a:t>Click to edit Master title style</a:t>
            </a:r>
            <a:endParaRPr b="0" lang="en-US" sz="3600" spc="-1" strike="noStrike">
              <a:solidFill>
                <a:srgbClr val="0033a0"/>
              </a:solidFill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3484440" y="6350400"/>
            <a:ext cx="630720" cy="364320"/>
          </a:xfrm>
          <a:prstGeom prst="rect">
            <a:avLst/>
          </a:prstGeom>
        </p:spPr>
        <p:txBody>
          <a:bodyPr lIns="0" rIns="0" tIns="0" bIns="0" anchor="ctr"/>
          <a:p>
            <a:pPr algn="r">
              <a:lnSpc>
                <a:spcPct val="100000"/>
              </a:lnSpc>
            </a:pPr>
            <a:fld id="{2F6ACA2F-25B7-4479-B263-237158254BA4}" type="datetime1">
              <a:rPr b="0" lang="de-DE" sz="1000" spc="-1" strike="noStrike">
                <a:solidFill>
                  <a:srgbClr val="ffffff"/>
                </a:solidFill>
                <a:latin typeface="Arial"/>
              </a:rPr>
              <a:t>15.04.2020</a:t>
            </a:fld>
            <a:endParaRPr b="0" lang="de-DE" sz="10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258800" y="6356160"/>
            <a:ext cx="6571800" cy="3643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de-DE" sz="1200" spc="-1" strike="noStrike">
                <a:solidFill>
                  <a:srgbClr val="ffffff"/>
                </a:solidFill>
                <a:latin typeface="Arial"/>
              </a:rPr>
              <a:t>Presenter | Presentation Title</a:t>
            </a:r>
            <a:endParaRPr b="0" lang="de-DE" sz="12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11106720" y="6356160"/>
            <a:ext cx="680400" cy="364320"/>
          </a:xfrm>
          <a:prstGeom prst="rect">
            <a:avLst/>
          </a:prstGeom>
        </p:spPr>
        <p:txBody>
          <a:bodyPr lIns="0" rIns="0" tIns="0" bIns="0" anchor="ctr"/>
          <a:p>
            <a:pPr algn="r">
              <a:lnSpc>
                <a:spcPct val="100000"/>
              </a:lnSpc>
            </a:pPr>
            <a:fld id="{1B2711D7-6C6C-44F4-B8B7-33B593042621}" type="slidenum">
              <a:rPr b="0" lang="de-DE" sz="1000" spc="-1" strike="noStrike">
                <a:solidFill>
                  <a:srgbClr val="ffffff"/>
                </a:solidFill>
                <a:latin typeface="Arial"/>
              </a:rPr>
              <a:t>&lt;Foliennummer&gt;</a:t>
            </a:fld>
            <a:endParaRPr b="0" lang="de-DE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Picture 4" descr=""/>
          <p:cNvPicPr/>
          <p:nvPr/>
        </p:nvPicPr>
        <p:blipFill>
          <a:blip r:embed="rId2"/>
          <a:stretch/>
        </p:blipFill>
        <p:spPr>
          <a:xfrm>
            <a:off x="0" y="6315480"/>
            <a:ext cx="12191400" cy="541800"/>
          </a:xfrm>
          <a:prstGeom prst="rect">
            <a:avLst/>
          </a:prstGeom>
          <a:ln>
            <a:noFill/>
          </a:ln>
        </p:spPr>
      </p:pic>
      <p:sp>
        <p:nvSpPr>
          <p:cNvPr id="83" name="PlaceHolder 1"/>
          <p:cNvSpPr>
            <a:spLocks noGrp="1"/>
          </p:cNvSpPr>
          <p:nvPr>
            <p:ph type="body"/>
          </p:nvPr>
        </p:nvSpPr>
        <p:spPr>
          <a:xfrm>
            <a:off x="407520" y="1591920"/>
            <a:ext cx="11376000" cy="460800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lnSpc>
                <a:spcPct val="90000"/>
              </a:lnSpc>
              <a:spcBef>
                <a:spcPts val="1800"/>
              </a:spcBef>
              <a:spcAft>
                <a:spcPts val="40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100" spc="-1" strike="noStrike">
                <a:solidFill>
                  <a:srgbClr val="171717"/>
                </a:solidFill>
                <a:latin typeface="Arial"/>
              </a:rPr>
              <a:t>Click to edit Master text styles</a:t>
            </a:r>
            <a:endParaRPr b="1" lang="en-US" sz="2100" spc="-1" strike="noStrike">
              <a:solidFill>
                <a:srgbClr val="171717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499"/>
              </a:spcBef>
              <a:spcAft>
                <a:spcPts val="300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171717"/>
                </a:solidFill>
                <a:latin typeface="Arial"/>
              </a:rPr>
              <a:t>Second level</a:t>
            </a:r>
            <a:endParaRPr b="0" lang="en-US" sz="1800" spc="-1" strike="noStrike">
              <a:solidFill>
                <a:srgbClr val="171717"/>
              </a:solidFill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499"/>
              </a:spcBef>
              <a:spcAft>
                <a:spcPts val="30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171717"/>
                </a:solidFill>
                <a:latin typeface="Arial"/>
              </a:rPr>
              <a:t>Third level</a:t>
            </a:r>
            <a:endParaRPr b="0" lang="en-US" sz="1800" spc="-1" strike="noStrike">
              <a:solidFill>
                <a:srgbClr val="171717"/>
              </a:solidFill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499"/>
              </a:spcBef>
              <a:spcAft>
                <a:spcPts val="300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171717"/>
                </a:solidFill>
                <a:latin typeface="Arial"/>
              </a:rPr>
              <a:t>Fourth level</a:t>
            </a:r>
            <a:endParaRPr b="0" lang="en-US" sz="1600" spc="-1" strike="noStrike">
              <a:solidFill>
                <a:srgbClr val="1c446a"/>
              </a:solidFill>
              <a:latin typeface="Arial"/>
            </a:endParaRPr>
          </a:p>
          <a:p>
            <a:pPr lvl="4" marL="2160000" indent="-216000"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100" spc="-1" strike="noStrike">
                <a:solidFill>
                  <a:srgbClr val="171717"/>
                </a:solidFill>
                <a:latin typeface="Arial"/>
              </a:rPr>
              <a:t> </a:t>
            </a:r>
            <a:endParaRPr b="0" lang="en-US" sz="2100" spc="-1" strike="noStrike">
              <a:solidFill>
                <a:srgbClr val="1c446a"/>
              </a:solid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title"/>
          </p:nvPr>
        </p:nvSpPr>
        <p:spPr>
          <a:xfrm>
            <a:off x="407520" y="372960"/>
            <a:ext cx="11376000" cy="106560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90000"/>
              </a:lnSpc>
            </a:pPr>
            <a:r>
              <a:rPr b="1" lang="en-US" sz="3600" spc="-1" strike="noStrike">
                <a:solidFill>
                  <a:srgbClr val="0033a0"/>
                </a:solidFill>
                <a:latin typeface="Arial"/>
              </a:rPr>
              <a:t>Click to edit Master title style</a:t>
            </a:r>
            <a:endParaRPr b="0" lang="en-US" sz="3600" spc="-1" strike="noStrike">
              <a:solidFill>
                <a:srgbClr val="0033a0"/>
              </a:solidFill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dt"/>
          </p:nvPr>
        </p:nvSpPr>
        <p:spPr>
          <a:xfrm>
            <a:off x="3484440" y="6350400"/>
            <a:ext cx="630720" cy="364320"/>
          </a:xfrm>
          <a:prstGeom prst="rect">
            <a:avLst/>
          </a:prstGeom>
        </p:spPr>
        <p:txBody>
          <a:bodyPr lIns="0" rIns="0" tIns="0" bIns="0" anchor="ctr"/>
          <a:p>
            <a:pPr algn="r">
              <a:lnSpc>
                <a:spcPct val="100000"/>
              </a:lnSpc>
            </a:pPr>
            <a:fld id="{D70B03E8-86E7-446E-9770-50B9E6EED843}" type="datetime1">
              <a:rPr b="0" lang="de-DE" sz="1000" spc="-1" strike="noStrike">
                <a:solidFill>
                  <a:srgbClr val="ffffff"/>
                </a:solidFill>
                <a:latin typeface="Arial"/>
              </a:rPr>
              <a:t>15.04.2020</a:t>
            </a:fld>
            <a:endParaRPr b="0" lang="de-DE" sz="1000" spc="-1" strike="noStrike">
              <a:latin typeface="Times New Roman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ftr"/>
          </p:nvPr>
        </p:nvSpPr>
        <p:spPr>
          <a:xfrm>
            <a:off x="4258800" y="6356160"/>
            <a:ext cx="6571800" cy="3643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de-DE" sz="1200" spc="-1" strike="noStrike">
                <a:solidFill>
                  <a:srgbClr val="ffffff"/>
                </a:solidFill>
                <a:latin typeface="Arial"/>
              </a:rPr>
              <a:t>Presenter | Presentation Title</a:t>
            </a:r>
            <a:endParaRPr b="0" lang="de-DE" sz="1200" spc="-1" strike="noStrike">
              <a:latin typeface="Times New Roman"/>
            </a:endParaRPr>
          </a:p>
        </p:txBody>
      </p:sp>
      <p:sp>
        <p:nvSpPr>
          <p:cNvPr id="87" name="PlaceHolder 5"/>
          <p:cNvSpPr>
            <a:spLocks noGrp="1"/>
          </p:cNvSpPr>
          <p:nvPr>
            <p:ph type="sldNum"/>
          </p:nvPr>
        </p:nvSpPr>
        <p:spPr>
          <a:xfrm>
            <a:off x="11106720" y="6356160"/>
            <a:ext cx="680400" cy="364320"/>
          </a:xfrm>
          <a:prstGeom prst="rect">
            <a:avLst/>
          </a:prstGeom>
        </p:spPr>
        <p:txBody>
          <a:bodyPr lIns="0" rIns="0" tIns="0" bIns="0" anchor="ctr"/>
          <a:p>
            <a:pPr algn="r">
              <a:lnSpc>
                <a:spcPct val="100000"/>
              </a:lnSpc>
            </a:pPr>
            <a:fld id="{4928B1AE-71DE-4AC4-B8BE-E34D588E7D17}" type="slidenum">
              <a:rPr b="0" lang="de-DE" sz="1000" spc="-1" strike="noStrike">
                <a:solidFill>
                  <a:srgbClr val="ffffff"/>
                </a:solidFill>
                <a:latin typeface="Arial"/>
              </a:rPr>
              <a:t>&lt;Foliennummer&gt;</a:t>
            </a:fld>
            <a:endParaRPr b="0" lang="de-DE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Picture 4" descr=""/>
          <p:cNvPicPr/>
          <p:nvPr/>
        </p:nvPicPr>
        <p:blipFill>
          <a:blip r:embed="rId2"/>
          <a:stretch/>
        </p:blipFill>
        <p:spPr>
          <a:xfrm>
            <a:off x="360" y="6315480"/>
            <a:ext cx="12191400" cy="541800"/>
          </a:xfrm>
          <a:prstGeom prst="rect">
            <a:avLst/>
          </a:prstGeom>
          <a:ln>
            <a:noFill/>
          </a:ln>
        </p:spPr>
      </p:pic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407520" y="364680"/>
            <a:ext cx="11379960" cy="108396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90000"/>
              </a:lnSpc>
            </a:pPr>
            <a:r>
              <a:rPr b="1" lang="en-US" sz="3600" spc="-1" strike="noStrike">
                <a:solidFill>
                  <a:srgbClr val="0033a0"/>
                </a:solidFill>
                <a:latin typeface="Arial"/>
              </a:rPr>
              <a:t>Click to edit Master title style</a:t>
            </a:r>
            <a:endParaRPr b="0" lang="en-US" sz="3600" spc="-1" strike="noStrike">
              <a:solidFill>
                <a:srgbClr val="0033a0"/>
              </a:solidFill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407520" y="1591920"/>
            <a:ext cx="5616360" cy="66780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lnSpc>
                <a:spcPct val="90000"/>
              </a:lnSpc>
              <a:spcBef>
                <a:spcPts val="1800"/>
              </a:spcBef>
              <a:spcAft>
                <a:spcPts val="40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61c4d3"/>
                </a:solidFill>
                <a:latin typeface="Arial"/>
              </a:rPr>
              <a:t>Edit Master text styles</a:t>
            </a:r>
            <a:endParaRPr b="1" lang="en-US" sz="2400" spc="-1" strike="noStrike">
              <a:solidFill>
                <a:srgbClr val="171717"/>
              </a:solidFill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407520" y="2426400"/>
            <a:ext cx="5616360" cy="3762000"/>
          </a:xfrm>
          <a:prstGeom prst="rect">
            <a:avLst/>
          </a:prstGeom>
        </p:spPr>
        <p:txBody>
          <a:bodyPr lIns="0" rIns="0" tIns="0" bIns="0"/>
          <a:p>
            <a:pPr marL="324000" indent="-323640">
              <a:lnSpc>
                <a:spcPct val="90000"/>
              </a:lnSpc>
              <a:spcBef>
                <a:spcPts val="1800"/>
              </a:spcBef>
              <a:spcAft>
                <a:spcPts val="400"/>
              </a:spcAft>
              <a:buClr>
                <a:srgbClr val="171717"/>
              </a:buClr>
              <a:buFont typeface="Arial"/>
              <a:buChar char="•"/>
            </a:pPr>
            <a:r>
              <a:rPr b="1" lang="en-US" sz="2100" spc="-1" strike="noStrike">
                <a:solidFill>
                  <a:srgbClr val="171717"/>
                </a:solidFill>
                <a:latin typeface="Arial"/>
              </a:rPr>
              <a:t>Edit Master text styles</a:t>
            </a:r>
            <a:endParaRPr b="1" lang="en-US" sz="2100" spc="-1" strike="noStrike">
              <a:solidFill>
                <a:srgbClr val="171717"/>
              </a:solidFill>
              <a:latin typeface="Arial"/>
            </a:endParaRPr>
          </a:p>
          <a:p>
            <a:pPr lvl="1" marL="324000" indent="-323640">
              <a:lnSpc>
                <a:spcPct val="100000"/>
              </a:lnSpc>
              <a:spcBef>
                <a:spcPts val="499"/>
              </a:spcBef>
              <a:spcAft>
                <a:spcPts val="300"/>
              </a:spcAft>
              <a:buClr>
                <a:srgbClr val="171717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171717"/>
                </a:solidFill>
                <a:latin typeface="Arial"/>
              </a:rPr>
              <a:t>Second level</a:t>
            </a:r>
            <a:endParaRPr b="0" lang="en-US" sz="1800" spc="-1" strike="noStrike">
              <a:solidFill>
                <a:srgbClr val="171717"/>
              </a:solidFill>
              <a:latin typeface="Arial"/>
            </a:endParaRPr>
          </a:p>
          <a:p>
            <a:pPr lvl="2" marL="648000" indent="-323640">
              <a:lnSpc>
                <a:spcPct val="100000"/>
              </a:lnSpc>
              <a:spcBef>
                <a:spcPts val="499"/>
              </a:spcBef>
              <a:spcAft>
                <a:spcPts val="300"/>
              </a:spcAft>
              <a:buClr>
                <a:srgbClr val="171717"/>
              </a:buClr>
              <a:buFont typeface="Arial"/>
              <a:buChar char="•"/>
            </a:pPr>
            <a:r>
              <a:rPr b="0" lang="en-US" sz="1700" spc="-1" strike="noStrike">
                <a:solidFill>
                  <a:srgbClr val="171717"/>
                </a:solidFill>
                <a:latin typeface="Arial"/>
              </a:rPr>
              <a:t>Third level</a:t>
            </a:r>
            <a:endParaRPr b="0" lang="en-US" sz="1700" spc="-1" strike="noStrike">
              <a:solidFill>
                <a:srgbClr val="171717"/>
              </a:solidFill>
              <a:latin typeface="Arial"/>
            </a:endParaRPr>
          </a:p>
          <a:p>
            <a:pPr lvl="3" marL="972000" indent="-323640">
              <a:lnSpc>
                <a:spcPct val="100000"/>
              </a:lnSpc>
              <a:spcBef>
                <a:spcPts val="499"/>
              </a:spcBef>
              <a:spcAft>
                <a:spcPts val="300"/>
              </a:spcAft>
              <a:buClr>
                <a:srgbClr val="171717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171717"/>
                </a:solidFill>
                <a:latin typeface="Arial"/>
              </a:rPr>
              <a:t>Fourth level</a:t>
            </a:r>
            <a:endParaRPr b="0" lang="en-US" sz="1600" spc="-1" strike="noStrike">
              <a:solidFill>
                <a:srgbClr val="1c446a"/>
              </a:solidFill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6171480" y="1604520"/>
            <a:ext cx="5616360" cy="65556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90000"/>
              </a:lnSpc>
              <a:spcBef>
                <a:spcPts val="1800"/>
              </a:spcBef>
              <a:spcAft>
                <a:spcPts val="400"/>
              </a:spcAft>
            </a:pPr>
            <a:r>
              <a:rPr b="1" lang="en-US" sz="2400" spc="-1" strike="noStrike">
                <a:solidFill>
                  <a:srgbClr val="61c4d3"/>
                </a:solidFill>
                <a:latin typeface="Arial"/>
              </a:rPr>
              <a:t>Edit Master text styles</a:t>
            </a:r>
            <a:endParaRPr b="1" lang="en-US" sz="2400" spc="-1" strike="noStrike">
              <a:solidFill>
                <a:srgbClr val="171717"/>
              </a:solidFill>
              <a:latin typeface="Arial"/>
            </a:endParaRPr>
          </a:p>
        </p:txBody>
      </p:sp>
      <p:sp>
        <p:nvSpPr>
          <p:cNvPr id="129" name="PlaceHolder 5"/>
          <p:cNvSpPr>
            <a:spLocks noGrp="1"/>
          </p:cNvSpPr>
          <p:nvPr>
            <p:ph type="body"/>
          </p:nvPr>
        </p:nvSpPr>
        <p:spPr>
          <a:xfrm>
            <a:off x="6171480" y="2426400"/>
            <a:ext cx="5611320" cy="3762000"/>
          </a:xfrm>
          <a:prstGeom prst="rect">
            <a:avLst/>
          </a:prstGeom>
        </p:spPr>
        <p:txBody>
          <a:bodyPr lIns="0" rIns="0" tIns="0" bIns="0"/>
          <a:p>
            <a:pPr marL="324000" indent="-323640">
              <a:lnSpc>
                <a:spcPct val="90000"/>
              </a:lnSpc>
              <a:spcBef>
                <a:spcPts val="1800"/>
              </a:spcBef>
              <a:spcAft>
                <a:spcPts val="400"/>
              </a:spcAft>
              <a:buClr>
                <a:srgbClr val="171717"/>
              </a:buClr>
              <a:buFont typeface="Arial"/>
              <a:buChar char="•"/>
            </a:pPr>
            <a:r>
              <a:rPr b="1" lang="en-US" sz="2100" spc="-1" strike="noStrike">
                <a:solidFill>
                  <a:srgbClr val="171717"/>
                </a:solidFill>
                <a:latin typeface="Arial"/>
              </a:rPr>
              <a:t>Edit Master text styles</a:t>
            </a:r>
            <a:endParaRPr b="1" lang="en-US" sz="2100" spc="-1" strike="noStrike">
              <a:solidFill>
                <a:srgbClr val="171717"/>
              </a:solidFill>
              <a:latin typeface="Arial"/>
            </a:endParaRPr>
          </a:p>
          <a:p>
            <a:pPr lvl="1" marL="324000" indent="-323640">
              <a:lnSpc>
                <a:spcPct val="100000"/>
              </a:lnSpc>
              <a:spcBef>
                <a:spcPts val="499"/>
              </a:spcBef>
              <a:spcAft>
                <a:spcPts val="300"/>
              </a:spcAft>
              <a:buClr>
                <a:srgbClr val="171717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171717"/>
                </a:solidFill>
                <a:latin typeface="Arial"/>
              </a:rPr>
              <a:t>Second level</a:t>
            </a:r>
            <a:endParaRPr b="0" lang="en-US" sz="1800" spc="-1" strike="noStrike">
              <a:solidFill>
                <a:srgbClr val="171717"/>
              </a:solidFill>
              <a:latin typeface="Arial"/>
            </a:endParaRPr>
          </a:p>
          <a:p>
            <a:pPr lvl="2" marL="648000" indent="-323640">
              <a:lnSpc>
                <a:spcPct val="100000"/>
              </a:lnSpc>
              <a:spcBef>
                <a:spcPts val="499"/>
              </a:spcBef>
              <a:spcAft>
                <a:spcPts val="300"/>
              </a:spcAft>
              <a:buClr>
                <a:srgbClr val="171717"/>
              </a:buClr>
              <a:buFont typeface="Arial"/>
              <a:buChar char="•"/>
            </a:pPr>
            <a:r>
              <a:rPr b="0" lang="en-US" sz="1700" spc="-1" strike="noStrike">
                <a:solidFill>
                  <a:srgbClr val="171717"/>
                </a:solidFill>
                <a:latin typeface="Arial"/>
              </a:rPr>
              <a:t>Third level</a:t>
            </a:r>
            <a:endParaRPr b="0" lang="en-US" sz="1700" spc="-1" strike="noStrike">
              <a:solidFill>
                <a:srgbClr val="171717"/>
              </a:solidFill>
              <a:latin typeface="Arial"/>
            </a:endParaRPr>
          </a:p>
          <a:p>
            <a:pPr lvl="3" marL="972000" indent="-323640">
              <a:lnSpc>
                <a:spcPct val="100000"/>
              </a:lnSpc>
              <a:spcBef>
                <a:spcPts val="499"/>
              </a:spcBef>
              <a:spcAft>
                <a:spcPts val="300"/>
              </a:spcAft>
              <a:buClr>
                <a:srgbClr val="171717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171717"/>
                </a:solidFill>
                <a:latin typeface="Arial"/>
              </a:rPr>
              <a:t>Fourth level</a:t>
            </a:r>
            <a:endParaRPr b="0" lang="en-US" sz="1600" spc="-1" strike="noStrike">
              <a:solidFill>
                <a:srgbClr val="1c446a"/>
              </a:solidFill>
              <a:latin typeface="Arial"/>
            </a:endParaRPr>
          </a:p>
        </p:txBody>
      </p:sp>
      <p:sp>
        <p:nvSpPr>
          <p:cNvPr id="130" name="PlaceHolder 6"/>
          <p:cNvSpPr>
            <a:spLocks noGrp="1"/>
          </p:cNvSpPr>
          <p:nvPr>
            <p:ph type="dt"/>
          </p:nvPr>
        </p:nvSpPr>
        <p:spPr>
          <a:xfrm>
            <a:off x="3484440" y="6350400"/>
            <a:ext cx="630720" cy="364320"/>
          </a:xfrm>
          <a:prstGeom prst="rect">
            <a:avLst/>
          </a:prstGeom>
        </p:spPr>
        <p:txBody>
          <a:bodyPr lIns="0" rIns="0" tIns="0" bIns="0" anchor="ctr"/>
          <a:p>
            <a:pPr algn="r">
              <a:lnSpc>
                <a:spcPct val="100000"/>
              </a:lnSpc>
            </a:pPr>
            <a:fld id="{5C0C8B7D-09DF-4709-AABB-1B78EA78989C}" type="datetime1">
              <a:rPr b="0" lang="de-DE" sz="1000" spc="-1" strike="noStrike">
                <a:solidFill>
                  <a:srgbClr val="ffffff"/>
                </a:solidFill>
                <a:latin typeface="Arial"/>
              </a:rPr>
              <a:t>15.04.2020</a:t>
            </a:fld>
            <a:endParaRPr b="0" lang="de-DE" sz="1000" spc="-1" strike="noStrike">
              <a:latin typeface="Times New Roman"/>
            </a:endParaRPr>
          </a:p>
        </p:txBody>
      </p:sp>
      <p:sp>
        <p:nvSpPr>
          <p:cNvPr id="131" name="PlaceHolder 7"/>
          <p:cNvSpPr>
            <a:spLocks noGrp="1"/>
          </p:cNvSpPr>
          <p:nvPr>
            <p:ph type="ftr"/>
          </p:nvPr>
        </p:nvSpPr>
        <p:spPr>
          <a:xfrm>
            <a:off x="4258800" y="6356160"/>
            <a:ext cx="6571800" cy="3643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de-DE" sz="1200" spc="-1" strike="noStrike">
                <a:solidFill>
                  <a:srgbClr val="ffffff"/>
                </a:solidFill>
                <a:latin typeface="Arial"/>
              </a:rPr>
              <a:t>Presenter | Presentation Title</a:t>
            </a:r>
            <a:endParaRPr b="0" lang="de-DE" sz="1200" spc="-1" strike="noStrike">
              <a:latin typeface="Times New Roman"/>
            </a:endParaRPr>
          </a:p>
        </p:txBody>
      </p:sp>
      <p:sp>
        <p:nvSpPr>
          <p:cNvPr id="132" name="PlaceHolder 8"/>
          <p:cNvSpPr>
            <a:spLocks noGrp="1"/>
          </p:cNvSpPr>
          <p:nvPr>
            <p:ph type="sldNum"/>
          </p:nvPr>
        </p:nvSpPr>
        <p:spPr>
          <a:xfrm>
            <a:off x="11106720" y="6356160"/>
            <a:ext cx="680400" cy="364320"/>
          </a:xfrm>
          <a:prstGeom prst="rect">
            <a:avLst/>
          </a:prstGeom>
        </p:spPr>
        <p:txBody>
          <a:bodyPr lIns="0" rIns="0" tIns="0" bIns="0" anchor="ctr"/>
          <a:p>
            <a:pPr algn="r">
              <a:lnSpc>
                <a:spcPct val="100000"/>
              </a:lnSpc>
            </a:pPr>
            <a:fld id="{72431595-079D-44A8-A449-71F61E95D669}" type="slidenum">
              <a:rPr b="0" lang="de-DE" sz="1000" spc="-1" strike="noStrike">
                <a:solidFill>
                  <a:srgbClr val="ffffff"/>
                </a:solidFill>
                <a:latin typeface="Arial"/>
              </a:rPr>
              <a:t>&lt;Foliennummer&gt;</a:t>
            </a:fld>
            <a:endParaRPr b="0" lang="de-DE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Picture 4" descr=""/>
          <p:cNvPicPr/>
          <p:nvPr/>
        </p:nvPicPr>
        <p:blipFill>
          <a:blip r:embed="rId2"/>
          <a:stretch/>
        </p:blipFill>
        <p:spPr>
          <a:xfrm>
            <a:off x="360" y="6315480"/>
            <a:ext cx="12191400" cy="541800"/>
          </a:xfrm>
          <a:prstGeom prst="rect">
            <a:avLst/>
          </a:prstGeom>
          <a:ln>
            <a:noFill/>
          </a:ln>
        </p:spPr>
      </p:pic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407520" y="372960"/>
            <a:ext cx="11376000" cy="106560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90000"/>
              </a:lnSpc>
            </a:pPr>
            <a:r>
              <a:rPr b="1" lang="en-US" sz="3600" spc="-1" strike="noStrike">
                <a:solidFill>
                  <a:srgbClr val="0033a0"/>
                </a:solidFill>
                <a:latin typeface="Arial"/>
              </a:rPr>
              <a:t>Click to edit Master title style</a:t>
            </a:r>
            <a:endParaRPr b="0" lang="en-US" sz="3600" spc="-1" strike="noStrike">
              <a:solidFill>
                <a:srgbClr val="0033a0"/>
              </a:solidFill>
              <a:latin typeface="Arial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 type="body"/>
          </p:nvPr>
        </p:nvSpPr>
        <p:spPr>
          <a:xfrm>
            <a:off x="407520" y="1591920"/>
            <a:ext cx="5616360" cy="460800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lnSpc>
                <a:spcPct val="90000"/>
              </a:lnSpc>
              <a:spcBef>
                <a:spcPts val="1800"/>
              </a:spcBef>
              <a:spcAft>
                <a:spcPts val="40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100" spc="-1" strike="noStrike">
                <a:solidFill>
                  <a:srgbClr val="171717"/>
                </a:solidFill>
                <a:latin typeface="Arial"/>
              </a:rPr>
              <a:t>Edit Master text styles</a:t>
            </a:r>
            <a:endParaRPr b="1" lang="en-US" sz="2100" spc="-1" strike="noStrike">
              <a:solidFill>
                <a:srgbClr val="171717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499"/>
              </a:spcBef>
              <a:spcAft>
                <a:spcPts val="300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171717"/>
                </a:solidFill>
                <a:latin typeface="Arial"/>
              </a:rPr>
              <a:t>Second level</a:t>
            </a:r>
            <a:endParaRPr b="0" lang="en-US" sz="1800" spc="-1" strike="noStrike">
              <a:solidFill>
                <a:srgbClr val="171717"/>
              </a:solidFill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499"/>
              </a:spcBef>
              <a:spcAft>
                <a:spcPts val="30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700" spc="-1" strike="noStrike">
                <a:solidFill>
                  <a:srgbClr val="171717"/>
                </a:solidFill>
                <a:latin typeface="Arial"/>
              </a:rPr>
              <a:t>Third level</a:t>
            </a:r>
            <a:endParaRPr b="0" lang="en-US" sz="1700" spc="-1" strike="noStrike">
              <a:solidFill>
                <a:srgbClr val="171717"/>
              </a:solidFill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499"/>
              </a:spcBef>
              <a:spcAft>
                <a:spcPts val="300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171717"/>
                </a:solidFill>
                <a:latin typeface="Arial"/>
              </a:rPr>
              <a:t>Fourth level</a:t>
            </a:r>
            <a:endParaRPr b="0" lang="en-US" sz="1600" spc="-1" strike="noStrike">
              <a:solidFill>
                <a:srgbClr val="1c446a"/>
              </a:solidFill>
              <a:latin typeface="Arial"/>
            </a:endParaRPr>
          </a:p>
        </p:txBody>
      </p:sp>
      <p:sp>
        <p:nvSpPr>
          <p:cNvPr id="172" name="PlaceHolder 3"/>
          <p:cNvSpPr>
            <a:spLocks noGrp="1"/>
          </p:cNvSpPr>
          <p:nvPr>
            <p:ph type="body"/>
          </p:nvPr>
        </p:nvSpPr>
        <p:spPr>
          <a:xfrm>
            <a:off x="6171480" y="1591920"/>
            <a:ext cx="5611320" cy="460800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90000"/>
              </a:lnSpc>
              <a:spcBef>
                <a:spcPts val="1800"/>
              </a:spcBef>
              <a:spcAft>
                <a:spcPts val="400"/>
              </a:spcAft>
            </a:pPr>
            <a:r>
              <a:rPr b="1" lang="en-US" sz="2100" spc="-1" strike="noStrike">
                <a:solidFill>
                  <a:srgbClr val="171717"/>
                </a:solidFill>
                <a:latin typeface="Arial"/>
              </a:rPr>
              <a:t>Edit Master text styles</a:t>
            </a:r>
            <a:endParaRPr b="1" lang="en-US" sz="2100" spc="-1" strike="noStrike">
              <a:solidFill>
                <a:srgbClr val="171717"/>
              </a:solidFill>
              <a:latin typeface="Arial"/>
            </a:endParaRPr>
          </a:p>
          <a:p>
            <a:pPr lvl="1" marL="324000" indent="-323640">
              <a:lnSpc>
                <a:spcPct val="100000"/>
              </a:lnSpc>
              <a:spcBef>
                <a:spcPts val="499"/>
              </a:spcBef>
              <a:spcAft>
                <a:spcPts val="300"/>
              </a:spcAft>
              <a:buClr>
                <a:srgbClr val="171717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171717"/>
                </a:solidFill>
                <a:latin typeface="Arial"/>
              </a:rPr>
              <a:t>Second level</a:t>
            </a:r>
            <a:endParaRPr b="0" lang="en-US" sz="1800" spc="-1" strike="noStrike">
              <a:solidFill>
                <a:srgbClr val="171717"/>
              </a:solidFill>
              <a:latin typeface="Arial"/>
            </a:endParaRPr>
          </a:p>
          <a:p>
            <a:pPr lvl="2" marL="648000" indent="-323640">
              <a:lnSpc>
                <a:spcPct val="100000"/>
              </a:lnSpc>
              <a:spcBef>
                <a:spcPts val="499"/>
              </a:spcBef>
              <a:spcAft>
                <a:spcPts val="300"/>
              </a:spcAft>
              <a:buClr>
                <a:srgbClr val="171717"/>
              </a:buClr>
              <a:buFont typeface="Arial"/>
              <a:buChar char="•"/>
            </a:pPr>
            <a:r>
              <a:rPr b="0" lang="en-US" sz="1700" spc="-1" strike="noStrike">
                <a:solidFill>
                  <a:srgbClr val="171717"/>
                </a:solidFill>
                <a:latin typeface="Arial"/>
              </a:rPr>
              <a:t>Third level</a:t>
            </a:r>
            <a:endParaRPr b="0" lang="en-US" sz="1700" spc="-1" strike="noStrike">
              <a:solidFill>
                <a:srgbClr val="171717"/>
              </a:solidFill>
              <a:latin typeface="Arial"/>
            </a:endParaRPr>
          </a:p>
          <a:p>
            <a:pPr lvl="3" marL="972000" indent="-323640">
              <a:lnSpc>
                <a:spcPct val="100000"/>
              </a:lnSpc>
              <a:spcBef>
                <a:spcPts val="499"/>
              </a:spcBef>
              <a:spcAft>
                <a:spcPts val="300"/>
              </a:spcAft>
              <a:buClr>
                <a:srgbClr val="171717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171717"/>
                </a:solidFill>
                <a:latin typeface="Arial"/>
              </a:rPr>
              <a:t>Fourth level</a:t>
            </a:r>
            <a:endParaRPr b="0" lang="en-US" sz="1600" spc="-1" strike="noStrike">
              <a:solidFill>
                <a:srgbClr val="1c446a"/>
              </a:solidFill>
              <a:latin typeface="Arial"/>
            </a:endParaRPr>
          </a:p>
        </p:txBody>
      </p:sp>
      <p:sp>
        <p:nvSpPr>
          <p:cNvPr id="173" name="PlaceHolder 4"/>
          <p:cNvSpPr>
            <a:spLocks noGrp="1"/>
          </p:cNvSpPr>
          <p:nvPr>
            <p:ph type="dt"/>
          </p:nvPr>
        </p:nvSpPr>
        <p:spPr>
          <a:xfrm>
            <a:off x="3484440" y="6350400"/>
            <a:ext cx="630720" cy="364320"/>
          </a:xfrm>
          <a:prstGeom prst="rect">
            <a:avLst/>
          </a:prstGeom>
        </p:spPr>
        <p:txBody>
          <a:bodyPr lIns="0" rIns="0" tIns="0" bIns="0" anchor="ctr"/>
          <a:p>
            <a:pPr algn="r">
              <a:lnSpc>
                <a:spcPct val="100000"/>
              </a:lnSpc>
            </a:pPr>
            <a:fld id="{1DAEC08D-79A1-4A93-BA0B-ABE9A39E77A1}" type="datetime1">
              <a:rPr b="0" lang="de-DE" sz="1000" spc="-1" strike="noStrike">
                <a:solidFill>
                  <a:srgbClr val="ffffff"/>
                </a:solidFill>
                <a:latin typeface="Arial"/>
              </a:rPr>
              <a:t>15.04.2020</a:t>
            </a:fld>
            <a:endParaRPr b="0" lang="de-DE" sz="1000" spc="-1" strike="noStrike">
              <a:latin typeface="Times New Roman"/>
            </a:endParaRPr>
          </a:p>
        </p:txBody>
      </p:sp>
      <p:sp>
        <p:nvSpPr>
          <p:cNvPr id="174" name="PlaceHolder 5"/>
          <p:cNvSpPr>
            <a:spLocks noGrp="1"/>
          </p:cNvSpPr>
          <p:nvPr>
            <p:ph type="ftr"/>
          </p:nvPr>
        </p:nvSpPr>
        <p:spPr>
          <a:xfrm>
            <a:off x="4258800" y="6356160"/>
            <a:ext cx="6571800" cy="3643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de-DE" sz="1200" spc="-1" strike="noStrike">
                <a:solidFill>
                  <a:srgbClr val="ffffff"/>
                </a:solidFill>
                <a:latin typeface="Arial"/>
              </a:rPr>
              <a:t>Presenter | Presentation Title</a:t>
            </a:r>
            <a:endParaRPr b="0" lang="de-DE" sz="1200" spc="-1" strike="noStrike">
              <a:latin typeface="Times New Roman"/>
            </a:endParaRPr>
          </a:p>
        </p:txBody>
      </p:sp>
      <p:sp>
        <p:nvSpPr>
          <p:cNvPr id="175" name="PlaceHolder 6"/>
          <p:cNvSpPr>
            <a:spLocks noGrp="1"/>
          </p:cNvSpPr>
          <p:nvPr>
            <p:ph type="sldNum"/>
          </p:nvPr>
        </p:nvSpPr>
        <p:spPr>
          <a:xfrm>
            <a:off x="11106720" y="6356160"/>
            <a:ext cx="680400" cy="364320"/>
          </a:xfrm>
          <a:prstGeom prst="rect">
            <a:avLst/>
          </a:prstGeom>
        </p:spPr>
        <p:txBody>
          <a:bodyPr lIns="0" rIns="0" tIns="0" bIns="0" anchor="ctr"/>
          <a:p>
            <a:pPr algn="r">
              <a:lnSpc>
                <a:spcPct val="100000"/>
              </a:lnSpc>
            </a:pPr>
            <a:fld id="{87482D16-5CAD-4972-9D89-23B07EB3CB7E}" type="slidenum">
              <a:rPr b="0" lang="de-DE" sz="1000" spc="-1" strike="noStrike">
                <a:solidFill>
                  <a:srgbClr val="ffffff"/>
                </a:solidFill>
                <a:latin typeface="Arial"/>
              </a:rPr>
              <a:t>&lt;Foliennummer&gt;</a:t>
            </a:fld>
            <a:endParaRPr b="0" lang="de-DE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Picture 4" descr=""/>
          <p:cNvPicPr/>
          <p:nvPr/>
        </p:nvPicPr>
        <p:blipFill>
          <a:blip r:embed="rId2"/>
          <a:stretch/>
        </p:blipFill>
        <p:spPr>
          <a:xfrm>
            <a:off x="360" y="6315480"/>
            <a:ext cx="12191400" cy="541800"/>
          </a:xfrm>
          <a:prstGeom prst="rect">
            <a:avLst/>
          </a:prstGeom>
          <a:ln>
            <a:noFill/>
          </a:ln>
        </p:spPr>
      </p:pic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407520" y="372960"/>
            <a:ext cx="11376000" cy="106560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90000"/>
              </a:lnSpc>
            </a:pPr>
            <a:r>
              <a:rPr b="1" lang="en-US" sz="3600" spc="-1" strike="noStrike">
                <a:solidFill>
                  <a:srgbClr val="0033a0"/>
                </a:solidFill>
                <a:latin typeface="Arial"/>
              </a:rPr>
              <a:t>Click to edit Master title style</a:t>
            </a:r>
            <a:endParaRPr b="0" lang="en-US" sz="3600" spc="-1" strike="noStrike">
              <a:solidFill>
                <a:srgbClr val="0033a0"/>
              </a:solidFill>
              <a:latin typeface="Arial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 type="dt"/>
          </p:nvPr>
        </p:nvSpPr>
        <p:spPr>
          <a:xfrm>
            <a:off x="3484440" y="6350400"/>
            <a:ext cx="630720" cy="364320"/>
          </a:xfrm>
          <a:prstGeom prst="rect">
            <a:avLst/>
          </a:prstGeom>
        </p:spPr>
        <p:txBody>
          <a:bodyPr lIns="0" rIns="0" tIns="0" bIns="0" anchor="ctr"/>
          <a:p>
            <a:pPr algn="r">
              <a:lnSpc>
                <a:spcPct val="100000"/>
              </a:lnSpc>
            </a:pPr>
            <a:fld id="{844F173F-0305-4BAA-8A2C-D1165D178BDD}" type="datetime1">
              <a:rPr b="0" lang="de-DE" sz="1000" spc="-1" strike="noStrike">
                <a:solidFill>
                  <a:srgbClr val="ffffff"/>
                </a:solidFill>
                <a:latin typeface="Arial"/>
              </a:rPr>
              <a:t>15.04.2020</a:t>
            </a:fld>
            <a:endParaRPr b="0" lang="de-DE" sz="1000" spc="-1" strike="noStrike">
              <a:latin typeface="Times New Roman"/>
            </a:endParaRPr>
          </a:p>
        </p:txBody>
      </p:sp>
      <p:sp>
        <p:nvSpPr>
          <p:cNvPr id="215" name="PlaceHolder 3"/>
          <p:cNvSpPr>
            <a:spLocks noGrp="1"/>
          </p:cNvSpPr>
          <p:nvPr>
            <p:ph type="ftr"/>
          </p:nvPr>
        </p:nvSpPr>
        <p:spPr>
          <a:xfrm>
            <a:off x="4258800" y="6356160"/>
            <a:ext cx="6571800" cy="3643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de-DE" sz="1200" spc="-1" strike="noStrike">
                <a:solidFill>
                  <a:srgbClr val="ffffff"/>
                </a:solidFill>
                <a:latin typeface="Arial"/>
              </a:rPr>
              <a:t>Presenter | Presentation Title</a:t>
            </a:r>
            <a:endParaRPr b="0" lang="de-DE" sz="1200" spc="-1" strike="noStrike">
              <a:latin typeface="Times New Roman"/>
            </a:endParaRPr>
          </a:p>
        </p:txBody>
      </p:sp>
      <p:sp>
        <p:nvSpPr>
          <p:cNvPr id="216" name="PlaceHolder 4"/>
          <p:cNvSpPr>
            <a:spLocks noGrp="1"/>
          </p:cNvSpPr>
          <p:nvPr>
            <p:ph type="sldNum"/>
          </p:nvPr>
        </p:nvSpPr>
        <p:spPr>
          <a:xfrm>
            <a:off x="11106720" y="6356160"/>
            <a:ext cx="680400" cy="364320"/>
          </a:xfrm>
          <a:prstGeom prst="rect">
            <a:avLst/>
          </a:prstGeom>
        </p:spPr>
        <p:txBody>
          <a:bodyPr lIns="0" rIns="0" tIns="0" bIns="0" anchor="ctr"/>
          <a:p>
            <a:pPr algn="r">
              <a:lnSpc>
                <a:spcPct val="100000"/>
              </a:lnSpc>
            </a:pPr>
            <a:fld id="{E5C4607B-B150-45AD-AE96-E6C58B3001D3}" type="slidenum">
              <a:rPr b="0" lang="de-DE" sz="1000" spc="-1" strike="noStrike">
                <a:solidFill>
                  <a:srgbClr val="ffffff"/>
                </a:solidFill>
                <a:latin typeface="Arial"/>
              </a:rPr>
              <a:t>&lt;Foliennummer&gt;</a:t>
            </a:fld>
            <a:endParaRPr b="0" lang="de-DE" sz="1000" spc="-1" strike="noStrike">
              <a:latin typeface="Times New Roman"/>
            </a:endParaRPr>
          </a:p>
        </p:txBody>
      </p:sp>
      <p:sp>
        <p:nvSpPr>
          <p:cNvPr id="217" name="PlaceHolder 5"/>
          <p:cNvSpPr>
            <a:spLocks noGrp="1"/>
          </p:cNvSpPr>
          <p:nvPr>
            <p:ph type="body"/>
          </p:nvPr>
        </p:nvSpPr>
        <p:spPr>
          <a:xfrm>
            <a:off x="407520" y="1439640"/>
            <a:ext cx="11376000" cy="4760280"/>
          </a:xfrm>
          <a:prstGeom prst="rect">
            <a:avLst/>
          </a:prstGeom>
        </p:spPr>
        <p:txBody>
          <a:bodyPr lIns="90000" rIns="90000" tIns="45000" bIns="45000" anchor="ctr"/>
          <a:p>
            <a:pPr marL="432000" indent="-324000" algn="ct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33a0"/>
                </a:solidFill>
                <a:latin typeface="Arial"/>
              </a:rPr>
              <a:t>Drag and drop picture</a:t>
            </a:r>
            <a:endParaRPr b="1" lang="en-US" sz="1800" spc="-1" strike="noStrike">
              <a:solidFill>
                <a:srgbClr val="171717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4" name="Picture 4" descr=""/>
          <p:cNvPicPr/>
          <p:nvPr/>
        </p:nvPicPr>
        <p:blipFill>
          <a:blip r:embed="rId2"/>
          <a:stretch/>
        </p:blipFill>
        <p:spPr>
          <a:xfrm>
            <a:off x="360" y="6315480"/>
            <a:ext cx="12191400" cy="541800"/>
          </a:xfrm>
          <a:prstGeom prst="rect">
            <a:avLst/>
          </a:prstGeom>
          <a:ln>
            <a:noFill/>
          </a:ln>
        </p:spPr>
      </p:pic>
      <p:sp>
        <p:nvSpPr>
          <p:cNvPr id="255" name="PlaceHolder 1"/>
          <p:cNvSpPr>
            <a:spLocks noGrp="1"/>
          </p:cNvSpPr>
          <p:nvPr>
            <p:ph type="body"/>
          </p:nvPr>
        </p:nvSpPr>
        <p:spPr>
          <a:xfrm>
            <a:off x="0" y="-29160"/>
            <a:ext cx="12191400" cy="6351120"/>
          </a:xfrm>
          <a:prstGeom prst="rect">
            <a:avLst/>
          </a:prstGeom>
        </p:spPr>
        <p:txBody>
          <a:bodyPr lIns="90000" rIns="90000" tIns="45000" bIns="45000" anchor="ctr"/>
          <a:p>
            <a:pPr marL="432000" indent="-324000" algn="ct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33a0"/>
                </a:solidFill>
                <a:latin typeface="Arial"/>
              </a:rPr>
              <a:t>Drag and drop picture</a:t>
            </a:r>
            <a:endParaRPr b="1" lang="en-US" sz="1800" spc="-1" strike="noStrike">
              <a:solidFill>
                <a:srgbClr val="171717"/>
              </a:solidFill>
              <a:latin typeface="Arial"/>
            </a:endParaRPr>
          </a:p>
        </p:txBody>
      </p:sp>
      <p:sp>
        <p:nvSpPr>
          <p:cNvPr id="256" name="PlaceHolder 2"/>
          <p:cNvSpPr>
            <a:spLocks noGrp="1"/>
          </p:cNvSpPr>
          <p:nvPr>
            <p:ph type="body"/>
          </p:nvPr>
        </p:nvSpPr>
        <p:spPr>
          <a:xfrm>
            <a:off x="8074800" y="-52200"/>
            <a:ext cx="4115880" cy="6370560"/>
          </a:xfrm>
          <a:prstGeom prst="rect">
            <a:avLst/>
          </a:prstGeom>
        </p:spPr>
        <p:txBody>
          <a:bodyPr lIns="180000" rIns="180000" tIns="180000" bIns="180000"/>
          <a:p>
            <a:pPr>
              <a:lnSpc>
                <a:spcPct val="90000"/>
              </a:lnSpc>
              <a:spcBef>
                <a:spcPts val="1800"/>
              </a:spcBef>
              <a:spcAft>
                <a:spcPts val="400"/>
              </a:spcAft>
            </a:pPr>
            <a:r>
              <a:rPr b="1" lang="en-US" sz="2800" spc="-1" strike="noStrike">
                <a:solidFill>
                  <a:srgbClr val="ffffff"/>
                </a:solidFill>
                <a:latin typeface="Arial"/>
              </a:rPr>
              <a:t>Edit Master text styles</a:t>
            </a:r>
            <a:endParaRPr b="1" lang="en-US" sz="2800" spc="-1" strike="noStrike">
              <a:solidFill>
                <a:srgbClr val="171717"/>
              </a:solidFill>
              <a:latin typeface="Arial"/>
            </a:endParaRPr>
          </a:p>
          <a:p>
            <a:pPr lvl="1" marL="324000" indent="-323640">
              <a:lnSpc>
                <a:spcPct val="100000"/>
              </a:lnSpc>
              <a:spcBef>
                <a:spcPts val="499"/>
              </a:spcBef>
              <a:spcAft>
                <a:spcPts val="300"/>
              </a:spcAft>
              <a:buClr>
                <a:srgbClr val="ffffff"/>
              </a:buClr>
              <a:buFont typeface="Arial"/>
              <a:buChar char="•"/>
            </a:pPr>
            <a:r>
              <a:rPr b="0" lang="en-US" sz="2100" spc="-1" strike="noStrike">
                <a:solidFill>
                  <a:srgbClr val="ffffff"/>
                </a:solidFill>
                <a:latin typeface="Arial"/>
              </a:rPr>
              <a:t>Second level</a:t>
            </a:r>
            <a:endParaRPr b="0" lang="en-US" sz="2100" spc="-1" strike="noStrike">
              <a:solidFill>
                <a:srgbClr val="171717"/>
              </a:solidFill>
              <a:latin typeface="Arial"/>
            </a:endParaRPr>
          </a:p>
          <a:p>
            <a:pPr lvl="2" marL="648000" indent="-323640">
              <a:lnSpc>
                <a:spcPct val="100000"/>
              </a:lnSpc>
              <a:spcBef>
                <a:spcPts val="499"/>
              </a:spcBef>
              <a:spcAft>
                <a:spcPts val="300"/>
              </a:spcAft>
              <a:buClr>
                <a:srgbClr val="ffffff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Third level</a:t>
            </a:r>
            <a:endParaRPr b="0" lang="en-US" sz="1800" spc="-1" strike="noStrike">
              <a:solidFill>
                <a:srgbClr val="171717"/>
              </a:solidFill>
              <a:latin typeface="Arial"/>
            </a:endParaRPr>
          </a:p>
          <a:p>
            <a:pPr lvl="3" marL="972000" indent="-323640">
              <a:lnSpc>
                <a:spcPct val="100000"/>
              </a:lnSpc>
              <a:spcBef>
                <a:spcPts val="499"/>
              </a:spcBef>
              <a:spcAft>
                <a:spcPts val="300"/>
              </a:spcAft>
              <a:buClr>
                <a:srgbClr val="ffffff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</a:rPr>
              <a:t>Fourth level</a:t>
            </a:r>
            <a:endParaRPr b="0" lang="en-US" sz="1600" spc="-1" strike="noStrike">
              <a:solidFill>
                <a:srgbClr val="1c446a"/>
              </a:solidFill>
              <a:latin typeface="Arial"/>
            </a:endParaRPr>
          </a:p>
        </p:txBody>
      </p:sp>
      <p:sp>
        <p:nvSpPr>
          <p:cNvPr id="257" name="PlaceHolder 3"/>
          <p:cNvSpPr>
            <a:spLocks noGrp="1"/>
          </p:cNvSpPr>
          <p:nvPr>
            <p:ph type="dt"/>
          </p:nvPr>
        </p:nvSpPr>
        <p:spPr>
          <a:xfrm>
            <a:off x="3484440" y="6350400"/>
            <a:ext cx="630720" cy="364320"/>
          </a:xfrm>
          <a:prstGeom prst="rect">
            <a:avLst/>
          </a:prstGeom>
        </p:spPr>
        <p:txBody>
          <a:bodyPr lIns="0" rIns="0" tIns="0" bIns="0" anchor="ctr"/>
          <a:p>
            <a:pPr algn="r">
              <a:lnSpc>
                <a:spcPct val="100000"/>
              </a:lnSpc>
            </a:pPr>
            <a:fld id="{BF16CFD2-A7CD-4B97-92BB-44C6A48D799E}" type="datetime1">
              <a:rPr b="0" lang="de-DE" sz="1000" spc="-1" strike="noStrike">
                <a:solidFill>
                  <a:srgbClr val="ffffff"/>
                </a:solidFill>
                <a:latin typeface="Arial"/>
              </a:rPr>
              <a:t>15.04.2020</a:t>
            </a:fld>
            <a:endParaRPr b="0" lang="de-DE" sz="1000" spc="-1" strike="noStrike">
              <a:latin typeface="Times New Roman"/>
            </a:endParaRPr>
          </a:p>
        </p:txBody>
      </p:sp>
      <p:sp>
        <p:nvSpPr>
          <p:cNvPr id="258" name="PlaceHolder 4"/>
          <p:cNvSpPr>
            <a:spLocks noGrp="1"/>
          </p:cNvSpPr>
          <p:nvPr>
            <p:ph type="ftr"/>
          </p:nvPr>
        </p:nvSpPr>
        <p:spPr>
          <a:xfrm>
            <a:off x="4258800" y="6356160"/>
            <a:ext cx="6571800" cy="3643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de-DE" sz="1200" spc="-1" strike="noStrike">
                <a:solidFill>
                  <a:srgbClr val="ffffff"/>
                </a:solidFill>
                <a:latin typeface="Arial"/>
              </a:rPr>
              <a:t>Presenter | Presentation Title</a:t>
            </a:r>
            <a:endParaRPr b="0" lang="de-DE" sz="1200" spc="-1" strike="noStrike">
              <a:latin typeface="Times New Roman"/>
            </a:endParaRPr>
          </a:p>
        </p:txBody>
      </p:sp>
      <p:sp>
        <p:nvSpPr>
          <p:cNvPr id="259" name="PlaceHolder 5"/>
          <p:cNvSpPr>
            <a:spLocks noGrp="1"/>
          </p:cNvSpPr>
          <p:nvPr>
            <p:ph type="sldNum"/>
          </p:nvPr>
        </p:nvSpPr>
        <p:spPr>
          <a:xfrm>
            <a:off x="11106720" y="6356160"/>
            <a:ext cx="680400" cy="364320"/>
          </a:xfrm>
          <a:prstGeom prst="rect">
            <a:avLst/>
          </a:prstGeom>
        </p:spPr>
        <p:txBody>
          <a:bodyPr lIns="0" rIns="0" tIns="0" bIns="0" anchor="ctr"/>
          <a:p>
            <a:pPr algn="r">
              <a:lnSpc>
                <a:spcPct val="100000"/>
              </a:lnSpc>
            </a:pPr>
            <a:fld id="{805220DE-AAAA-439B-B1AA-701C2C2E10B4}" type="slidenum">
              <a:rPr b="0" lang="de-DE" sz="1000" spc="-1" strike="noStrike">
                <a:solidFill>
                  <a:srgbClr val="ffffff"/>
                </a:solidFill>
                <a:latin typeface="Arial"/>
              </a:rPr>
              <a:t>&lt;Foliennummer&gt;</a:t>
            </a:fld>
            <a:endParaRPr b="0" lang="de-DE" sz="1000" spc="-1" strike="noStrike">
              <a:latin typeface="Times New Roman"/>
            </a:endParaRPr>
          </a:p>
        </p:txBody>
      </p:sp>
      <p:sp>
        <p:nvSpPr>
          <p:cNvPr id="260" name="PlaceHolder 6"/>
          <p:cNvSpPr>
            <a:spLocks noGrp="1"/>
          </p:cNvSpPr>
          <p:nvPr>
            <p:ph type="title"/>
          </p:nvPr>
        </p:nvSpPr>
        <p:spPr>
          <a:xfrm>
            <a:off x="608760" y="27324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33a0"/>
                </a:solidFill>
                <a:latin typeface="Arial"/>
              </a:rPr>
              <a:t>Format des Titeltextes durch Klicken bearbeiten</a:t>
            </a:r>
            <a:endParaRPr b="0" lang="en-US" sz="1800" spc="-1" strike="noStrike">
              <a:solidFill>
                <a:srgbClr val="0033a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  <p:sldLayoutId id="2147483737" r:id="rId13"/>
    <p:sldLayoutId id="2147483738" r:id="rId14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7" name="Picture 4" descr=""/>
          <p:cNvPicPr/>
          <p:nvPr/>
        </p:nvPicPr>
        <p:blipFill>
          <a:blip r:embed="rId2"/>
          <a:stretch/>
        </p:blipFill>
        <p:spPr>
          <a:xfrm>
            <a:off x="360" y="6315480"/>
            <a:ext cx="12191400" cy="541800"/>
          </a:xfrm>
          <a:prstGeom prst="rect">
            <a:avLst/>
          </a:prstGeom>
          <a:ln>
            <a:noFill/>
          </a:ln>
        </p:spPr>
      </p:pic>
      <p:sp>
        <p:nvSpPr>
          <p:cNvPr id="298" name="PlaceHolder 1"/>
          <p:cNvSpPr>
            <a:spLocks noGrp="1"/>
          </p:cNvSpPr>
          <p:nvPr>
            <p:ph type="title"/>
          </p:nvPr>
        </p:nvSpPr>
        <p:spPr>
          <a:xfrm>
            <a:off x="407520" y="372960"/>
            <a:ext cx="5616360" cy="106560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90000"/>
              </a:lnSpc>
            </a:pPr>
            <a:r>
              <a:rPr b="1" lang="en-US" sz="3600" spc="-1" strike="noStrike">
                <a:solidFill>
                  <a:srgbClr val="0033a0"/>
                </a:solidFill>
                <a:latin typeface="Arial"/>
              </a:rPr>
              <a:t>Click to edit Master title style</a:t>
            </a:r>
            <a:endParaRPr b="0" lang="en-US" sz="3600" spc="-1" strike="noStrike">
              <a:solidFill>
                <a:srgbClr val="0033a0"/>
              </a:solidFill>
              <a:latin typeface="Arial"/>
            </a:endParaRPr>
          </a:p>
        </p:txBody>
      </p:sp>
      <p:sp>
        <p:nvSpPr>
          <p:cNvPr id="299" name="PlaceHolder 2"/>
          <p:cNvSpPr>
            <a:spLocks noGrp="1"/>
          </p:cNvSpPr>
          <p:nvPr>
            <p:ph type="body"/>
          </p:nvPr>
        </p:nvSpPr>
        <p:spPr>
          <a:xfrm>
            <a:off x="407520" y="1598400"/>
            <a:ext cx="5616360" cy="460800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lnSpc>
                <a:spcPct val="90000"/>
              </a:lnSpc>
              <a:spcBef>
                <a:spcPts val="1800"/>
              </a:spcBef>
              <a:spcAft>
                <a:spcPts val="40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100" spc="-1" strike="noStrike">
                <a:solidFill>
                  <a:srgbClr val="171717"/>
                </a:solidFill>
                <a:latin typeface="Arial"/>
              </a:rPr>
              <a:t>Edit Master text styles</a:t>
            </a:r>
            <a:endParaRPr b="1" lang="en-US" sz="2100" spc="-1" strike="noStrike">
              <a:solidFill>
                <a:srgbClr val="171717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499"/>
              </a:spcBef>
              <a:spcAft>
                <a:spcPts val="300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171717"/>
                </a:solidFill>
                <a:latin typeface="Arial"/>
              </a:rPr>
              <a:t>Second level</a:t>
            </a:r>
            <a:endParaRPr b="0" lang="en-US" sz="1800" spc="-1" strike="noStrike">
              <a:solidFill>
                <a:srgbClr val="171717"/>
              </a:solidFill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499"/>
              </a:spcBef>
              <a:spcAft>
                <a:spcPts val="30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700" spc="-1" strike="noStrike">
                <a:solidFill>
                  <a:srgbClr val="171717"/>
                </a:solidFill>
                <a:latin typeface="Arial"/>
              </a:rPr>
              <a:t>Third level</a:t>
            </a:r>
            <a:endParaRPr b="0" lang="en-US" sz="1700" spc="-1" strike="noStrike">
              <a:solidFill>
                <a:srgbClr val="171717"/>
              </a:solidFill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499"/>
              </a:spcBef>
              <a:spcAft>
                <a:spcPts val="300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171717"/>
                </a:solidFill>
                <a:latin typeface="Arial"/>
              </a:rPr>
              <a:t>Fourth level</a:t>
            </a:r>
            <a:endParaRPr b="0" lang="en-US" sz="1600" spc="-1" strike="noStrike">
              <a:solidFill>
                <a:srgbClr val="1c446a"/>
              </a:solidFill>
              <a:latin typeface="Arial"/>
            </a:endParaRPr>
          </a:p>
        </p:txBody>
      </p:sp>
      <p:sp>
        <p:nvSpPr>
          <p:cNvPr id="300" name="PlaceHolder 3"/>
          <p:cNvSpPr>
            <a:spLocks noGrp="1"/>
          </p:cNvSpPr>
          <p:nvPr>
            <p:ph type="body"/>
          </p:nvPr>
        </p:nvSpPr>
        <p:spPr>
          <a:xfrm>
            <a:off x="6166800" y="0"/>
            <a:ext cx="6023880" cy="6317640"/>
          </a:xfrm>
          <a:prstGeom prst="rect">
            <a:avLst/>
          </a:prstGeom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33a0"/>
                </a:solidFill>
                <a:latin typeface="Arial"/>
              </a:rPr>
              <a:t>Drag and Drop picture</a:t>
            </a:r>
            <a:endParaRPr b="1" lang="en-US" sz="1800" spc="-1" strike="noStrike">
              <a:solidFill>
                <a:srgbClr val="171717"/>
              </a:solidFill>
              <a:latin typeface="Arial"/>
            </a:endParaRPr>
          </a:p>
        </p:txBody>
      </p:sp>
      <p:sp>
        <p:nvSpPr>
          <p:cNvPr id="301" name="PlaceHolder 4"/>
          <p:cNvSpPr>
            <a:spLocks noGrp="1"/>
          </p:cNvSpPr>
          <p:nvPr>
            <p:ph type="dt"/>
          </p:nvPr>
        </p:nvSpPr>
        <p:spPr>
          <a:xfrm>
            <a:off x="3484440" y="6350400"/>
            <a:ext cx="630720" cy="364320"/>
          </a:xfrm>
          <a:prstGeom prst="rect">
            <a:avLst/>
          </a:prstGeom>
        </p:spPr>
        <p:txBody>
          <a:bodyPr lIns="0" rIns="0" tIns="0" bIns="0" anchor="ctr"/>
          <a:p>
            <a:pPr algn="r">
              <a:lnSpc>
                <a:spcPct val="100000"/>
              </a:lnSpc>
            </a:pPr>
            <a:fld id="{03B2AA4D-D118-4332-BDFD-4A407585ADBD}" type="datetime1">
              <a:rPr b="0" lang="de-DE" sz="1000" spc="-1" strike="noStrike">
                <a:solidFill>
                  <a:srgbClr val="ffffff"/>
                </a:solidFill>
                <a:latin typeface="Arial"/>
              </a:rPr>
              <a:t>15.04.2020</a:t>
            </a:fld>
            <a:endParaRPr b="0" lang="de-DE" sz="1000" spc="-1" strike="noStrike">
              <a:latin typeface="Times New Roman"/>
            </a:endParaRPr>
          </a:p>
        </p:txBody>
      </p:sp>
      <p:sp>
        <p:nvSpPr>
          <p:cNvPr id="302" name="PlaceHolder 5"/>
          <p:cNvSpPr>
            <a:spLocks noGrp="1"/>
          </p:cNvSpPr>
          <p:nvPr>
            <p:ph type="ftr"/>
          </p:nvPr>
        </p:nvSpPr>
        <p:spPr>
          <a:xfrm>
            <a:off x="4258800" y="6356160"/>
            <a:ext cx="6571800" cy="3643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de-DE" sz="1200" spc="-1" strike="noStrike">
                <a:solidFill>
                  <a:srgbClr val="ffffff"/>
                </a:solidFill>
                <a:latin typeface="Arial"/>
              </a:rPr>
              <a:t>Presenter | Presentation Title</a:t>
            </a:r>
            <a:endParaRPr b="0" lang="de-DE" sz="1200" spc="-1" strike="noStrike">
              <a:latin typeface="Times New Roman"/>
            </a:endParaRPr>
          </a:p>
        </p:txBody>
      </p:sp>
      <p:sp>
        <p:nvSpPr>
          <p:cNvPr id="303" name="PlaceHolder 6"/>
          <p:cNvSpPr>
            <a:spLocks noGrp="1"/>
          </p:cNvSpPr>
          <p:nvPr>
            <p:ph type="sldNum"/>
          </p:nvPr>
        </p:nvSpPr>
        <p:spPr>
          <a:xfrm>
            <a:off x="11106720" y="6356160"/>
            <a:ext cx="680400" cy="364320"/>
          </a:xfrm>
          <a:prstGeom prst="rect">
            <a:avLst/>
          </a:prstGeom>
        </p:spPr>
        <p:txBody>
          <a:bodyPr lIns="0" rIns="0" tIns="0" bIns="0" anchor="ctr"/>
          <a:p>
            <a:pPr algn="r">
              <a:lnSpc>
                <a:spcPct val="100000"/>
              </a:lnSpc>
            </a:pPr>
            <a:fld id="{75D64119-BF5D-452A-AAF6-61B88DC11ED9}" type="slidenum">
              <a:rPr b="0" lang="de-DE" sz="1000" spc="-1" strike="noStrike">
                <a:solidFill>
                  <a:srgbClr val="ffffff"/>
                </a:solidFill>
                <a:latin typeface="Arial"/>
              </a:rPr>
              <a:t>&lt;Foliennummer&gt;</a:t>
            </a:fld>
            <a:endParaRPr b="0" lang="de-DE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  <p:sldLayoutId id="2147483750" r:id="rId13"/>
    <p:sldLayoutId id="2147483751" r:id="rId14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0" name="Picture 4" descr=""/>
          <p:cNvPicPr/>
          <p:nvPr/>
        </p:nvPicPr>
        <p:blipFill>
          <a:blip r:embed="rId2"/>
          <a:stretch/>
        </p:blipFill>
        <p:spPr>
          <a:xfrm>
            <a:off x="360" y="6315480"/>
            <a:ext cx="12191400" cy="541800"/>
          </a:xfrm>
          <a:prstGeom prst="rect">
            <a:avLst/>
          </a:prstGeom>
          <a:ln>
            <a:noFill/>
          </a:ln>
        </p:spPr>
      </p:pic>
      <p:sp>
        <p:nvSpPr>
          <p:cNvPr id="341" name="PlaceHolder 1"/>
          <p:cNvSpPr>
            <a:spLocks noGrp="1"/>
          </p:cNvSpPr>
          <p:nvPr>
            <p:ph type="title"/>
          </p:nvPr>
        </p:nvSpPr>
        <p:spPr>
          <a:xfrm>
            <a:off x="407520" y="372960"/>
            <a:ext cx="11376000" cy="106560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90000"/>
              </a:lnSpc>
            </a:pPr>
            <a:r>
              <a:rPr b="1" lang="en-US" sz="3600" spc="-1" strike="noStrike">
                <a:solidFill>
                  <a:srgbClr val="0033a0"/>
                </a:solidFill>
                <a:latin typeface="Arial"/>
              </a:rPr>
              <a:t>Click to edit Master title style</a:t>
            </a:r>
            <a:endParaRPr b="0" lang="en-US" sz="3600" spc="-1" strike="noStrike">
              <a:solidFill>
                <a:srgbClr val="0033a0"/>
              </a:solidFill>
              <a:latin typeface="Arial"/>
            </a:endParaRPr>
          </a:p>
        </p:txBody>
      </p:sp>
      <p:sp>
        <p:nvSpPr>
          <p:cNvPr id="342" name="PlaceHolder 2"/>
          <p:cNvSpPr>
            <a:spLocks noGrp="1"/>
          </p:cNvSpPr>
          <p:nvPr>
            <p:ph type="body"/>
          </p:nvPr>
        </p:nvSpPr>
        <p:spPr>
          <a:xfrm>
            <a:off x="407520" y="1598400"/>
            <a:ext cx="5616360" cy="460800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lnSpc>
                <a:spcPct val="90000"/>
              </a:lnSpc>
              <a:spcBef>
                <a:spcPts val="1800"/>
              </a:spcBef>
              <a:spcAft>
                <a:spcPts val="40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100" spc="-1" strike="noStrike">
                <a:solidFill>
                  <a:srgbClr val="171717"/>
                </a:solidFill>
                <a:latin typeface="Arial"/>
              </a:rPr>
              <a:t>Edit Master text styles</a:t>
            </a:r>
            <a:endParaRPr b="1" lang="en-US" sz="2100" spc="-1" strike="noStrike">
              <a:solidFill>
                <a:srgbClr val="171717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499"/>
              </a:spcBef>
              <a:spcAft>
                <a:spcPts val="300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171717"/>
                </a:solidFill>
                <a:latin typeface="Arial"/>
              </a:rPr>
              <a:t>Second level</a:t>
            </a:r>
            <a:endParaRPr b="0" lang="en-US" sz="1800" spc="-1" strike="noStrike">
              <a:solidFill>
                <a:srgbClr val="171717"/>
              </a:solidFill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499"/>
              </a:spcBef>
              <a:spcAft>
                <a:spcPts val="30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700" spc="-1" strike="noStrike">
                <a:solidFill>
                  <a:srgbClr val="171717"/>
                </a:solidFill>
                <a:latin typeface="Arial"/>
              </a:rPr>
              <a:t>Third level</a:t>
            </a:r>
            <a:endParaRPr b="0" lang="en-US" sz="1700" spc="-1" strike="noStrike">
              <a:solidFill>
                <a:srgbClr val="171717"/>
              </a:solidFill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499"/>
              </a:spcBef>
              <a:spcAft>
                <a:spcPts val="300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171717"/>
                </a:solidFill>
                <a:latin typeface="Arial"/>
              </a:rPr>
              <a:t>Fourth level</a:t>
            </a:r>
            <a:endParaRPr b="0" lang="en-US" sz="1600" spc="-1" strike="noStrike">
              <a:solidFill>
                <a:srgbClr val="1c446a"/>
              </a:solidFill>
              <a:latin typeface="Arial"/>
            </a:endParaRPr>
          </a:p>
        </p:txBody>
      </p:sp>
      <p:sp>
        <p:nvSpPr>
          <p:cNvPr id="343" name="PlaceHolder 3"/>
          <p:cNvSpPr>
            <a:spLocks noGrp="1"/>
          </p:cNvSpPr>
          <p:nvPr>
            <p:ph type="dt"/>
          </p:nvPr>
        </p:nvSpPr>
        <p:spPr>
          <a:xfrm>
            <a:off x="3484440" y="6350400"/>
            <a:ext cx="630720" cy="364320"/>
          </a:xfrm>
          <a:prstGeom prst="rect">
            <a:avLst/>
          </a:prstGeom>
        </p:spPr>
        <p:txBody>
          <a:bodyPr lIns="0" rIns="0" tIns="0" bIns="0" anchor="ctr"/>
          <a:p>
            <a:pPr algn="r">
              <a:lnSpc>
                <a:spcPct val="100000"/>
              </a:lnSpc>
            </a:pPr>
            <a:fld id="{ED885E79-8D87-4489-A9C5-108EB8DAECC7}" type="datetime1">
              <a:rPr b="0" lang="de-DE" sz="1000" spc="-1" strike="noStrike">
                <a:solidFill>
                  <a:srgbClr val="ffffff"/>
                </a:solidFill>
                <a:latin typeface="Arial"/>
              </a:rPr>
              <a:t>15.04.2020</a:t>
            </a:fld>
            <a:endParaRPr b="0" lang="de-DE" sz="1000" spc="-1" strike="noStrike">
              <a:latin typeface="Times New Roman"/>
            </a:endParaRPr>
          </a:p>
        </p:txBody>
      </p:sp>
      <p:sp>
        <p:nvSpPr>
          <p:cNvPr id="344" name="PlaceHolder 4"/>
          <p:cNvSpPr>
            <a:spLocks noGrp="1"/>
          </p:cNvSpPr>
          <p:nvPr>
            <p:ph type="ftr"/>
          </p:nvPr>
        </p:nvSpPr>
        <p:spPr>
          <a:xfrm>
            <a:off x="4258800" y="6356160"/>
            <a:ext cx="6571800" cy="3643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de-DE" sz="1200" spc="-1" strike="noStrike">
                <a:solidFill>
                  <a:srgbClr val="ffffff"/>
                </a:solidFill>
                <a:latin typeface="Arial"/>
              </a:rPr>
              <a:t>Presenter | Presentation Title</a:t>
            </a:r>
            <a:endParaRPr b="0" lang="de-DE" sz="1200" spc="-1" strike="noStrike">
              <a:latin typeface="Times New Roman"/>
            </a:endParaRPr>
          </a:p>
        </p:txBody>
      </p:sp>
      <p:sp>
        <p:nvSpPr>
          <p:cNvPr id="345" name="PlaceHolder 5"/>
          <p:cNvSpPr>
            <a:spLocks noGrp="1"/>
          </p:cNvSpPr>
          <p:nvPr>
            <p:ph type="sldNum"/>
          </p:nvPr>
        </p:nvSpPr>
        <p:spPr>
          <a:xfrm>
            <a:off x="11106720" y="6356160"/>
            <a:ext cx="680400" cy="364320"/>
          </a:xfrm>
          <a:prstGeom prst="rect">
            <a:avLst/>
          </a:prstGeom>
        </p:spPr>
        <p:txBody>
          <a:bodyPr lIns="0" rIns="0" tIns="0" bIns="0" anchor="ctr"/>
          <a:p>
            <a:pPr algn="r">
              <a:lnSpc>
                <a:spcPct val="100000"/>
              </a:lnSpc>
            </a:pPr>
            <a:fld id="{9E2B2323-923A-4328-B7C3-77CBD0250CF2}" type="slidenum">
              <a:rPr b="0" lang="de-DE" sz="1000" spc="-1" strike="noStrike">
                <a:solidFill>
                  <a:srgbClr val="ffffff"/>
                </a:solidFill>
                <a:latin typeface="Arial"/>
              </a:rPr>
              <a:t>&lt;Foliennummer&gt;</a:t>
            </a:fld>
            <a:endParaRPr b="0" lang="de-DE" sz="1000" spc="-1" strike="noStrike">
              <a:latin typeface="Times New Roman"/>
            </a:endParaRPr>
          </a:p>
        </p:txBody>
      </p:sp>
      <p:sp>
        <p:nvSpPr>
          <p:cNvPr id="346" name="PlaceHolder 6"/>
          <p:cNvSpPr>
            <a:spLocks noGrp="1"/>
          </p:cNvSpPr>
          <p:nvPr>
            <p:ph type="body"/>
          </p:nvPr>
        </p:nvSpPr>
        <p:spPr>
          <a:xfrm>
            <a:off x="6166800" y="1591920"/>
            <a:ext cx="5616360" cy="2231640"/>
          </a:xfrm>
          <a:prstGeom prst="rect">
            <a:avLst/>
          </a:prstGeom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33a0"/>
                </a:solidFill>
                <a:latin typeface="Arial"/>
              </a:rPr>
              <a:t>Drag and drop picture</a:t>
            </a:r>
            <a:endParaRPr b="1" lang="en-US" sz="1800" spc="-1" strike="noStrike">
              <a:solidFill>
                <a:srgbClr val="171717"/>
              </a:solidFill>
              <a:latin typeface="Arial"/>
            </a:endParaRPr>
          </a:p>
        </p:txBody>
      </p:sp>
      <p:sp>
        <p:nvSpPr>
          <p:cNvPr id="347" name="PlaceHolder 7"/>
          <p:cNvSpPr>
            <a:spLocks noGrp="1"/>
          </p:cNvSpPr>
          <p:nvPr>
            <p:ph type="body"/>
          </p:nvPr>
        </p:nvSpPr>
        <p:spPr>
          <a:xfrm>
            <a:off x="6166800" y="3969000"/>
            <a:ext cx="5616360" cy="2231640"/>
          </a:xfrm>
          <a:prstGeom prst="rect">
            <a:avLst/>
          </a:prstGeom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33a0"/>
                </a:solidFill>
                <a:latin typeface="Arial"/>
              </a:rPr>
              <a:t>Drag and drop picture</a:t>
            </a:r>
            <a:endParaRPr b="1" lang="en-US" sz="1800" spc="-1" strike="noStrike">
              <a:solidFill>
                <a:srgbClr val="171717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6.png"/><Relationship Id="rId3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image" Target="../media/image28.png"/><Relationship Id="rId3" Type="http://schemas.openxmlformats.org/officeDocument/2006/relationships/slideLayout" Target="../slideLayouts/slideLayout2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image" Target="../media/image30.png"/><Relationship Id="rId3" Type="http://schemas.openxmlformats.org/officeDocument/2006/relationships/slideLayout" Target="../slideLayouts/slideLayout2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image" Target="../media/image32.png"/><Relationship Id="rId3" Type="http://schemas.openxmlformats.org/officeDocument/2006/relationships/slideLayout" Target="../slideLayouts/slideLayout2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image" Target="../media/image34.png"/><Relationship Id="rId3" Type="http://schemas.openxmlformats.org/officeDocument/2006/relationships/slideLayout" Target="../slideLayouts/slideLayout2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9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image" Target="../media/image36.png"/><Relationship Id="rId3" Type="http://schemas.openxmlformats.org/officeDocument/2006/relationships/image" Target="../media/image37.png"/><Relationship Id="rId4" Type="http://schemas.openxmlformats.org/officeDocument/2006/relationships/image" Target="../media/image38.png"/><Relationship Id="rId5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7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TextShape 1"/>
          <p:cNvSpPr txBox="1"/>
          <p:nvPr/>
        </p:nvSpPr>
        <p:spPr>
          <a:xfrm>
            <a:off x="407520" y="3429000"/>
            <a:ext cx="11376000" cy="2152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90000"/>
              </a:lnSpc>
            </a:pPr>
            <a:r>
              <a:rPr b="1" lang="en-US" sz="5000" spc="-1" strike="noStrike">
                <a:solidFill>
                  <a:srgbClr val="ffffff"/>
                </a:solidFill>
                <a:latin typeface="Arial"/>
              </a:rPr>
              <a:t>Results of the Linac3 Source Clustering</a:t>
            </a:r>
            <a:endParaRPr b="0" lang="en-US" sz="5000" spc="-1" strike="noStrike">
              <a:solidFill>
                <a:srgbClr val="0033a0"/>
              </a:solidFill>
              <a:latin typeface="Arial"/>
            </a:endParaRPr>
          </a:p>
        </p:txBody>
      </p:sp>
      <p:sp>
        <p:nvSpPr>
          <p:cNvPr id="743" name="TextShape 2"/>
          <p:cNvSpPr txBox="1"/>
          <p:nvPr/>
        </p:nvSpPr>
        <p:spPr>
          <a:xfrm>
            <a:off x="407520" y="5699880"/>
            <a:ext cx="11376000" cy="803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90000"/>
              </a:lnSpc>
              <a:spcBef>
                <a:spcPts val="1800"/>
              </a:spcBef>
              <a:spcAft>
                <a:spcPts val="400"/>
              </a:spcAft>
            </a:pPr>
            <a:r>
              <a:rPr b="0" lang="de-DE" sz="1800" spc="-1" strike="noStrike">
                <a:solidFill>
                  <a:srgbClr val="ffffff"/>
                </a:solidFill>
                <a:latin typeface="Arial"/>
              </a:rPr>
              <a:t>Max Mihailescu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800"/>
              </a:spcBef>
              <a:spcAft>
                <a:spcPts val="400"/>
              </a:spcAft>
            </a:pPr>
            <a:r>
              <a:rPr b="0" lang="de-DE" sz="1800" spc="-1" strike="noStrike">
                <a:solidFill>
                  <a:srgbClr val="ffffff"/>
                </a:solidFill>
                <a:latin typeface="Arial"/>
              </a:rPr>
              <a:t>April 6th, 2020</a:t>
            </a:r>
            <a:endParaRPr b="0" lang="de-DE" sz="18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TextShape 1"/>
          <p:cNvSpPr txBox="1"/>
          <p:nvPr/>
        </p:nvSpPr>
        <p:spPr>
          <a:xfrm>
            <a:off x="551160" y="5039640"/>
            <a:ext cx="11040120" cy="864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343080" indent="-342720">
              <a:lnSpc>
                <a:spcPct val="90000"/>
              </a:lnSpc>
              <a:spcBef>
                <a:spcPts val="1800"/>
              </a:spcBef>
              <a:spcAft>
                <a:spcPts val="400"/>
              </a:spcAft>
              <a:buClr>
                <a:srgbClr val="171717"/>
              </a:buClr>
              <a:buFont typeface="Arial"/>
              <a:buChar char="•"/>
            </a:pPr>
            <a:r>
              <a:rPr b="0" lang="en-US" sz="2100" spc="-1" strike="noStrike">
                <a:solidFill>
                  <a:srgbClr val="171717"/>
                </a:solidFill>
                <a:latin typeface="Arial"/>
              </a:rPr>
              <a:t>Even within a year parameters had very different values</a:t>
            </a:r>
            <a:endParaRPr b="1" lang="en-US" sz="2100" spc="-1" strike="noStrike">
              <a:solidFill>
                <a:srgbClr val="171717"/>
              </a:solidFill>
              <a:latin typeface="Arial"/>
            </a:endParaRPr>
          </a:p>
          <a:p>
            <a:pPr marL="343080" indent="-342720">
              <a:lnSpc>
                <a:spcPct val="90000"/>
              </a:lnSpc>
              <a:spcBef>
                <a:spcPts val="1800"/>
              </a:spcBef>
              <a:spcAft>
                <a:spcPts val="400"/>
              </a:spcAft>
              <a:buClr>
                <a:srgbClr val="171717"/>
              </a:buClr>
              <a:buFont typeface="Arial"/>
              <a:buChar char="•"/>
            </a:pPr>
            <a:r>
              <a:rPr b="0" lang="en-US" sz="2100" spc="-1" strike="noStrike">
                <a:solidFill>
                  <a:srgbClr val="171717"/>
                </a:solidFill>
                <a:latin typeface="Arial"/>
              </a:rPr>
              <a:t>No accumulation around certain settings</a:t>
            </a:r>
            <a:endParaRPr b="1" lang="en-US" sz="2100" spc="-1" strike="noStrike">
              <a:solidFill>
                <a:srgbClr val="171717"/>
              </a:solidFill>
              <a:latin typeface="Arial"/>
            </a:endParaRPr>
          </a:p>
        </p:txBody>
      </p:sp>
      <p:sp>
        <p:nvSpPr>
          <p:cNvPr id="835" name="TextShape 2"/>
          <p:cNvSpPr txBox="1"/>
          <p:nvPr/>
        </p:nvSpPr>
        <p:spPr>
          <a:xfrm>
            <a:off x="407520" y="372960"/>
            <a:ext cx="11376000" cy="10656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90000"/>
              </a:lnSpc>
            </a:pPr>
            <a:r>
              <a:rPr b="1" lang="en-US" sz="3600" spc="-1" strike="noStrike">
                <a:solidFill>
                  <a:srgbClr val="0033a0"/>
                </a:solidFill>
                <a:latin typeface="Arial"/>
              </a:rPr>
              <a:t>A lot of variability within a year</a:t>
            </a:r>
            <a:endParaRPr b="0" lang="en-US" sz="3600" spc="-1" strike="noStrike">
              <a:solidFill>
                <a:srgbClr val="0033a0"/>
              </a:solidFill>
              <a:latin typeface="Arial"/>
            </a:endParaRPr>
          </a:p>
        </p:txBody>
      </p:sp>
      <p:sp>
        <p:nvSpPr>
          <p:cNvPr id="836" name="TextShape 3"/>
          <p:cNvSpPr txBox="1"/>
          <p:nvPr/>
        </p:nvSpPr>
        <p:spPr>
          <a:xfrm>
            <a:off x="3311640" y="6350400"/>
            <a:ext cx="803520" cy="364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r">
              <a:lnSpc>
                <a:spcPct val="100000"/>
              </a:lnSpc>
            </a:pPr>
            <a:r>
              <a:rPr b="0" lang="de-DE" sz="1000" spc="-1" strike="noStrike">
                <a:solidFill>
                  <a:srgbClr val="ffffff"/>
                </a:solidFill>
                <a:latin typeface="Arial"/>
              </a:rPr>
              <a:t>06.04.2020</a:t>
            </a:r>
            <a:endParaRPr b="0" lang="de-DE" sz="1000" spc="-1" strike="noStrike">
              <a:latin typeface="Times New Roman"/>
            </a:endParaRPr>
          </a:p>
        </p:txBody>
      </p:sp>
      <p:sp>
        <p:nvSpPr>
          <p:cNvPr id="837" name="TextShape 4"/>
          <p:cNvSpPr txBox="1"/>
          <p:nvPr/>
        </p:nvSpPr>
        <p:spPr>
          <a:xfrm>
            <a:off x="4258800" y="6356160"/>
            <a:ext cx="6571800" cy="3643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de-DE" sz="1200" spc="-1" strike="noStrike">
                <a:solidFill>
                  <a:srgbClr val="ffffff"/>
                </a:solidFill>
                <a:latin typeface="Arial"/>
              </a:rPr>
              <a:t>Max Mihailescu | Results of the Linac3 Source Clustering</a:t>
            </a:r>
            <a:endParaRPr b="0" lang="de-DE" sz="1200" spc="-1" strike="noStrike">
              <a:latin typeface="Times New Roman"/>
            </a:endParaRPr>
          </a:p>
        </p:txBody>
      </p:sp>
      <p:sp>
        <p:nvSpPr>
          <p:cNvPr id="838" name="TextShape 5"/>
          <p:cNvSpPr txBox="1"/>
          <p:nvPr/>
        </p:nvSpPr>
        <p:spPr>
          <a:xfrm>
            <a:off x="11106720" y="6356160"/>
            <a:ext cx="680400" cy="364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r">
              <a:lnSpc>
                <a:spcPct val="100000"/>
              </a:lnSpc>
            </a:pPr>
            <a:fld id="{9B28F201-FC3A-459F-9635-409F073A9737}" type="slidenum">
              <a:rPr b="0" lang="de-DE" sz="1000" spc="-1" strike="noStrike">
                <a:solidFill>
                  <a:srgbClr val="ffffff"/>
                </a:solidFill>
                <a:latin typeface="Arial"/>
              </a:rPr>
              <a:t>&lt;Foliennummer&gt;</a:t>
            </a:fld>
            <a:endParaRPr b="0" lang="de-DE" sz="1000" spc="-1" strike="noStrike">
              <a:latin typeface="Times New Roman"/>
            </a:endParaRPr>
          </a:p>
        </p:txBody>
      </p:sp>
      <p:graphicFrame>
        <p:nvGraphicFramePr>
          <p:cNvPr id="839" name="Table 6"/>
          <p:cNvGraphicFramePr/>
          <p:nvPr/>
        </p:nvGraphicFramePr>
        <p:xfrm>
          <a:off x="2347560" y="1124280"/>
          <a:ext cx="7495200" cy="2949120"/>
        </p:xfrm>
        <a:graphic>
          <a:graphicData uri="http://schemas.openxmlformats.org/drawingml/2006/table">
            <a:tbl>
              <a:tblPr/>
              <a:tblGrid>
                <a:gridCol w="1571040"/>
                <a:gridCol w="1425600"/>
                <a:gridCol w="1498320"/>
                <a:gridCol w="1498320"/>
                <a:gridCol w="1502280"/>
              </a:tblGrid>
              <a:tr h="293760">
                <a:tc>
                  <a:txBody>
                    <a:bodyPr lIns="90000" rIns="90000" tIns="46800" bIns="46800"/>
                    <a:p>
                      <a:r>
                        <a:rPr b="0" lang="de-DE" sz="1400" spc="-1" strike="noStrike">
                          <a:latin typeface="Arial"/>
                        </a:rPr>
                        <a:t>Parameter</a:t>
                      </a:r>
                      <a:endParaRPr b="0" lang="de-DE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 gridSpan="4">
                  <a:txBody>
                    <a:bodyPr lIns="90000" rIns="90000" tIns="46800" bIns="46800"/>
                    <a:p>
                      <a:r>
                        <a:rPr b="0" lang="de-DE" sz="1400" spc="-1" strike="noStrike">
                          <a:latin typeface="Arial"/>
                        </a:rPr>
                        <a:t>Median (% std)</a:t>
                      </a:r>
                      <a:endParaRPr b="0" lang="de-DE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93760">
                <a:tc>
                  <a:txBody>
                    <a:bodyPr lIns="90000" rIns="90000" tIns="46800" bIns="46800"/>
                    <a:p>
                      <a:r>
                        <a:rPr b="0" lang="de-DE" sz="1400" spc="-1" strike="noStrike">
                          <a:latin typeface="Arial"/>
                        </a:rPr>
                        <a:t>Bias Disc [V]</a:t>
                      </a:r>
                      <a:endParaRPr b="0" lang="de-DE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de-DE" sz="1400" spc="-1" strike="noStrike">
                          <a:latin typeface="Arial"/>
                        </a:rPr>
                        <a:t>-305 (0.3)</a:t>
                      </a:r>
                      <a:endParaRPr b="0" lang="de-DE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de-DE" sz="1400" spc="-1" strike="noStrike">
                          <a:latin typeface="Arial"/>
                        </a:rPr>
                        <a:t>-299 (0.2)</a:t>
                      </a:r>
                      <a:endParaRPr b="0" lang="de-DE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de-DE" sz="1400" spc="-1" strike="noStrike">
                          <a:latin typeface="Arial"/>
                        </a:rPr>
                        <a:t>-297 (0.0)</a:t>
                      </a:r>
                      <a:endParaRPr b="0" lang="de-DE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de-DE" sz="1400" spc="-1" strike="noStrike">
                          <a:latin typeface="Arial"/>
                        </a:rPr>
                        <a:t>-340 (0.1)</a:t>
                      </a:r>
                      <a:endParaRPr b="0" lang="de-DE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93760">
                <a:tc>
                  <a:txBody>
                    <a:bodyPr lIns="90000" rIns="90000" tIns="46800" bIns="46800"/>
                    <a:p>
                      <a:r>
                        <a:rPr b="0" lang="de-DE" sz="1400" spc="-1" strike="noStrike">
                          <a:latin typeface="Arial"/>
                        </a:rPr>
                        <a:t>Gas [V]</a:t>
                      </a:r>
                      <a:endParaRPr b="0" lang="de-DE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de-DE" sz="1400" spc="-1" strike="noStrike">
                          <a:latin typeface="Arial"/>
                        </a:rPr>
                        <a:t>9.92 (0.0)</a:t>
                      </a:r>
                      <a:endParaRPr b="0" lang="de-DE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de-DE" sz="1400" spc="-1" strike="noStrike">
                          <a:latin typeface="Arial"/>
                        </a:rPr>
                        <a:t>9.92 (0.0)</a:t>
                      </a:r>
                      <a:endParaRPr b="0" lang="de-DE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de-DE" sz="1400" spc="-1" strike="noStrike">
                          <a:latin typeface="Arial"/>
                        </a:rPr>
                        <a:t>9.92 (0.0)</a:t>
                      </a:r>
                      <a:endParaRPr b="0" lang="de-DE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de-DE" sz="1400" spc="-1" strike="noStrike">
                          <a:latin typeface="Arial"/>
                        </a:rPr>
                        <a:t>9.93 (0.0)</a:t>
                      </a:r>
                      <a:endParaRPr b="0" lang="de-DE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05640">
                <a:tc>
                  <a:txBody>
                    <a:bodyPr lIns="90000" rIns="90000" tIns="46800" bIns="46800"/>
                    <a:p>
                      <a:r>
                        <a:rPr b="0" lang="de-DE" sz="1400" spc="-1" strike="noStrike">
                          <a:latin typeface="Arial"/>
                        </a:rPr>
                        <a:t>Oven [W]</a:t>
                      </a:r>
                      <a:endParaRPr b="0" lang="de-DE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de-DE" sz="1400" spc="-1" strike="noStrike">
                          <a:latin typeface="Arial"/>
                        </a:rPr>
                        <a:t>20.8 (8.7)</a:t>
                      </a:r>
                      <a:endParaRPr b="0" lang="de-DE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de-DE" sz="1400" spc="-1" strike="noStrike">
                          <a:latin typeface="Arial"/>
                        </a:rPr>
                        <a:t>21.4 (7.6)</a:t>
                      </a:r>
                      <a:endParaRPr b="0" lang="de-DE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de-DE" sz="1500" spc="-1" strike="noStrike">
                          <a:latin typeface="Arial"/>
                        </a:rPr>
                        <a:t>9.7 (5.4)</a:t>
                      </a:r>
                      <a:endParaRPr b="0" lang="de-DE" sz="15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de-DE" sz="1400" spc="-1" strike="noStrike">
                          <a:latin typeface="Arial"/>
                        </a:rPr>
                        <a:t>10.4 (4.3)</a:t>
                      </a:r>
                      <a:endParaRPr b="0" lang="de-DE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93760">
                <a:tc>
                  <a:txBody>
                    <a:bodyPr lIns="90000" rIns="90000" tIns="46800" bIns="46800"/>
                    <a:p>
                      <a:r>
                        <a:rPr b="0" lang="de-DE" sz="1400" spc="-1" strike="noStrike">
                          <a:latin typeface="Arial"/>
                        </a:rPr>
                        <a:t>RF [W]</a:t>
                      </a:r>
                      <a:endParaRPr b="0" lang="de-DE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de-DE" sz="1400" spc="-1" strike="noStrike">
                          <a:latin typeface="Arial"/>
                        </a:rPr>
                        <a:t>1903 (0.9)</a:t>
                      </a:r>
                      <a:endParaRPr b="0" lang="de-DE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de-DE" sz="1400" spc="-1" strike="noStrike">
                          <a:latin typeface="Arial"/>
                        </a:rPr>
                        <a:t>1883 (0.2)</a:t>
                      </a:r>
                      <a:endParaRPr b="0" lang="de-DE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de-DE" sz="1400" spc="-1" strike="noStrike">
                          <a:latin typeface="Arial"/>
                        </a:rPr>
                        <a:t>1879 (0.1)</a:t>
                      </a:r>
                      <a:endParaRPr b="0" lang="de-DE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de-DE" sz="1400" spc="-1" strike="noStrike">
                          <a:latin typeface="Arial"/>
                        </a:rPr>
                        <a:t>1997 (0.01)</a:t>
                      </a:r>
                      <a:endParaRPr b="0" lang="de-DE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93760">
                <a:tc>
                  <a:txBody>
                    <a:bodyPr lIns="90000" rIns="90000" tIns="46800" bIns="46800"/>
                    <a:p>
                      <a:r>
                        <a:rPr b="0" lang="de-DE" sz="1400" spc="-1" strike="noStrike">
                          <a:latin typeface="Arial"/>
                        </a:rPr>
                        <a:t>Inj. Solenoid [A]</a:t>
                      </a:r>
                      <a:endParaRPr b="0" lang="de-DE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de-DE" sz="1400" spc="-1" strike="noStrike">
                          <a:latin typeface="Arial"/>
                        </a:rPr>
                        <a:t>1180 (0.6)</a:t>
                      </a:r>
                      <a:endParaRPr b="0" lang="de-DE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de-DE" sz="1400" spc="-1" strike="noStrike">
                          <a:latin typeface="Arial"/>
                        </a:rPr>
                        <a:t>1220 (0.3)</a:t>
                      </a:r>
                      <a:endParaRPr b="0" lang="de-DE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de-DE" sz="1400" spc="-1" strike="noStrike">
                          <a:latin typeface="Arial"/>
                        </a:rPr>
                        <a:t>1250 (0.0)</a:t>
                      </a:r>
                      <a:endParaRPr b="0" lang="de-DE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de-DE" sz="1400" spc="-1" strike="noStrike">
                          <a:latin typeface="Arial"/>
                        </a:rPr>
                        <a:t>1230 (0.0)</a:t>
                      </a:r>
                      <a:endParaRPr b="0" lang="de-DE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93760">
                <a:tc>
                  <a:txBody>
                    <a:bodyPr lIns="90000" rIns="90000" tIns="46800" bIns="46800"/>
                    <a:p>
                      <a:r>
                        <a:rPr b="0" lang="de-DE" sz="1400" spc="-1" strike="noStrike">
                          <a:latin typeface="Arial"/>
                        </a:rPr>
                        <a:t>Cen. Sol. [A]</a:t>
                      </a:r>
                      <a:endParaRPr b="0" lang="de-DE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de-DE" sz="1400" spc="-1" strike="noStrike">
                          <a:latin typeface="Arial"/>
                        </a:rPr>
                        <a:t>150 (0.2)</a:t>
                      </a:r>
                      <a:endParaRPr b="0" lang="de-DE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de-DE" sz="1400" spc="-1" strike="noStrike">
                          <a:latin typeface="Arial"/>
                        </a:rPr>
                        <a:t>180 (0.0)</a:t>
                      </a:r>
                      <a:endParaRPr b="0" lang="de-DE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de-DE" sz="1400" spc="-1" strike="noStrike">
                          <a:latin typeface="Arial"/>
                        </a:rPr>
                        <a:t>175 (0.0)</a:t>
                      </a:r>
                      <a:endParaRPr b="0" lang="de-DE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de-DE" sz="1400" spc="-1" strike="noStrike">
                          <a:latin typeface="Arial"/>
                        </a:rPr>
                        <a:t>220 (0.0)</a:t>
                      </a:r>
                      <a:endParaRPr b="0" lang="de-DE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93760">
                <a:tc>
                  <a:txBody>
                    <a:bodyPr lIns="90000" rIns="90000" tIns="46800" bIns="46800"/>
                    <a:p>
                      <a:r>
                        <a:rPr b="0" lang="de-DE" sz="1400" spc="-1" strike="noStrike">
                          <a:latin typeface="Arial"/>
                        </a:rPr>
                        <a:t>Ext. Solenoid [A]</a:t>
                      </a:r>
                      <a:endParaRPr b="0" lang="de-DE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de-DE" sz="1400" spc="-1" strike="noStrike">
                          <a:latin typeface="Arial"/>
                        </a:rPr>
                        <a:t>1259 (0.0)</a:t>
                      </a:r>
                      <a:endParaRPr b="0" lang="de-DE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de-DE" sz="1400" spc="-1" strike="noStrike">
                          <a:latin typeface="Arial"/>
                        </a:rPr>
                        <a:t>1259 (0.0)</a:t>
                      </a:r>
                      <a:endParaRPr b="0" lang="de-DE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de-DE" sz="1400" spc="-1" strike="noStrike">
                          <a:latin typeface="Arial"/>
                        </a:rPr>
                        <a:t>1259 (0.0)</a:t>
                      </a:r>
                      <a:endParaRPr b="0" lang="de-DE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de-DE" sz="1400" spc="-1" strike="noStrike">
                          <a:latin typeface="Arial"/>
                        </a:rPr>
                        <a:t>1249 (0.0)</a:t>
                      </a:r>
                      <a:endParaRPr b="0" lang="de-DE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93760">
                <a:tc>
                  <a:txBody>
                    <a:bodyPr lIns="90000" rIns="90000" tIns="46800" bIns="46800"/>
                    <a:p>
                      <a:r>
                        <a:rPr b="0" lang="de-DE" sz="1400" spc="-1" strike="noStrike">
                          <a:latin typeface="Arial"/>
                        </a:rPr>
                        <a:t>HT current [mA]</a:t>
                      </a:r>
                      <a:endParaRPr b="0" lang="de-DE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de-DE" sz="1400" spc="-1" strike="noStrike">
                          <a:latin typeface="Arial"/>
                        </a:rPr>
                        <a:t>1.92 (1.4)</a:t>
                      </a:r>
                      <a:endParaRPr b="0" lang="de-DE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de-DE" sz="1400" spc="-1" strike="noStrike">
                          <a:latin typeface="Arial"/>
                        </a:rPr>
                        <a:t>1.86 (9.0)</a:t>
                      </a:r>
                      <a:endParaRPr b="0" lang="de-DE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de-DE" sz="1400" spc="-1" strike="noStrike">
                          <a:latin typeface="Arial"/>
                        </a:rPr>
                        <a:t>1.0 (1.9)</a:t>
                      </a:r>
                      <a:endParaRPr b="0" lang="de-DE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de-DE" sz="1400" spc="-1" strike="noStrike">
                          <a:latin typeface="Arial"/>
                        </a:rPr>
                        <a:t>2.15 (1.3)</a:t>
                      </a:r>
                      <a:endParaRPr b="0" lang="de-DE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93760">
                <a:tc>
                  <a:txBody>
                    <a:bodyPr lIns="90000" rIns="90000" tIns="46800" bIns="46800"/>
                    <a:p>
                      <a:r>
                        <a:rPr b="0" lang="de-DE" sz="1400" spc="-1" strike="noStrike">
                          <a:latin typeface="Arial"/>
                        </a:rPr>
                        <a:t>BCT25 [µA]</a:t>
                      </a:r>
                      <a:endParaRPr b="0" lang="de-DE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de-DE" sz="1400" spc="-1" strike="noStrike">
                          <a:latin typeface="Arial"/>
                        </a:rPr>
                        <a:t>35 (5.8)</a:t>
                      </a:r>
                      <a:endParaRPr b="0" lang="de-DE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de-DE" sz="1400" spc="-1" strike="noStrike">
                          <a:latin typeface="Arial"/>
                        </a:rPr>
                        <a:t>38 (3.5)</a:t>
                      </a:r>
                      <a:endParaRPr b="0" lang="de-DE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de-DE" sz="1400" spc="-1" strike="noStrike">
                          <a:latin typeface="Arial"/>
                        </a:rPr>
                        <a:t>40 (3.8)</a:t>
                      </a:r>
                      <a:endParaRPr b="0" lang="de-DE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de-DE" sz="1400" spc="-1" strike="noStrike">
                          <a:latin typeface="Arial"/>
                        </a:rPr>
                        <a:t>30 (10.2)</a:t>
                      </a:r>
                      <a:endParaRPr b="0" lang="de-DE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840" name="TextShape 7"/>
          <p:cNvSpPr txBox="1"/>
          <p:nvPr/>
        </p:nvSpPr>
        <p:spPr>
          <a:xfrm>
            <a:off x="4007520" y="4319280"/>
            <a:ext cx="4176000" cy="624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de-DE" sz="1300" spc="-1" strike="noStrike">
                <a:latin typeface="Arial"/>
              </a:rPr>
              <a:t>Table:</a:t>
            </a:r>
            <a:r>
              <a:rPr b="0" lang="de-DE" sz="1300" spc="-1" strike="noStrike">
                <a:latin typeface="Arial"/>
              </a:rPr>
              <a:t> Four biggest clusters of 2016, stable operation</a:t>
            </a:r>
            <a:endParaRPr b="0" lang="de-DE" sz="1300" spc="-1" strike="noStrike">
              <a:latin typeface="Arial"/>
            </a:endParaRPr>
          </a:p>
        </p:txBody>
      </p:sp>
      <p:sp>
        <p:nvSpPr>
          <p:cNvPr id="841" name="CustomShape 8"/>
          <p:cNvSpPr/>
          <p:nvPr/>
        </p:nvSpPr>
        <p:spPr>
          <a:xfrm>
            <a:off x="2231640" y="2303640"/>
            <a:ext cx="7775640" cy="432000"/>
          </a:xfrm>
          <a:prstGeom prst="frame">
            <a:avLst>
              <a:gd name="adj1" fmla="val 9259"/>
            </a:avLst>
          </a:prstGeom>
          <a:solidFill>
            <a:srgbClr val="ce181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45" dur="indefinite" restart="never" nodeType="tmRoot">
          <p:childTnLst>
            <p:seq>
              <p:cTn id="46" dur="indefinite" nodeType="mainSeq">
                <p:childTnLst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2" name="" descr=""/>
          <p:cNvPicPr/>
          <p:nvPr/>
        </p:nvPicPr>
        <p:blipFill>
          <a:blip r:embed="rId1"/>
          <a:stretch/>
        </p:blipFill>
        <p:spPr>
          <a:xfrm>
            <a:off x="792000" y="1584720"/>
            <a:ext cx="4751640" cy="3166560"/>
          </a:xfrm>
          <a:prstGeom prst="rect">
            <a:avLst/>
          </a:prstGeom>
          <a:ln>
            <a:noFill/>
          </a:ln>
        </p:spPr>
      </p:pic>
      <p:pic>
        <p:nvPicPr>
          <p:cNvPr id="843" name="" descr=""/>
          <p:cNvPicPr/>
          <p:nvPr/>
        </p:nvPicPr>
        <p:blipFill>
          <a:blip r:embed="rId2"/>
          <a:stretch/>
        </p:blipFill>
        <p:spPr>
          <a:xfrm>
            <a:off x="6048000" y="1583280"/>
            <a:ext cx="4751640" cy="3166560"/>
          </a:xfrm>
          <a:prstGeom prst="rect">
            <a:avLst/>
          </a:prstGeom>
          <a:ln>
            <a:noFill/>
          </a:ln>
        </p:spPr>
      </p:pic>
      <p:sp>
        <p:nvSpPr>
          <p:cNvPr id="844" name="TextShape 1"/>
          <p:cNvSpPr txBox="1"/>
          <p:nvPr/>
        </p:nvSpPr>
        <p:spPr>
          <a:xfrm>
            <a:off x="1595520" y="4895280"/>
            <a:ext cx="15014880" cy="394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de-DE" sz="1400" spc="-1" strike="noStrike">
                <a:latin typeface="Arial"/>
              </a:rPr>
              <a:t>Figure: </a:t>
            </a:r>
            <a:r>
              <a:rPr b="0" lang="de-DE" sz="1400" spc="-1" strike="noStrike">
                <a:latin typeface="Arial"/>
              </a:rPr>
              <a:t>Bias Disc in 2018 (stable, left vs unstable, right), sorted by total cluster duration (longest at lower index)</a:t>
            </a:r>
            <a:endParaRPr b="0" lang="de-DE" sz="1400" spc="-1" strike="noStrike">
              <a:latin typeface="Arial"/>
            </a:endParaRPr>
          </a:p>
        </p:txBody>
      </p:sp>
      <p:sp>
        <p:nvSpPr>
          <p:cNvPr id="845" name="TextShape 2"/>
          <p:cNvSpPr txBox="1"/>
          <p:nvPr/>
        </p:nvSpPr>
        <p:spPr>
          <a:xfrm>
            <a:off x="407520" y="373680"/>
            <a:ext cx="11376000" cy="10656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90000"/>
              </a:lnSpc>
            </a:pPr>
            <a:r>
              <a:rPr b="1" lang="en-US" sz="3600" spc="-1" strike="noStrike">
                <a:solidFill>
                  <a:srgbClr val="0033a0"/>
                </a:solidFill>
                <a:latin typeface="Arial"/>
              </a:rPr>
              <a:t>Two examples</a:t>
            </a:r>
            <a:endParaRPr b="0" lang="en-US" sz="3600" spc="-1" strike="noStrike">
              <a:solidFill>
                <a:srgbClr val="0033a0"/>
              </a:solidFill>
              <a:latin typeface="Arial"/>
            </a:endParaRPr>
          </a:p>
        </p:txBody>
      </p:sp>
      <p:sp>
        <p:nvSpPr>
          <p:cNvPr id="846" name="TextShape 3"/>
          <p:cNvSpPr txBox="1"/>
          <p:nvPr/>
        </p:nvSpPr>
        <p:spPr>
          <a:xfrm>
            <a:off x="3312000" y="6350760"/>
            <a:ext cx="803520" cy="364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r">
              <a:lnSpc>
                <a:spcPct val="100000"/>
              </a:lnSpc>
            </a:pPr>
            <a:r>
              <a:rPr b="0" lang="de-DE" sz="1000" spc="-1" strike="noStrike">
                <a:solidFill>
                  <a:srgbClr val="ffffff"/>
                </a:solidFill>
                <a:latin typeface="Arial"/>
              </a:rPr>
              <a:t>06.04.2020</a:t>
            </a:r>
            <a:endParaRPr b="0" lang="de-DE" sz="1000" spc="-1" strike="noStrike">
              <a:latin typeface="Times New Roman"/>
            </a:endParaRPr>
          </a:p>
        </p:txBody>
      </p:sp>
      <p:sp>
        <p:nvSpPr>
          <p:cNvPr id="847" name="TextShape 4"/>
          <p:cNvSpPr txBox="1"/>
          <p:nvPr/>
        </p:nvSpPr>
        <p:spPr>
          <a:xfrm>
            <a:off x="4259160" y="6356880"/>
            <a:ext cx="6571800" cy="3643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de-DE" sz="1200" spc="-1" strike="noStrike">
                <a:solidFill>
                  <a:srgbClr val="ffffff"/>
                </a:solidFill>
                <a:latin typeface="Arial"/>
              </a:rPr>
              <a:t>Max Mihailescu | Results of the Linac3 Source Clustering</a:t>
            </a:r>
            <a:endParaRPr b="0" lang="de-DE" sz="1200" spc="-1" strike="noStrike">
              <a:latin typeface="Times New Roman"/>
            </a:endParaRPr>
          </a:p>
        </p:txBody>
      </p:sp>
      <p:sp>
        <p:nvSpPr>
          <p:cNvPr id="848" name="TextShape 5"/>
          <p:cNvSpPr txBox="1"/>
          <p:nvPr/>
        </p:nvSpPr>
        <p:spPr>
          <a:xfrm>
            <a:off x="11107440" y="6356520"/>
            <a:ext cx="680400" cy="364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r">
              <a:lnSpc>
                <a:spcPct val="100000"/>
              </a:lnSpc>
            </a:pPr>
            <a:fld id="{5C25294F-41A7-4FB2-99A6-07F76030099C}" type="slidenum">
              <a:rPr b="0" lang="de-DE" sz="1000" spc="-1" strike="noStrike">
                <a:solidFill>
                  <a:srgbClr val="ffffff"/>
                </a:solidFill>
                <a:latin typeface="Arial"/>
              </a:rPr>
              <a:t>&lt;Foliennummer&gt;</a:t>
            </a:fld>
            <a:endParaRPr b="0" lang="de-DE" sz="1000" spc="-1" strike="noStrike">
              <a:latin typeface="Times New Roman"/>
            </a:endParaRPr>
          </a:p>
        </p:txBody>
      </p:sp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TextShape 1"/>
          <p:cNvSpPr txBox="1"/>
          <p:nvPr/>
        </p:nvSpPr>
        <p:spPr>
          <a:xfrm>
            <a:off x="1849680" y="4895280"/>
            <a:ext cx="14166360" cy="394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de-DE" sz="1400" spc="-1" strike="noStrike">
                <a:latin typeface="Arial"/>
                <a:ea typeface="AR PL SungtiL GB"/>
              </a:rPr>
              <a:t>Figure: </a:t>
            </a:r>
            <a:r>
              <a:rPr b="0" lang="de-DE" sz="1400" spc="-1" strike="noStrike">
                <a:latin typeface="Arial"/>
                <a:ea typeface="AR PL SungtiL GB"/>
              </a:rPr>
              <a:t>RF in 2016 (stable, left vs unstable, right), </a:t>
            </a:r>
            <a:r>
              <a:rPr b="0" lang="de-DE" sz="1400" spc="-1" strike="noStrike">
                <a:latin typeface="Arial"/>
              </a:rPr>
              <a:t>sorted by total cluster duration (longest at lower index)</a:t>
            </a:r>
            <a:endParaRPr b="0" lang="de-DE" sz="1400" spc="-1" strike="noStrike">
              <a:latin typeface="Arial"/>
            </a:endParaRPr>
          </a:p>
        </p:txBody>
      </p:sp>
      <p:sp>
        <p:nvSpPr>
          <p:cNvPr id="850" name="TextShape 2"/>
          <p:cNvSpPr txBox="1"/>
          <p:nvPr/>
        </p:nvSpPr>
        <p:spPr>
          <a:xfrm>
            <a:off x="407520" y="373680"/>
            <a:ext cx="11376000" cy="10656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90000"/>
              </a:lnSpc>
            </a:pPr>
            <a:r>
              <a:rPr b="1" lang="en-US" sz="3600" spc="-1" strike="noStrike">
                <a:solidFill>
                  <a:srgbClr val="0033a0"/>
                </a:solidFill>
                <a:latin typeface="Arial"/>
              </a:rPr>
              <a:t>Two examples</a:t>
            </a:r>
            <a:endParaRPr b="0" lang="en-US" sz="3600" spc="-1" strike="noStrike">
              <a:solidFill>
                <a:srgbClr val="0033a0"/>
              </a:solidFill>
              <a:latin typeface="Arial"/>
            </a:endParaRPr>
          </a:p>
        </p:txBody>
      </p:sp>
      <p:pic>
        <p:nvPicPr>
          <p:cNvPr id="851" name="" descr=""/>
          <p:cNvPicPr/>
          <p:nvPr/>
        </p:nvPicPr>
        <p:blipFill>
          <a:blip r:embed="rId1"/>
          <a:stretch/>
        </p:blipFill>
        <p:spPr>
          <a:xfrm>
            <a:off x="792000" y="1582920"/>
            <a:ext cx="4754880" cy="3168360"/>
          </a:xfrm>
          <a:prstGeom prst="rect">
            <a:avLst/>
          </a:prstGeom>
          <a:ln>
            <a:noFill/>
          </a:ln>
        </p:spPr>
      </p:pic>
      <p:pic>
        <p:nvPicPr>
          <p:cNvPr id="852" name="" descr=""/>
          <p:cNvPicPr/>
          <p:nvPr/>
        </p:nvPicPr>
        <p:blipFill>
          <a:blip r:embed="rId2"/>
          <a:stretch/>
        </p:blipFill>
        <p:spPr>
          <a:xfrm>
            <a:off x="6048000" y="1576080"/>
            <a:ext cx="4751640" cy="3166560"/>
          </a:xfrm>
          <a:prstGeom prst="rect">
            <a:avLst/>
          </a:prstGeom>
          <a:ln>
            <a:noFill/>
          </a:ln>
        </p:spPr>
      </p:pic>
      <p:sp>
        <p:nvSpPr>
          <p:cNvPr id="853" name="TextShape 3"/>
          <p:cNvSpPr txBox="1"/>
          <p:nvPr/>
        </p:nvSpPr>
        <p:spPr>
          <a:xfrm>
            <a:off x="3312000" y="6350760"/>
            <a:ext cx="803520" cy="364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r">
              <a:lnSpc>
                <a:spcPct val="100000"/>
              </a:lnSpc>
            </a:pPr>
            <a:r>
              <a:rPr b="0" lang="de-DE" sz="1000" spc="-1" strike="noStrike">
                <a:solidFill>
                  <a:srgbClr val="ffffff"/>
                </a:solidFill>
                <a:latin typeface="Arial"/>
              </a:rPr>
              <a:t>06.04.2020</a:t>
            </a:r>
            <a:endParaRPr b="0" lang="de-DE" sz="1000" spc="-1" strike="noStrike">
              <a:latin typeface="Times New Roman"/>
            </a:endParaRPr>
          </a:p>
        </p:txBody>
      </p:sp>
      <p:sp>
        <p:nvSpPr>
          <p:cNvPr id="854" name="TextShape 4"/>
          <p:cNvSpPr txBox="1"/>
          <p:nvPr/>
        </p:nvSpPr>
        <p:spPr>
          <a:xfrm>
            <a:off x="4259160" y="6356880"/>
            <a:ext cx="6571800" cy="3643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de-DE" sz="1200" spc="-1" strike="noStrike">
                <a:solidFill>
                  <a:srgbClr val="ffffff"/>
                </a:solidFill>
                <a:latin typeface="Arial"/>
              </a:rPr>
              <a:t>Max Mihailescu | Results of the Linac3 Source Clustering</a:t>
            </a:r>
            <a:endParaRPr b="0" lang="de-DE" sz="1200" spc="-1" strike="noStrike">
              <a:latin typeface="Times New Roman"/>
            </a:endParaRPr>
          </a:p>
        </p:txBody>
      </p:sp>
      <p:sp>
        <p:nvSpPr>
          <p:cNvPr id="855" name="TextShape 5"/>
          <p:cNvSpPr txBox="1"/>
          <p:nvPr/>
        </p:nvSpPr>
        <p:spPr>
          <a:xfrm>
            <a:off x="11107440" y="6356520"/>
            <a:ext cx="680400" cy="364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r">
              <a:lnSpc>
                <a:spcPct val="100000"/>
              </a:lnSpc>
            </a:pPr>
            <a:fld id="{73FCBD4C-8B1F-4347-A61D-6E9716B17CA4}" type="slidenum">
              <a:rPr b="0" lang="de-DE" sz="1000" spc="-1" strike="noStrike">
                <a:solidFill>
                  <a:srgbClr val="ffffff"/>
                </a:solidFill>
                <a:latin typeface="Arial"/>
              </a:rPr>
              <a:t>&lt;Foliennummer&gt;</a:t>
            </a:fld>
            <a:endParaRPr b="0" lang="de-DE" sz="1000" spc="-1" strike="noStrike">
              <a:latin typeface="Times New Roman"/>
            </a:endParaRPr>
          </a:p>
        </p:txBody>
      </p:sp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TextShape 1"/>
          <p:cNvSpPr txBox="1"/>
          <p:nvPr/>
        </p:nvSpPr>
        <p:spPr>
          <a:xfrm>
            <a:off x="407520" y="372960"/>
            <a:ext cx="11376000" cy="10656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90000"/>
              </a:lnSpc>
            </a:pPr>
            <a:r>
              <a:rPr b="1" lang="en-US" sz="3600" spc="-1" strike="noStrike">
                <a:solidFill>
                  <a:srgbClr val="0033a0"/>
                </a:solidFill>
                <a:latin typeface="Arial"/>
              </a:rPr>
              <a:t>.. and also between the years</a:t>
            </a:r>
            <a:endParaRPr b="0" lang="en-US" sz="3600" spc="-1" strike="noStrike">
              <a:solidFill>
                <a:srgbClr val="0033a0"/>
              </a:solidFill>
              <a:latin typeface="Arial"/>
            </a:endParaRPr>
          </a:p>
        </p:txBody>
      </p:sp>
      <p:sp>
        <p:nvSpPr>
          <p:cNvPr id="857" name="TextShape 2"/>
          <p:cNvSpPr txBox="1"/>
          <p:nvPr/>
        </p:nvSpPr>
        <p:spPr>
          <a:xfrm>
            <a:off x="3311640" y="6350400"/>
            <a:ext cx="803520" cy="364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r">
              <a:lnSpc>
                <a:spcPct val="100000"/>
              </a:lnSpc>
            </a:pPr>
            <a:r>
              <a:rPr b="0" lang="de-DE" sz="1000" spc="-1" strike="noStrike">
                <a:solidFill>
                  <a:srgbClr val="ffffff"/>
                </a:solidFill>
                <a:latin typeface="Arial"/>
              </a:rPr>
              <a:t>06.04.2020</a:t>
            </a:r>
            <a:endParaRPr b="0" lang="de-DE" sz="1000" spc="-1" strike="noStrike">
              <a:latin typeface="Times New Roman"/>
            </a:endParaRPr>
          </a:p>
        </p:txBody>
      </p:sp>
      <p:sp>
        <p:nvSpPr>
          <p:cNvPr id="858" name="TextShape 3"/>
          <p:cNvSpPr txBox="1"/>
          <p:nvPr/>
        </p:nvSpPr>
        <p:spPr>
          <a:xfrm>
            <a:off x="4258800" y="6356160"/>
            <a:ext cx="6571800" cy="3643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de-DE" sz="1200" spc="-1" strike="noStrike">
                <a:solidFill>
                  <a:srgbClr val="ffffff"/>
                </a:solidFill>
                <a:latin typeface="Arial"/>
              </a:rPr>
              <a:t>Max Mihailescu | Results of the Linac3 Source Clustering</a:t>
            </a:r>
            <a:endParaRPr b="0" lang="de-DE" sz="1200" spc="-1" strike="noStrike">
              <a:latin typeface="Times New Roman"/>
            </a:endParaRPr>
          </a:p>
        </p:txBody>
      </p:sp>
      <p:sp>
        <p:nvSpPr>
          <p:cNvPr id="859" name="TextShape 4"/>
          <p:cNvSpPr txBox="1"/>
          <p:nvPr/>
        </p:nvSpPr>
        <p:spPr>
          <a:xfrm>
            <a:off x="11106720" y="6356160"/>
            <a:ext cx="680400" cy="364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r">
              <a:lnSpc>
                <a:spcPct val="100000"/>
              </a:lnSpc>
            </a:pPr>
            <a:fld id="{57D1BEDD-9A6D-44E0-8B4E-E2448A663BD2}" type="slidenum">
              <a:rPr b="0" lang="de-DE" sz="1000" spc="-1" strike="noStrike">
                <a:solidFill>
                  <a:srgbClr val="ffffff"/>
                </a:solidFill>
                <a:latin typeface="Arial"/>
              </a:rPr>
              <a:t>&lt;Foliennummer&gt;</a:t>
            </a:fld>
            <a:endParaRPr b="0" lang="de-DE" sz="1000" spc="-1" strike="noStrike">
              <a:latin typeface="Times New Roman"/>
            </a:endParaRPr>
          </a:p>
        </p:txBody>
      </p:sp>
      <p:sp>
        <p:nvSpPr>
          <p:cNvPr id="860" name="TextShape 5"/>
          <p:cNvSpPr txBox="1"/>
          <p:nvPr/>
        </p:nvSpPr>
        <p:spPr>
          <a:xfrm>
            <a:off x="443520" y="1295640"/>
            <a:ext cx="11040120" cy="4752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343080" indent="-342720">
              <a:lnSpc>
                <a:spcPct val="90000"/>
              </a:lnSpc>
              <a:spcBef>
                <a:spcPts val="1800"/>
              </a:spcBef>
              <a:spcAft>
                <a:spcPts val="400"/>
              </a:spcAft>
              <a:buClr>
                <a:srgbClr val="171717"/>
              </a:buClr>
              <a:buFont typeface="Arial"/>
              <a:buChar char="•"/>
            </a:pPr>
            <a:r>
              <a:rPr b="1" lang="en-US" sz="2100" spc="-1" strike="noStrike">
                <a:solidFill>
                  <a:srgbClr val="171717"/>
                </a:solidFill>
                <a:latin typeface="Arial"/>
              </a:rPr>
              <a:t>Similar result when comparing the different years</a:t>
            </a:r>
            <a:endParaRPr b="1" lang="en-US" sz="2100" spc="-1" strike="noStrike">
              <a:solidFill>
                <a:srgbClr val="171717"/>
              </a:solidFill>
              <a:latin typeface="Arial"/>
            </a:endParaRPr>
          </a:p>
          <a:p>
            <a:pPr lvl="1" marL="864000" indent="-324000">
              <a:spcBef>
                <a:spcPts val="1128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100" spc="-1" strike="noStrike">
                <a:solidFill>
                  <a:srgbClr val="171717"/>
                </a:solidFill>
                <a:latin typeface="Arial"/>
              </a:rPr>
              <a:t>Settings were very different in 2015, 2016 and 2017</a:t>
            </a:r>
            <a:endParaRPr b="0" lang="en-US" sz="2100" spc="-1" strike="noStrike">
              <a:solidFill>
                <a:srgbClr val="171717"/>
              </a:solidFill>
              <a:latin typeface="Arial"/>
            </a:endParaRPr>
          </a:p>
          <a:p>
            <a:pPr marL="343080" indent="-342720">
              <a:spcBef>
                <a:spcPts val="1414"/>
              </a:spcBef>
              <a:buClr>
                <a:srgbClr val="171717"/>
              </a:buClr>
              <a:buFont typeface="Arial"/>
              <a:buChar char="•"/>
            </a:pPr>
            <a:r>
              <a:rPr b="1" lang="en-US" sz="2100" spc="-1" strike="noStrike">
                <a:solidFill>
                  <a:srgbClr val="171717"/>
                </a:solidFill>
                <a:latin typeface="Arial"/>
              </a:rPr>
              <a:t>Instabilities did not show any correlation with parameters</a:t>
            </a:r>
            <a:endParaRPr b="1" lang="en-US" sz="2100" spc="-1" strike="noStrike">
              <a:solidFill>
                <a:srgbClr val="171717"/>
              </a:solidFill>
              <a:latin typeface="Arial"/>
            </a:endParaRPr>
          </a:p>
          <a:p>
            <a:pPr lvl="1" marL="864000" indent="-324000">
              <a:spcBef>
                <a:spcPts val="1128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100" spc="-1" strike="noStrike">
                <a:solidFill>
                  <a:srgbClr val="171717"/>
                </a:solidFill>
                <a:latin typeface="Arial"/>
              </a:rPr>
              <a:t>Same settings could have lead to a stable or an unstable source</a:t>
            </a:r>
            <a:endParaRPr b="0" lang="en-US" sz="2100" spc="-1" strike="noStrike">
              <a:solidFill>
                <a:srgbClr val="171717"/>
              </a:solidFill>
              <a:latin typeface="Arial"/>
            </a:endParaRPr>
          </a:p>
          <a:p>
            <a:pPr lvl="1" marL="864000" indent="-324000">
              <a:spcBef>
                <a:spcPts val="1128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100" spc="-1" strike="noStrike">
                <a:solidFill>
                  <a:srgbClr val="171717"/>
                </a:solidFill>
                <a:latin typeface="Arial"/>
              </a:rPr>
              <a:t>Neither linear regression nor SVMs (support vector machines) found any general rules</a:t>
            </a:r>
            <a:endParaRPr b="0" lang="en-US" sz="2100" spc="-1" strike="noStrike">
              <a:solidFill>
                <a:srgbClr val="171717"/>
              </a:solidFill>
              <a:latin typeface="Arial"/>
            </a:endParaRPr>
          </a:p>
          <a:p>
            <a:pPr marL="343080" indent="-342720">
              <a:spcBef>
                <a:spcPts val="1414"/>
              </a:spcBef>
              <a:buClr>
                <a:srgbClr val="171717"/>
              </a:buClr>
              <a:buFont typeface="Arial"/>
              <a:buChar char="•"/>
            </a:pPr>
            <a:endParaRPr b="1" lang="en-US" sz="2100" spc="-1" strike="noStrike">
              <a:solidFill>
                <a:srgbClr val="171717"/>
              </a:solidFill>
              <a:latin typeface="Arial"/>
            </a:endParaRPr>
          </a:p>
        </p:txBody>
      </p:sp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TextShape 1"/>
          <p:cNvSpPr txBox="1"/>
          <p:nvPr/>
        </p:nvSpPr>
        <p:spPr>
          <a:xfrm>
            <a:off x="407520" y="372960"/>
            <a:ext cx="11376000" cy="10656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90000"/>
              </a:lnSpc>
            </a:pPr>
            <a:r>
              <a:rPr b="1" lang="en-US" sz="3600" spc="-1" strike="noStrike">
                <a:solidFill>
                  <a:srgbClr val="0033a0"/>
                </a:solidFill>
                <a:latin typeface="Arial"/>
              </a:rPr>
              <a:t>Results regarding setting duration</a:t>
            </a:r>
            <a:endParaRPr b="0" lang="en-US" sz="3600" spc="-1" strike="noStrike">
              <a:solidFill>
                <a:srgbClr val="0033a0"/>
              </a:solidFill>
              <a:latin typeface="Arial"/>
            </a:endParaRPr>
          </a:p>
        </p:txBody>
      </p:sp>
      <p:sp>
        <p:nvSpPr>
          <p:cNvPr id="862" name="TextShape 2"/>
          <p:cNvSpPr txBox="1"/>
          <p:nvPr/>
        </p:nvSpPr>
        <p:spPr>
          <a:xfrm>
            <a:off x="3311640" y="6350400"/>
            <a:ext cx="803520" cy="364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r">
              <a:lnSpc>
                <a:spcPct val="100000"/>
              </a:lnSpc>
            </a:pPr>
            <a:r>
              <a:rPr b="0" lang="de-DE" sz="1000" spc="-1" strike="noStrike">
                <a:solidFill>
                  <a:srgbClr val="ffffff"/>
                </a:solidFill>
                <a:latin typeface="Arial"/>
              </a:rPr>
              <a:t>06.04.2020</a:t>
            </a:r>
            <a:endParaRPr b="0" lang="de-DE" sz="1000" spc="-1" strike="noStrike">
              <a:latin typeface="Times New Roman"/>
            </a:endParaRPr>
          </a:p>
        </p:txBody>
      </p:sp>
      <p:sp>
        <p:nvSpPr>
          <p:cNvPr id="863" name="TextShape 3"/>
          <p:cNvSpPr txBox="1"/>
          <p:nvPr/>
        </p:nvSpPr>
        <p:spPr>
          <a:xfrm>
            <a:off x="4258800" y="6356160"/>
            <a:ext cx="6571800" cy="3643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de-DE" sz="1200" spc="-1" strike="noStrike">
                <a:solidFill>
                  <a:srgbClr val="ffffff"/>
                </a:solidFill>
                <a:latin typeface="Arial"/>
              </a:rPr>
              <a:t>Max Mihailescu | Results of the Linac3 Source Clustering</a:t>
            </a:r>
            <a:endParaRPr b="0" lang="de-DE" sz="1200" spc="-1" strike="noStrike">
              <a:latin typeface="Times New Roman"/>
            </a:endParaRPr>
          </a:p>
        </p:txBody>
      </p:sp>
      <p:sp>
        <p:nvSpPr>
          <p:cNvPr id="864" name="TextShape 4"/>
          <p:cNvSpPr txBox="1"/>
          <p:nvPr/>
        </p:nvSpPr>
        <p:spPr>
          <a:xfrm>
            <a:off x="11106720" y="6356160"/>
            <a:ext cx="680400" cy="364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r">
              <a:lnSpc>
                <a:spcPct val="100000"/>
              </a:lnSpc>
            </a:pPr>
            <a:fld id="{43C49B0A-57E5-4CEA-9B44-B213CE5BCBB8}" type="slidenum">
              <a:rPr b="0" lang="de-DE" sz="1000" spc="-1" strike="noStrike">
                <a:solidFill>
                  <a:srgbClr val="ffffff"/>
                </a:solidFill>
                <a:latin typeface="Arial"/>
              </a:rPr>
              <a:t>&lt;Foliennummer&gt;</a:t>
            </a:fld>
            <a:endParaRPr b="0" lang="de-DE" sz="1000" spc="-1" strike="noStrike">
              <a:latin typeface="Times New Roman"/>
            </a:endParaRPr>
          </a:p>
        </p:txBody>
      </p:sp>
      <p:sp>
        <p:nvSpPr>
          <p:cNvPr id="865" name="TextShape 5"/>
          <p:cNvSpPr txBox="1"/>
          <p:nvPr/>
        </p:nvSpPr>
        <p:spPr>
          <a:xfrm>
            <a:off x="551880" y="5183640"/>
            <a:ext cx="1104012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343080" indent="-342720">
              <a:lnSpc>
                <a:spcPct val="90000"/>
              </a:lnSpc>
              <a:spcBef>
                <a:spcPts val="1800"/>
              </a:spcBef>
              <a:spcAft>
                <a:spcPts val="400"/>
              </a:spcAft>
              <a:buClr>
                <a:srgbClr val="171717"/>
              </a:buClr>
              <a:buFont typeface="Arial"/>
              <a:buChar char="•"/>
            </a:pPr>
            <a:r>
              <a:rPr b="0" lang="en-US" sz="2100" spc="-1" strike="noStrike">
                <a:solidFill>
                  <a:srgbClr val="171717"/>
                </a:solidFill>
                <a:latin typeface="Arial"/>
              </a:rPr>
              <a:t>No single setting was used for a long time (Total operation ~6000h)</a:t>
            </a:r>
            <a:endParaRPr b="1" lang="en-US" sz="2100" spc="-1" strike="noStrike">
              <a:solidFill>
                <a:srgbClr val="171717"/>
              </a:solidFill>
              <a:latin typeface="Arial"/>
            </a:endParaRPr>
          </a:p>
          <a:p>
            <a:pPr marL="343080" indent="-342720">
              <a:lnSpc>
                <a:spcPct val="90000"/>
              </a:lnSpc>
              <a:spcBef>
                <a:spcPts val="1800"/>
              </a:spcBef>
              <a:spcAft>
                <a:spcPts val="400"/>
              </a:spcAft>
              <a:buClr>
                <a:srgbClr val="171717"/>
              </a:buClr>
              <a:buFont typeface="Arial"/>
              <a:buChar char="•"/>
            </a:pPr>
            <a:r>
              <a:rPr b="0" lang="en-US" sz="2100" spc="-1" strike="noStrike">
                <a:solidFill>
                  <a:srgbClr val="171717"/>
                </a:solidFill>
                <a:latin typeface="Arial"/>
              </a:rPr>
              <a:t>Setting duration did not depend on the “when?” after a refill</a:t>
            </a:r>
            <a:endParaRPr b="1" lang="en-US" sz="2100" spc="-1" strike="noStrike">
              <a:solidFill>
                <a:srgbClr val="171717"/>
              </a:solidFill>
              <a:latin typeface="Arial"/>
            </a:endParaRPr>
          </a:p>
        </p:txBody>
      </p:sp>
      <p:grpSp>
        <p:nvGrpSpPr>
          <p:cNvPr id="866" name="Group 6"/>
          <p:cNvGrpSpPr/>
          <p:nvPr/>
        </p:nvGrpSpPr>
        <p:grpSpPr>
          <a:xfrm>
            <a:off x="431280" y="935280"/>
            <a:ext cx="4896000" cy="4209480"/>
            <a:chOff x="431280" y="935280"/>
            <a:chExt cx="4896000" cy="4209480"/>
          </a:xfrm>
        </p:grpSpPr>
        <p:pic>
          <p:nvPicPr>
            <p:cNvPr id="867" name="" descr=""/>
            <p:cNvPicPr/>
            <p:nvPr/>
          </p:nvPicPr>
          <p:blipFill>
            <a:blip r:embed="rId1"/>
            <a:stretch/>
          </p:blipFill>
          <p:spPr>
            <a:xfrm>
              <a:off x="431280" y="935280"/>
              <a:ext cx="4896000" cy="3638880"/>
            </a:xfrm>
            <a:prstGeom prst="rect">
              <a:avLst/>
            </a:prstGeom>
            <a:ln>
              <a:noFill/>
            </a:ln>
          </p:spPr>
        </p:pic>
        <p:sp>
          <p:nvSpPr>
            <p:cNvPr id="868" name="TextShape 7"/>
            <p:cNvSpPr txBox="1"/>
            <p:nvPr/>
          </p:nvSpPr>
          <p:spPr>
            <a:xfrm>
              <a:off x="1088640" y="4520160"/>
              <a:ext cx="3746160" cy="624600"/>
            </a:xfrm>
            <a:prstGeom prst="rect">
              <a:avLst/>
            </a:prstGeom>
            <a:noFill/>
            <a:ln>
              <a:noFill/>
            </a:ln>
          </p:spPr>
          <p:txBody>
            <a:bodyPr lIns="90000" rIns="90000" tIns="45000" bIns="45000"/>
            <a:p>
              <a:r>
                <a:rPr b="1" lang="de-DE" sz="1300" spc="-1" strike="noStrike">
                  <a:latin typeface="Arial"/>
                </a:rPr>
                <a:t>Figure: </a:t>
              </a:r>
              <a:r>
                <a:rPr b="0" lang="de-DE" sz="1300" spc="-1" strike="noStrike">
                  <a:latin typeface="Arial"/>
                </a:rPr>
                <a:t>Cluster durations throughout the years</a:t>
              </a:r>
              <a:endParaRPr b="0" lang="de-DE" sz="1300" spc="-1" strike="noStrike">
                <a:latin typeface="Arial"/>
              </a:endParaRPr>
            </a:p>
          </p:txBody>
        </p:sp>
      </p:grpSp>
      <p:grpSp>
        <p:nvGrpSpPr>
          <p:cNvPr id="869" name="Group 8"/>
          <p:cNvGrpSpPr/>
          <p:nvPr/>
        </p:nvGrpSpPr>
        <p:grpSpPr>
          <a:xfrm>
            <a:off x="6120000" y="935280"/>
            <a:ext cx="5488200" cy="4224600"/>
            <a:chOff x="6120000" y="935280"/>
            <a:chExt cx="5488200" cy="4224600"/>
          </a:xfrm>
        </p:grpSpPr>
        <p:pic>
          <p:nvPicPr>
            <p:cNvPr id="870" name="" descr=""/>
            <p:cNvPicPr/>
            <p:nvPr/>
          </p:nvPicPr>
          <p:blipFill>
            <a:blip r:embed="rId2"/>
            <a:stretch/>
          </p:blipFill>
          <p:spPr>
            <a:xfrm>
              <a:off x="6120000" y="935280"/>
              <a:ext cx="5488200" cy="3657240"/>
            </a:xfrm>
            <a:prstGeom prst="rect">
              <a:avLst/>
            </a:prstGeom>
            <a:ln>
              <a:noFill/>
            </a:ln>
          </p:spPr>
        </p:pic>
        <p:sp>
          <p:nvSpPr>
            <p:cNvPr id="871" name="TextShape 9"/>
            <p:cNvSpPr txBox="1"/>
            <p:nvPr/>
          </p:nvSpPr>
          <p:spPr>
            <a:xfrm>
              <a:off x="6443640" y="4535280"/>
              <a:ext cx="5040000" cy="624600"/>
            </a:xfrm>
            <a:prstGeom prst="rect">
              <a:avLst/>
            </a:prstGeom>
            <a:noFill/>
            <a:ln>
              <a:noFill/>
            </a:ln>
          </p:spPr>
          <p:txBody>
            <a:bodyPr lIns="90000" rIns="90000" tIns="45000" bIns="45000"/>
            <a:p>
              <a:r>
                <a:rPr b="1" lang="de-DE" sz="1300" spc="-1" strike="noStrike">
                  <a:latin typeface="Arial"/>
                </a:rPr>
                <a:t>Figure: </a:t>
              </a:r>
              <a:r>
                <a:rPr b="0" lang="de-DE" sz="1300" spc="-1" strike="noStrike">
                  <a:latin typeface="Arial"/>
                </a:rPr>
                <a:t>Duration of the clusters in relation to last ofen refill (2016)</a:t>
              </a:r>
              <a:endParaRPr b="0" lang="de-DE" sz="1300" spc="-1" strike="noStrike">
                <a:latin typeface="Arial"/>
              </a:endParaRPr>
            </a:p>
          </p:txBody>
        </p:sp>
      </p:grpSp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TextShape 1"/>
          <p:cNvSpPr txBox="1"/>
          <p:nvPr/>
        </p:nvSpPr>
        <p:spPr>
          <a:xfrm>
            <a:off x="407520" y="372960"/>
            <a:ext cx="11376000" cy="10656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90000"/>
              </a:lnSpc>
            </a:pPr>
            <a:r>
              <a:rPr b="1" lang="en-US" sz="3600" spc="-1" strike="noStrike">
                <a:solidFill>
                  <a:srgbClr val="0033a0"/>
                </a:solidFill>
                <a:latin typeface="Arial"/>
              </a:rPr>
              <a:t>Did the source take off where it left after a refill?</a:t>
            </a:r>
            <a:endParaRPr b="0" lang="en-US" sz="3600" spc="-1" strike="noStrike">
              <a:solidFill>
                <a:srgbClr val="0033a0"/>
              </a:solidFill>
              <a:latin typeface="Arial"/>
            </a:endParaRPr>
          </a:p>
        </p:txBody>
      </p:sp>
      <p:sp>
        <p:nvSpPr>
          <p:cNvPr id="873" name="TextShape 2"/>
          <p:cNvSpPr txBox="1"/>
          <p:nvPr/>
        </p:nvSpPr>
        <p:spPr>
          <a:xfrm>
            <a:off x="3311640" y="6350400"/>
            <a:ext cx="803520" cy="364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r">
              <a:lnSpc>
                <a:spcPct val="100000"/>
              </a:lnSpc>
            </a:pPr>
            <a:r>
              <a:rPr b="0" lang="de-DE" sz="1000" spc="-1" strike="noStrike">
                <a:solidFill>
                  <a:srgbClr val="ffffff"/>
                </a:solidFill>
                <a:latin typeface="Arial"/>
              </a:rPr>
              <a:t>06.04.2020</a:t>
            </a:r>
            <a:endParaRPr b="0" lang="de-DE" sz="1000" spc="-1" strike="noStrike">
              <a:latin typeface="Times New Roman"/>
            </a:endParaRPr>
          </a:p>
        </p:txBody>
      </p:sp>
      <p:sp>
        <p:nvSpPr>
          <p:cNvPr id="874" name="TextShape 3"/>
          <p:cNvSpPr txBox="1"/>
          <p:nvPr/>
        </p:nvSpPr>
        <p:spPr>
          <a:xfrm>
            <a:off x="4258800" y="6356160"/>
            <a:ext cx="6571800" cy="3643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de-DE" sz="1200" spc="-1" strike="noStrike">
                <a:solidFill>
                  <a:srgbClr val="ffffff"/>
                </a:solidFill>
                <a:latin typeface="Arial"/>
              </a:rPr>
              <a:t>Max Mihailescu | Results of the Linac3 Source Clustering</a:t>
            </a:r>
            <a:endParaRPr b="0" lang="de-DE" sz="1200" spc="-1" strike="noStrike">
              <a:latin typeface="Times New Roman"/>
            </a:endParaRPr>
          </a:p>
        </p:txBody>
      </p:sp>
      <p:sp>
        <p:nvSpPr>
          <p:cNvPr id="875" name="TextShape 4"/>
          <p:cNvSpPr txBox="1"/>
          <p:nvPr/>
        </p:nvSpPr>
        <p:spPr>
          <a:xfrm>
            <a:off x="11106720" y="6356160"/>
            <a:ext cx="680400" cy="364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r">
              <a:lnSpc>
                <a:spcPct val="100000"/>
              </a:lnSpc>
            </a:pPr>
            <a:fld id="{D6EA92BF-3354-46D3-A53A-D7616E503220}" type="slidenum">
              <a:rPr b="0" lang="de-DE" sz="1000" spc="-1" strike="noStrike">
                <a:solidFill>
                  <a:srgbClr val="ffffff"/>
                </a:solidFill>
                <a:latin typeface="Arial"/>
              </a:rPr>
              <a:t>&lt;Foliennummer&gt;</a:t>
            </a:fld>
            <a:endParaRPr b="0" lang="de-DE" sz="1000" spc="-1" strike="noStrike">
              <a:latin typeface="Times New Roman"/>
            </a:endParaRPr>
          </a:p>
        </p:txBody>
      </p:sp>
      <p:sp>
        <p:nvSpPr>
          <p:cNvPr id="876" name="TextShape 5"/>
          <p:cNvSpPr txBox="1"/>
          <p:nvPr/>
        </p:nvSpPr>
        <p:spPr>
          <a:xfrm>
            <a:off x="551880" y="5327640"/>
            <a:ext cx="1104012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343080" indent="-342720">
              <a:lnSpc>
                <a:spcPct val="90000"/>
              </a:lnSpc>
              <a:spcBef>
                <a:spcPts val="1800"/>
              </a:spcBef>
              <a:spcAft>
                <a:spcPts val="400"/>
              </a:spcAft>
              <a:buClr>
                <a:srgbClr val="171717"/>
              </a:buClr>
              <a:buFont typeface="Arial"/>
              <a:buChar char="•"/>
            </a:pPr>
            <a:r>
              <a:rPr b="0" lang="en-US" sz="2100" spc="-1" strike="noStrike">
                <a:solidFill>
                  <a:srgbClr val="171717"/>
                </a:solidFill>
                <a:latin typeface="Arial"/>
              </a:rPr>
              <a:t>Significant changes when comparing last stable interval before and first one after refill</a:t>
            </a:r>
            <a:endParaRPr b="1" lang="en-US" sz="2100" spc="-1" strike="noStrike">
              <a:solidFill>
                <a:srgbClr val="171717"/>
              </a:solidFill>
              <a:latin typeface="Arial"/>
            </a:endParaRPr>
          </a:p>
          <a:p>
            <a:pPr marL="343080" indent="-342720">
              <a:lnSpc>
                <a:spcPct val="90000"/>
              </a:lnSpc>
              <a:spcBef>
                <a:spcPts val="1800"/>
              </a:spcBef>
              <a:spcAft>
                <a:spcPts val="400"/>
              </a:spcAft>
              <a:buClr>
                <a:srgbClr val="171717"/>
              </a:buClr>
              <a:buFont typeface="Arial"/>
              <a:buChar char="•"/>
            </a:pPr>
            <a:r>
              <a:rPr b="0" lang="en-US" sz="2100" spc="-1" strike="noStrike">
                <a:solidFill>
                  <a:srgbClr val="171717"/>
                </a:solidFill>
                <a:latin typeface="Arial"/>
              </a:rPr>
              <a:t>Source requires adjustments after new lead is filled in</a:t>
            </a:r>
            <a:endParaRPr b="1" lang="en-US" sz="2100" spc="-1" strike="noStrike">
              <a:solidFill>
                <a:srgbClr val="171717"/>
              </a:solidFill>
              <a:latin typeface="Arial"/>
            </a:endParaRPr>
          </a:p>
        </p:txBody>
      </p:sp>
      <p:grpSp>
        <p:nvGrpSpPr>
          <p:cNvPr id="877" name="Group 6"/>
          <p:cNvGrpSpPr/>
          <p:nvPr/>
        </p:nvGrpSpPr>
        <p:grpSpPr>
          <a:xfrm>
            <a:off x="3415320" y="1079280"/>
            <a:ext cx="8943480" cy="4054320"/>
            <a:chOff x="3415320" y="1079280"/>
            <a:chExt cx="8943480" cy="4054320"/>
          </a:xfrm>
        </p:grpSpPr>
        <p:pic>
          <p:nvPicPr>
            <p:cNvPr id="878" name="" descr=""/>
            <p:cNvPicPr/>
            <p:nvPr/>
          </p:nvPicPr>
          <p:blipFill>
            <a:blip r:embed="rId1"/>
            <a:stretch/>
          </p:blipFill>
          <p:spPr>
            <a:xfrm>
              <a:off x="3519720" y="1079280"/>
              <a:ext cx="2446920" cy="3672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79" name="" descr=""/>
            <p:cNvPicPr/>
            <p:nvPr/>
          </p:nvPicPr>
          <p:blipFill>
            <a:blip r:embed="rId2"/>
            <a:stretch/>
          </p:blipFill>
          <p:spPr>
            <a:xfrm>
              <a:off x="6190200" y="1079280"/>
              <a:ext cx="2441880" cy="3665880"/>
            </a:xfrm>
            <a:prstGeom prst="rect">
              <a:avLst/>
            </a:prstGeom>
            <a:ln>
              <a:noFill/>
            </a:ln>
          </p:spPr>
        </p:pic>
        <p:sp>
          <p:nvSpPr>
            <p:cNvPr id="880" name="TextShape 7"/>
            <p:cNvSpPr txBox="1"/>
            <p:nvPr/>
          </p:nvSpPr>
          <p:spPr>
            <a:xfrm>
              <a:off x="3415320" y="4778280"/>
              <a:ext cx="8943480" cy="355320"/>
            </a:xfrm>
            <a:prstGeom prst="rect">
              <a:avLst/>
            </a:prstGeom>
            <a:noFill/>
            <a:ln>
              <a:noFill/>
            </a:ln>
          </p:spPr>
          <p:txBody>
            <a:bodyPr lIns="90000" rIns="90000" tIns="45000" bIns="45000"/>
            <a:p>
              <a:r>
                <a:rPr b="1" lang="de-DE" sz="1200" spc="-1" strike="noStrike">
                  <a:latin typeface="Arial"/>
                </a:rPr>
                <a:t>Figure: </a:t>
              </a:r>
              <a:r>
                <a:rPr b="0" lang="de-DE" sz="1200" spc="-1" strike="noStrike">
                  <a:latin typeface="Arial"/>
                </a:rPr>
                <a:t>Difference of parameters after/before refill. 2016 (left) vs 2018 (right)</a:t>
              </a:r>
              <a:endParaRPr b="0" lang="de-DE" sz="1200" spc="-1" strike="noStrike">
                <a:latin typeface="Arial"/>
              </a:endParaRPr>
            </a:p>
          </p:txBody>
        </p:sp>
      </p:grpSp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TextShape 1"/>
          <p:cNvSpPr txBox="1"/>
          <p:nvPr/>
        </p:nvSpPr>
        <p:spPr>
          <a:xfrm>
            <a:off x="407520" y="372960"/>
            <a:ext cx="11376000" cy="10656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90000"/>
              </a:lnSpc>
            </a:pPr>
            <a:r>
              <a:rPr b="1" lang="en-US" sz="3600" spc="-1" strike="noStrike">
                <a:solidFill>
                  <a:srgbClr val="0033a0"/>
                </a:solidFill>
                <a:latin typeface="Arial"/>
              </a:rPr>
              <a:t>Analysis of the HT breakdown rate</a:t>
            </a:r>
            <a:endParaRPr b="0" lang="en-US" sz="3600" spc="-1" strike="noStrike">
              <a:solidFill>
                <a:srgbClr val="0033a0"/>
              </a:solidFill>
              <a:latin typeface="Arial"/>
            </a:endParaRPr>
          </a:p>
        </p:txBody>
      </p:sp>
      <p:sp>
        <p:nvSpPr>
          <p:cNvPr id="882" name="TextShape 2"/>
          <p:cNvSpPr txBox="1"/>
          <p:nvPr/>
        </p:nvSpPr>
        <p:spPr>
          <a:xfrm>
            <a:off x="3311640" y="6350400"/>
            <a:ext cx="803520" cy="364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r">
              <a:lnSpc>
                <a:spcPct val="100000"/>
              </a:lnSpc>
            </a:pPr>
            <a:r>
              <a:rPr b="0" lang="de-DE" sz="1000" spc="-1" strike="noStrike">
                <a:solidFill>
                  <a:srgbClr val="ffffff"/>
                </a:solidFill>
                <a:latin typeface="Arial"/>
              </a:rPr>
              <a:t>06.04.2020</a:t>
            </a:r>
            <a:endParaRPr b="0" lang="de-DE" sz="1000" spc="-1" strike="noStrike">
              <a:latin typeface="Times New Roman"/>
            </a:endParaRPr>
          </a:p>
        </p:txBody>
      </p:sp>
      <p:sp>
        <p:nvSpPr>
          <p:cNvPr id="883" name="TextShape 3"/>
          <p:cNvSpPr txBox="1"/>
          <p:nvPr/>
        </p:nvSpPr>
        <p:spPr>
          <a:xfrm>
            <a:off x="4258800" y="6356160"/>
            <a:ext cx="6571800" cy="3643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de-DE" sz="1200" spc="-1" strike="noStrike">
                <a:solidFill>
                  <a:srgbClr val="ffffff"/>
                </a:solidFill>
                <a:latin typeface="Arial"/>
              </a:rPr>
              <a:t>Max Mihailescu | Results of the Linac3 Source Clustering</a:t>
            </a:r>
            <a:endParaRPr b="0" lang="de-DE" sz="1200" spc="-1" strike="noStrike">
              <a:latin typeface="Times New Roman"/>
            </a:endParaRPr>
          </a:p>
        </p:txBody>
      </p:sp>
      <p:sp>
        <p:nvSpPr>
          <p:cNvPr id="884" name="TextShape 4"/>
          <p:cNvSpPr txBox="1"/>
          <p:nvPr/>
        </p:nvSpPr>
        <p:spPr>
          <a:xfrm>
            <a:off x="11106720" y="6356160"/>
            <a:ext cx="680400" cy="364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r">
              <a:lnSpc>
                <a:spcPct val="100000"/>
              </a:lnSpc>
            </a:pPr>
            <a:fld id="{FD261463-16C8-4177-A9BF-5C2E79C81B1B}" type="slidenum">
              <a:rPr b="0" lang="de-DE" sz="1000" spc="-1" strike="noStrike">
                <a:solidFill>
                  <a:srgbClr val="ffffff"/>
                </a:solidFill>
                <a:latin typeface="Arial"/>
              </a:rPr>
              <a:t>&lt;Foliennummer&gt;</a:t>
            </a:fld>
            <a:endParaRPr b="0" lang="de-DE" sz="1000" spc="-1" strike="noStrike">
              <a:latin typeface="Times New Roman"/>
            </a:endParaRPr>
          </a:p>
        </p:txBody>
      </p:sp>
      <p:sp>
        <p:nvSpPr>
          <p:cNvPr id="885" name="TextShape 5"/>
          <p:cNvSpPr txBox="1"/>
          <p:nvPr/>
        </p:nvSpPr>
        <p:spPr>
          <a:xfrm>
            <a:off x="551880" y="5183640"/>
            <a:ext cx="1104012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343080" indent="-342720">
              <a:lnSpc>
                <a:spcPct val="90000"/>
              </a:lnSpc>
              <a:spcBef>
                <a:spcPts val="1800"/>
              </a:spcBef>
              <a:spcAft>
                <a:spcPts val="400"/>
              </a:spcAft>
              <a:buClr>
                <a:srgbClr val="171717"/>
              </a:buClr>
              <a:buFont typeface="Arial"/>
              <a:buChar char="•"/>
            </a:pPr>
            <a:r>
              <a:rPr b="0" lang="en-US" sz="2100" spc="-1" strike="noStrike">
                <a:solidFill>
                  <a:srgbClr val="171717"/>
                </a:solidFill>
                <a:latin typeface="Arial"/>
              </a:rPr>
              <a:t>Slightly higher breakdown rate when the source was unstable</a:t>
            </a:r>
            <a:endParaRPr b="1" lang="en-US" sz="2100" spc="-1" strike="noStrike">
              <a:solidFill>
                <a:srgbClr val="171717"/>
              </a:solidFill>
              <a:latin typeface="Arial"/>
            </a:endParaRPr>
          </a:p>
          <a:p>
            <a:pPr marL="343080" indent="-342720">
              <a:lnSpc>
                <a:spcPct val="90000"/>
              </a:lnSpc>
              <a:spcBef>
                <a:spcPts val="1800"/>
              </a:spcBef>
              <a:spcAft>
                <a:spcPts val="400"/>
              </a:spcAft>
              <a:buClr>
                <a:srgbClr val="171717"/>
              </a:buClr>
              <a:buFont typeface="Arial"/>
              <a:buChar char="•"/>
            </a:pPr>
            <a:r>
              <a:rPr b="0" lang="en-US" sz="2100" spc="-1" strike="noStrike">
                <a:solidFill>
                  <a:srgbClr val="171717"/>
                </a:solidFill>
                <a:latin typeface="Arial"/>
              </a:rPr>
              <a:t>No indication that certain settings lead to more breakdowns found</a:t>
            </a:r>
            <a:endParaRPr b="1" lang="en-US" sz="2100" spc="-1" strike="noStrike">
              <a:solidFill>
                <a:srgbClr val="171717"/>
              </a:solidFill>
              <a:latin typeface="Arial"/>
            </a:endParaRPr>
          </a:p>
        </p:txBody>
      </p:sp>
      <p:grpSp>
        <p:nvGrpSpPr>
          <p:cNvPr id="886" name="Group 6"/>
          <p:cNvGrpSpPr/>
          <p:nvPr/>
        </p:nvGrpSpPr>
        <p:grpSpPr>
          <a:xfrm>
            <a:off x="1103400" y="1168560"/>
            <a:ext cx="9984960" cy="3223080"/>
            <a:chOff x="1103400" y="1168560"/>
            <a:chExt cx="9984960" cy="3223080"/>
          </a:xfrm>
        </p:grpSpPr>
        <p:pic>
          <p:nvPicPr>
            <p:cNvPr id="887" name="" descr=""/>
            <p:cNvPicPr/>
            <p:nvPr/>
          </p:nvPicPr>
          <p:blipFill>
            <a:blip r:embed="rId1"/>
            <a:stretch/>
          </p:blipFill>
          <p:spPr>
            <a:xfrm>
              <a:off x="1103400" y="1173240"/>
              <a:ext cx="4824000" cy="32144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88" name="" descr=""/>
            <p:cNvPicPr/>
            <p:nvPr/>
          </p:nvPicPr>
          <p:blipFill>
            <a:blip r:embed="rId2"/>
            <a:stretch/>
          </p:blipFill>
          <p:spPr>
            <a:xfrm>
              <a:off x="6251040" y="1168560"/>
              <a:ext cx="4837320" cy="322308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889" name="TextShape 7"/>
          <p:cNvSpPr txBox="1"/>
          <p:nvPr/>
        </p:nvSpPr>
        <p:spPr>
          <a:xfrm>
            <a:off x="2234520" y="4463280"/>
            <a:ext cx="12881520" cy="373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de-DE" sz="1300" spc="-1" strike="noStrike">
                <a:latin typeface="Arial"/>
              </a:rPr>
              <a:t>Figure: </a:t>
            </a:r>
            <a:r>
              <a:rPr b="0" lang="de-DE" sz="1300" spc="-1" strike="noStrike">
                <a:latin typeface="Arial"/>
              </a:rPr>
              <a:t> Number of HT breakdowns per cluster (stable periods, left compared to unstable periods, right)</a:t>
            </a:r>
            <a:endParaRPr b="0" lang="de-DE" sz="1300" spc="-1" strike="noStrike">
              <a:latin typeface="Arial"/>
            </a:endParaRPr>
          </a:p>
        </p:txBody>
      </p:sp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TextShape 1"/>
          <p:cNvSpPr txBox="1"/>
          <p:nvPr/>
        </p:nvSpPr>
        <p:spPr>
          <a:xfrm>
            <a:off x="3312000" y="6350760"/>
            <a:ext cx="803520" cy="364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r">
              <a:lnSpc>
                <a:spcPct val="100000"/>
              </a:lnSpc>
            </a:pPr>
            <a:r>
              <a:rPr b="0" lang="de-DE" sz="1000" spc="-1" strike="noStrike">
                <a:solidFill>
                  <a:srgbClr val="ffffff"/>
                </a:solidFill>
                <a:latin typeface="Arial"/>
              </a:rPr>
              <a:t>06.04.2020</a:t>
            </a:r>
            <a:endParaRPr b="0" lang="de-DE" sz="1000" spc="-1" strike="noStrike">
              <a:latin typeface="Times New Roman"/>
            </a:endParaRPr>
          </a:p>
        </p:txBody>
      </p:sp>
      <p:sp>
        <p:nvSpPr>
          <p:cNvPr id="891" name="TextShape 2"/>
          <p:cNvSpPr txBox="1"/>
          <p:nvPr/>
        </p:nvSpPr>
        <p:spPr>
          <a:xfrm>
            <a:off x="4259160" y="6356880"/>
            <a:ext cx="6571800" cy="3643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de-DE" sz="1200" spc="-1" strike="noStrike">
                <a:solidFill>
                  <a:srgbClr val="ffffff"/>
                </a:solidFill>
                <a:latin typeface="Arial"/>
              </a:rPr>
              <a:t>Max Mihailescu | Results of the Linac3 Source Clustering</a:t>
            </a:r>
            <a:endParaRPr b="0" lang="de-DE" sz="1200" spc="-1" strike="noStrike">
              <a:latin typeface="Times New Roman"/>
            </a:endParaRPr>
          </a:p>
        </p:txBody>
      </p:sp>
      <p:sp>
        <p:nvSpPr>
          <p:cNvPr id="892" name="TextShape 3"/>
          <p:cNvSpPr txBox="1"/>
          <p:nvPr/>
        </p:nvSpPr>
        <p:spPr>
          <a:xfrm>
            <a:off x="11107440" y="6356520"/>
            <a:ext cx="680400" cy="364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r">
              <a:lnSpc>
                <a:spcPct val="100000"/>
              </a:lnSpc>
            </a:pPr>
            <a:fld id="{301984B7-10FA-4BB6-8275-B45298A93CA3}" type="slidenum">
              <a:rPr b="0" lang="de-DE" sz="1000" spc="-1" strike="noStrike">
                <a:solidFill>
                  <a:srgbClr val="ffffff"/>
                </a:solidFill>
                <a:latin typeface="Arial"/>
              </a:rPr>
              <a:t>&lt;Foliennummer&gt;</a:t>
            </a:fld>
            <a:endParaRPr b="0" lang="de-DE" sz="1000" spc="-1" strike="noStrike">
              <a:latin typeface="Times New Roman"/>
            </a:endParaRPr>
          </a:p>
        </p:txBody>
      </p:sp>
      <p:sp>
        <p:nvSpPr>
          <p:cNvPr id="893" name="TextShape 4"/>
          <p:cNvSpPr txBox="1"/>
          <p:nvPr/>
        </p:nvSpPr>
        <p:spPr>
          <a:xfrm>
            <a:off x="407520" y="373680"/>
            <a:ext cx="11376000" cy="10656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90000"/>
              </a:lnSpc>
            </a:pPr>
            <a:r>
              <a:rPr b="1" lang="en-US" sz="3600" spc="-1" strike="noStrike">
                <a:solidFill>
                  <a:srgbClr val="0033a0"/>
                </a:solidFill>
                <a:latin typeface="Arial"/>
              </a:rPr>
              <a:t>Conclusion and outlook</a:t>
            </a:r>
            <a:endParaRPr b="0" lang="en-US" sz="3600" spc="-1" strike="noStrike">
              <a:solidFill>
                <a:srgbClr val="0033a0"/>
              </a:solidFill>
              <a:latin typeface="Arial"/>
            </a:endParaRPr>
          </a:p>
        </p:txBody>
      </p:sp>
      <p:sp>
        <p:nvSpPr>
          <p:cNvPr id="894" name="TextShape 5"/>
          <p:cNvSpPr txBox="1"/>
          <p:nvPr/>
        </p:nvSpPr>
        <p:spPr>
          <a:xfrm>
            <a:off x="407520" y="1296000"/>
            <a:ext cx="11040120" cy="4904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343080" indent="-342720">
              <a:lnSpc>
                <a:spcPct val="90000"/>
              </a:lnSpc>
              <a:spcBef>
                <a:spcPts val="1800"/>
              </a:spcBef>
              <a:spcAft>
                <a:spcPts val="400"/>
              </a:spcAft>
              <a:buClr>
                <a:srgbClr val="171717"/>
              </a:buClr>
              <a:buFont typeface="Arial"/>
              <a:buChar char="•"/>
            </a:pPr>
            <a:r>
              <a:rPr b="0" lang="en-US" sz="2100" spc="-1" strike="noStrike">
                <a:solidFill>
                  <a:srgbClr val="171717"/>
                </a:solidFill>
                <a:latin typeface="Arial"/>
              </a:rPr>
              <a:t>Behavior of source and operations is very complex</a:t>
            </a:r>
            <a:endParaRPr b="1" lang="en-US" sz="2100" spc="-1" strike="noStrike">
              <a:solidFill>
                <a:srgbClr val="171717"/>
              </a:solidFill>
              <a:latin typeface="Arial"/>
            </a:endParaRPr>
          </a:p>
          <a:p>
            <a:pPr marL="343080" indent="-342720">
              <a:lnSpc>
                <a:spcPct val="90000"/>
              </a:lnSpc>
              <a:spcBef>
                <a:spcPts val="1800"/>
              </a:spcBef>
              <a:spcAft>
                <a:spcPts val="400"/>
              </a:spcAft>
              <a:buClr>
                <a:srgbClr val="171717"/>
              </a:buClr>
              <a:buFont typeface="Arial"/>
              <a:buChar char="•"/>
            </a:pPr>
            <a:r>
              <a:rPr b="0" lang="en-US" sz="2100" spc="-1" strike="noStrike">
                <a:solidFill>
                  <a:srgbClr val="171717"/>
                </a:solidFill>
                <a:latin typeface="Arial"/>
              </a:rPr>
              <a:t>Many relationships are not well understood yet</a:t>
            </a:r>
            <a:endParaRPr b="1" lang="en-US" sz="2100" spc="-1" strike="noStrike">
              <a:solidFill>
                <a:srgbClr val="171717"/>
              </a:solidFill>
              <a:latin typeface="Arial"/>
            </a:endParaRPr>
          </a:p>
          <a:p>
            <a:pPr marL="343080" indent="-342720">
              <a:lnSpc>
                <a:spcPct val="90000"/>
              </a:lnSpc>
              <a:spcBef>
                <a:spcPts val="1800"/>
              </a:spcBef>
              <a:spcAft>
                <a:spcPts val="400"/>
              </a:spcAft>
              <a:buClr>
                <a:srgbClr val="171717"/>
              </a:buClr>
              <a:buFont typeface="Arial"/>
              <a:buChar char="•"/>
            </a:pPr>
            <a:r>
              <a:rPr b="0" lang="en-US" sz="2100" spc="-1" strike="noStrike">
                <a:solidFill>
                  <a:srgbClr val="171717"/>
                </a:solidFill>
                <a:latin typeface="Arial"/>
                <a:ea typeface="AR PL SungtiL GB"/>
              </a:rPr>
              <a:t>No quantitative results could be </a:t>
            </a:r>
            <a:r>
              <a:rPr b="0" lang="en-US" sz="2100" spc="-1" strike="noStrike">
                <a:solidFill>
                  <a:srgbClr val="171717"/>
                </a:solidFill>
                <a:latin typeface="Arial"/>
              </a:rPr>
              <a:t>yet established</a:t>
            </a:r>
            <a:endParaRPr b="1" lang="en-US" sz="2100" spc="-1" strike="noStrike">
              <a:solidFill>
                <a:srgbClr val="171717"/>
              </a:solidFill>
              <a:latin typeface="Arial"/>
            </a:endParaRPr>
          </a:p>
          <a:p>
            <a:pPr marL="343080" indent="-342720">
              <a:lnSpc>
                <a:spcPct val="90000"/>
              </a:lnSpc>
              <a:spcBef>
                <a:spcPts val="1800"/>
              </a:spcBef>
              <a:spcAft>
                <a:spcPts val="400"/>
              </a:spcAft>
              <a:buClr>
                <a:srgbClr val="171717"/>
              </a:buClr>
              <a:buFont typeface="Arial"/>
              <a:buChar char="•"/>
            </a:pPr>
            <a:endParaRPr b="1" lang="en-US" sz="2100" spc="-1" strike="noStrike">
              <a:solidFill>
                <a:srgbClr val="171717"/>
              </a:solidFill>
              <a:latin typeface="Arial"/>
            </a:endParaRPr>
          </a:p>
          <a:p>
            <a:pPr marL="343080" indent="-342720">
              <a:lnSpc>
                <a:spcPct val="90000"/>
              </a:lnSpc>
              <a:spcBef>
                <a:spcPts val="1800"/>
              </a:spcBef>
              <a:spcAft>
                <a:spcPts val="400"/>
              </a:spcAft>
              <a:buClr>
                <a:srgbClr val="171717"/>
              </a:buClr>
              <a:buFont typeface="Arial"/>
              <a:buChar char="•"/>
            </a:pPr>
            <a:r>
              <a:rPr b="0" lang="en-US" sz="2100" spc="-1" strike="noStrike">
                <a:solidFill>
                  <a:srgbClr val="171717"/>
                </a:solidFill>
                <a:latin typeface="Arial"/>
              </a:rPr>
              <a:t>Time dependency was not taken into account</a:t>
            </a:r>
            <a:endParaRPr b="1" lang="en-US" sz="2100" spc="-1" strike="noStrike">
              <a:solidFill>
                <a:srgbClr val="171717"/>
              </a:solidFill>
              <a:latin typeface="Arial"/>
            </a:endParaRPr>
          </a:p>
          <a:p>
            <a:pPr marL="343080" indent="-342720">
              <a:lnSpc>
                <a:spcPct val="90000"/>
              </a:lnSpc>
              <a:spcBef>
                <a:spcPts val="1800"/>
              </a:spcBef>
              <a:spcAft>
                <a:spcPts val="400"/>
              </a:spcAft>
              <a:buClr>
                <a:srgbClr val="171717"/>
              </a:buClr>
              <a:buFont typeface="Arial"/>
              <a:buChar char="•"/>
            </a:pPr>
            <a:r>
              <a:rPr b="0" lang="en-US" sz="2100" spc="-1" strike="noStrike">
                <a:solidFill>
                  <a:srgbClr val="171717"/>
                </a:solidFill>
                <a:latin typeface="Arial"/>
              </a:rPr>
              <a:t>Important features of the source could be missing (Plasma Temperature, ...)</a:t>
            </a:r>
            <a:endParaRPr b="1" lang="en-US" sz="2100" spc="-1" strike="noStrike">
              <a:solidFill>
                <a:srgbClr val="171717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800"/>
              </a:spcBef>
              <a:spcAft>
                <a:spcPts val="400"/>
              </a:spcAft>
            </a:pPr>
            <a:endParaRPr b="1" lang="en-US" sz="2100" spc="-1" strike="noStrike">
              <a:solidFill>
                <a:srgbClr val="171717"/>
              </a:solidFill>
              <a:latin typeface="Arial"/>
            </a:endParaRPr>
          </a:p>
        </p:txBody>
      </p:sp>
    </p:spTree>
  </p:cSld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TextShape 1"/>
          <p:cNvSpPr txBox="1"/>
          <p:nvPr/>
        </p:nvSpPr>
        <p:spPr>
          <a:xfrm>
            <a:off x="3312000" y="6350760"/>
            <a:ext cx="803520" cy="364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r">
              <a:lnSpc>
                <a:spcPct val="100000"/>
              </a:lnSpc>
            </a:pPr>
            <a:r>
              <a:rPr b="0" lang="de-DE" sz="1000" spc="-1" strike="noStrike">
                <a:solidFill>
                  <a:srgbClr val="ffffff"/>
                </a:solidFill>
                <a:latin typeface="Arial"/>
              </a:rPr>
              <a:t>06.04.2020</a:t>
            </a:r>
            <a:endParaRPr b="0" lang="de-DE" sz="1000" spc="-1" strike="noStrike">
              <a:latin typeface="Times New Roman"/>
            </a:endParaRPr>
          </a:p>
        </p:txBody>
      </p:sp>
      <p:sp>
        <p:nvSpPr>
          <p:cNvPr id="896" name="TextShape 2"/>
          <p:cNvSpPr txBox="1"/>
          <p:nvPr/>
        </p:nvSpPr>
        <p:spPr>
          <a:xfrm>
            <a:off x="407520" y="373680"/>
            <a:ext cx="11376000" cy="10656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90000"/>
              </a:lnSpc>
            </a:pPr>
            <a:r>
              <a:rPr b="1" lang="en-US" sz="3600" spc="-1" strike="noStrike">
                <a:solidFill>
                  <a:srgbClr val="0033a0"/>
                </a:solidFill>
                <a:latin typeface="Arial"/>
              </a:rPr>
              <a:t>For Linac 4 (LBE run 2019)</a:t>
            </a:r>
            <a:endParaRPr b="0" lang="en-US" sz="3600" spc="-1" strike="noStrike">
              <a:solidFill>
                <a:srgbClr val="0033a0"/>
              </a:solidFill>
              <a:latin typeface="Arial"/>
            </a:endParaRPr>
          </a:p>
        </p:txBody>
      </p:sp>
      <p:sp>
        <p:nvSpPr>
          <p:cNvPr id="897" name="TextShape 3"/>
          <p:cNvSpPr txBox="1"/>
          <p:nvPr/>
        </p:nvSpPr>
        <p:spPr>
          <a:xfrm>
            <a:off x="216000" y="1152000"/>
            <a:ext cx="11040120" cy="4904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343080" indent="-342720">
              <a:lnSpc>
                <a:spcPct val="90000"/>
              </a:lnSpc>
              <a:spcBef>
                <a:spcPts val="1800"/>
              </a:spcBef>
              <a:spcAft>
                <a:spcPts val="400"/>
              </a:spcAft>
              <a:buClr>
                <a:srgbClr val="171717"/>
              </a:buClr>
              <a:buFont typeface="Arial"/>
              <a:buChar char="•"/>
            </a:pPr>
            <a:r>
              <a:rPr b="0" lang="en-US" sz="2100" spc="-1" strike="noStrike">
                <a:solidFill>
                  <a:srgbClr val="171717"/>
                </a:solidFill>
                <a:latin typeface="Arial"/>
              </a:rPr>
              <a:t>Source, Dump and Einzel voltage constant (as expected?)</a:t>
            </a:r>
            <a:endParaRPr b="1" lang="en-US" sz="2100" spc="-1" strike="noStrike">
              <a:solidFill>
                <a:srgbClr val="171717"/>
              </a:solidFill>
              <a:latin typeface="Arial"/>
            </a:endParaRPr>
          </a:p>
          <a:p>
            <a:pPr marL="343080" indent="-342720">
              <a:lnSpc>
                <a:spcPct val="90000"/>
              </a:lnSpc>
              <a:spcBef>
                <a:spcPts val="1800"/>
              </a:spcBef>
              <a:spcAft>
                <a:spcPts val="400"/>
              </a:spcAft>
              <a:buClr>
                <a:srgbClr val="171717"/>
              </a:buClr>
              <a:buFont typeface="Arial"/>
              <a:buChar char="•"/>
            </a:pPr>
            <a:r>
              <a:rPr b="0" lang="en-US" sz="2100" spc="-1" strike="noStrike">
                <a:solidFill>
                  <a:srgbClr val="171717"/>
                </a:solidFill>
                <a:latin typeface="Arial"/>
              </a:rPr>
              <a:t>Lot of variation of the RF forward power and e/H ratio</a:t>
            </a:r>
            <a:endParaRPr b="1" lang="en-US" sz="2100" spc="-1" strike="noStrike">
              <a:solidFill>
                <a:srgbClr val="171717"/>
              </a:solidFill>
              <a:latin typeface="Arial"/>
            </a:endParaRPr>
          </a:p>
          <a:p>
            <a:pPr marL="343080" indent="-342720">
              <a:lnSpc>
                <a:spcPct val="90000"/>
              </a:lnSpc>
              <a:spcBef>
                <a:spcPts val="1800"/>
              </a:spcBef>
              <a:spcAft>
                <a:spcPts val="400"/>
              </a:spcAft>
              <a:buClr>
                <a:srgbClr val="171717"/>
              </a:buClr>
              <a:buFont typeface="Arial"/>
              <a:buChar char="•"/>
            </a:pPr>
            <a:r>
              <a:rPr b="0" lang="en-US" sz="2100" spc="-1" strike="noStrike">
                <a:solidFill>
                  <a:srgbClr val="171717"/>
                </a:solidFill>
                <a:latin typeface="Arial"/>
              </a:rPr>
              <a:t>Two regimes of LEBT vacuum </a:t>
            </a:r>
            <a:endParaRPr b="1" lang="en-US" sz="2100" spc="-1" strike="noStrike">
              <a:solidFill>
                <a:srgbClr val="171717"/>
              </a:solidFill>
              <a:latin typeface="Arial"/>
            </a:endParaRPr>
          </a:p>
          <a:p>
            <a:pPr marL="343080" indent="-342720">
              <a:lnSpc>
                <a:spcPct val="90000"/>
              </a:lnSpc>
              <a:spcBef>
                <a:spcPts val="1800"/>
              </a:spcBef>
              <a:spcAft>
                <a:spcPts val="400"/>
              </a:spcAft>
              <a:buClr>
                <a:srgbClr val="171717"/>
              </a:buClr>
              <a:buFont typeface="Arial"/>
              <a:buChar char="•"/>
            </a:pPr>
            <a:r>
              <a:rPr b="0" lang="en-US" sz="2100" spc="-1" strike="noStrike">
                <a:solidFill>
                  <a:srgbClr val="171717"/>
                </a:solidFill>
                <a:latin typeface="Arial"/>
              </a:rPr>
              <a:t>More and shorter clusters than with Linac3</a:t>
            </a:r>
            <a:endParaRPr b="1" lang="en-US" sz="2100" spc="-1" strike="noStrike">
              <a:solidFill>
                <a:srgbClr val="171717"/>
              </a:solidFill>
              <a:latin typeface="Arial"/>
            </a:endParaRPr>
          </a:p>
          <a:p>
            <a:pPr lvl="1" marL="864000" indent="-324000">
              <a:spcBef>
                <a:spcPts val="1128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100" spc="-1" strike="noStrike">
                <a:solidFill>
                  <a:srgbClr val="171717"/>
                </a:solidFill>
                <a:latin typeface="Arial"/>
              </a:rPr>
              <a:t>More tuning?</a:t>
            </a:r>
            <a:endParaRPr b="0" lang="en-US" sz="2100" spc="-1" strike="noStrike">
              <a:solidFill>
                <a:srgbClr val="171717"/>
              </a:solidFill>
              <a:latin typeface="Arial"/>
            </a:endParaRPr>
          </a:p>
          <a:p>
            <a:pPr lvl="1" marL="864000" indent="-324000">
              <a:spcBef>
                <a:spcPts val="1128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100" spc="-1" strike="noStrike">
                <a:solidFill>
                  <a:srgbClr val="171717"/>
                </a:solidFill>
                <a:latin typeface="Arial"/>
              </a:rPr>
              <a:t>More data?</a:t>
            </a:r>
            <a:endParaRPr b="0" lang="en-US" sz="2100" spc="-1" strike="noStrike">
              <a:solidFill>
                <a:srgbClr val="171717"/>
              </a:solidFill>
              <a:latin typeface="Arial"/>
            </a:endParaRPr>
          </a:p>
          <a:p>
            <a:pPr lvl="1" marL="864000" indent="-324000">
              <a:spcBef>
                <a:spcPts val="1128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100" spc="-1" strike="noStrike">
                <a:solidFill>
                  <a:srgbClr val="171717"/>
                </a:solidFill>
                <a:latin typeface="Arial"/>
              </a:rPr>
              <a:t>Algorithm settings more sensible?</a:t>
            </a:r>
            <a:endParaRPr b="0" lang="en-US" sz="2100" spc="-1" strike="noStrike">
              <a:solidFill>
                <a:srgbClr val="171717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800"/>
              </a:spcBef>
              <a:spcAft>
                <a:spcPts val="400"/>
              </a:spcAft>
            </a:pPr>
            <a:endParaRPr b="1" lang="en-US" sz="2100" spc="-1" strike="noStrike">
              <a:solidFill>
                <a:srgbClr val="171717"/>
              </a:solidFill>
              <a:latin typeface="Arial"/>
            </a:endParaRPr>
          </a:p>
        </p:txBody>
      </p:sp>
      <p:pic>
        <p:nvPicPr>
          <p:cNvPr id="898" name="" descr=""/>
          <p:cNvPicPr/>
          <p:nvPr/>
        </p:nvPicPr>
        <p:blipFill>
          <a:blip r:embed="rId1"/>
          <a:srcRect l="9471" t="0" r="5841" b="0"/>
          <a:stretch/>
        </p:blipFill>
        <p:spPr>
          <a:xfrm>
            <a:off x="5823000" y="2952000"/>
            <a:ext cx="6272280" cy="2592000"/>
          </a:xfrm>
          <a:prstGeom prst="rect">
            <a:avLst/>
          </a:prstGeom>
          <a:ln>
            <a:noFill/>
          </a:ln>
        </p:spPr>
      </p:pic>
      <p:grpSp>
        <p:nvGrpSpPr>
          <p:cNvPr id="899" name="Group 4"/>
          <p:cNvGrpSpPr/>
          <p:nvPr/>
        </p:nvGrpSpPr>
        <p:grpSpPr>
          <a:xfrm>
            <a:off x="5823000" y="2113560"/>
            <a:ext cx="6345000" cy="3646440"/>
            <a:chOff x="5823000" y="2113560"/>
            <a:chExt cx="6345000" cy="3646440"/>
          </a:xfrm>
        </p:grpSpPr>
        <p:pic>
          <p:nvPicPr>
            <p:cNvPr id="900" name="" descr=""/>
            <p:cNvPicPr/>
            <p:nvPr/>
          </p:nvPicPr>
          <p:blipFill>
            <a:blip r:embed="rId2"/>
            <a:srcRect l="8138" t="6247" r="8751" b="0"/>
            <a:stretch/>
          </p:blipFill>
          <p:spPr>
            <a:xfrm>
              <a:off x="5895000" y="2113560"/>
              <a:ext cx="6200640" cy="18468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901" name="" descr=""/>
            <p:cNvPicPr/>
            <p:nvPr/>
          </p:nvPicPr>
          <p:blipFill>
            <a:blip r:embed="rId3"/>
            <a:srcRect l="7118" t="7074" r="7433" b="4467"/>
            <a:stretch/>
          </p:blipFill>
          <p:spPr>
            <a:xfrm>
              <a:off x="5823000" y="4129560"/>
              <a:ext cx="6345000" cy="163044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902" name="TextShape 5"/>
          <p:cNvSpPr txBox="1"/>
          <p:nvPr/>
        </p:nvSpPr>
        <p:spPr>
          <a:xfrm>
            <a:off x="4259520" y="6357240"/>
            <a:ext cx="6571800" cy="3643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de-DE" sz="1200" spc="-1" strike="noStrike">
                <a:solidFill>
                  <a:srgbClr val="ffffff"/>
                </a:solidFill>
                <a:latin typeface="Arial"/>
              </a:rPr>
              <a:t>Max Mihailescu | Results of the Linac3 Source Clustering</a:t>
            </a:r>
            <a:endParaRPr b="0" lang="de-DE" sz="1200" spc="-1" strike="noStrike">
              <a:latin typeface="Times New Roman"/>
            </a:endParaRPr>
          </a:p>
        </p:txBody>
      </p:sp>
      <p:sp>
        <p:nvSpPr>
          <p:cNvPr id="903" name="TextShape 6"/>
          <p:cNvSpPr txBox="1"/>
          <p:nvPr/>
        </p:nvSpPr>
        <p:spPr>
          <a:xfrm>
            <a:off x="11107800" y="6356880"/>
            <a:ext cx="680400" cy="364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r">
              <a:lnSpc>
                <a:spcPct val="100000"/>
              </a:lnSpc>
            </a:pPr>
            <a:fld id="{C672DC5F-7638-44FF-A1F5-1BF8205165BF}" type="slidenum">
              <a:rPr b="0" lang="de-DE" sz="1000" spc="-1" strike="noStrike">
                <a:solidFill>
                  <a:srgbClr val="ffffff"/>
                </a:solidFill>
                <a:latin typeface="Arial"/>
              </a:rPr>
              <a:t>&lt;Foliennummer&gt;</a:t>
            </a:fld>
            <a:endParaRPr b="0" lang="de-DE" sz="1000" spc="-1" strike="noStrike">
              <a:latin typeface="Times New Roman"/>
            </a:endParaRPr>
          </a:p>
        </p:txBody>
      </p:sp>
      <p:pic>
        <p:nvPicPr>
          <p:cNvPr id="904" name="" descr=""/>
          <p:cNvPicPr/>
          <p:nvPr/>
        </p:nvPicPr>
        <p:blipFill>
          <a:blip r:embed="rId4"/>
          <a:stretch/>
        </p:blipFill>
        <p:spPr>
          <a:xfrm>
            <a:off x="6206040" y="2587680"/>
            <a:ext cx="5169960" cy="2812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5" dur="indefinite" restart="never" nodeType="tmRoot">
          <p:childTnLst>
            <p:seq>
              <p:cTn id="56" dur="indefinite" nodeType="mainSeq">
                <p:childTnLst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nodeType="click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nodeType="click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TextShape 1"/>
          <p:cNvSpPr txBox="1"/>
          <p:nvPr/>
        </p:nvSpPr>
        <p:spPr>
          <a:xfrm>
            <a:off x="407520" y="1295640"/>
            <a:ext cx="11040120" cy="4904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343080" indent="-342720">
              <a:lnSpc>
                <a:spcPct val="90000"/>
              </a:lnSpc>
              <a:spcBef>
                <a:spcPts val="1800"/>
              </a:spcBef>
              <a:spcAft>
                <a:spcPts val="400"/>
              </a:spcAft>
              <a:buClr>
                <a:srgbClr val="171717"/>
              </a:buClr>
              <a:buFont typeface="Arial"/>
              <a:buChar char="•"/>
            </a:pPr>
            <a:r>
              <a:rPr b="0" lang="en-US" sz="2100" spc="-1" strike="noStrike">
                <a:solidFill>
                  <a:srgbClr val="171717"/>
                </a:solidFill>
                <a:latin typeface="Arial"/>
              </a:rPr>
              <a:t>Can an autopilot or automatic source operation support be developed?</a:t>
            </a:r>
            <a:endParaRPr b="1" lang="en-US" sz="2100" spc="-1" strike="noStrike">
              <a:solidFill>
                <a:srgbClr val="171717"/>
              </a:solidFill>
              <a:latin typeface="Arial"/>
            </a:endParaRPr>
          </a:p>
          <a:p>
            <a:pPr marL="343080" indent="-342720">
              <a:lnSpc>
                <a:spcPct val="90000"/>
              </a:lnSpc>
              <a:spcBef>
                <a:spcPts val="1800"/>
              </a:spcBef>
              <a:spcAft>
                <a:spcPts val="400"/>
              </a:spcAft>
              <a:buClr>
                <a:srgbClr val="171717"/>
              </a:buClr>
              <a:buFont typeface="Arial"/>
              <a:buChar char="•"/>
            </a:pPr>
            <a:r>
              <a:rPr b="0" lang="en-US" sz="2100" spc="-1" strike="noStrike">
                <a:solidFill>
                  <a:srgbClr val="171717"/>
                </a:solidFill>
                <a:latin typeface="Arial"/>
              </a:rPr>
              <a:t>Study on how the source was operated in 2015, 2016 and 2018 (lead periods)</a:t>
            </a:r>
            <a:endParaRPr b="1" lang="en-US" sz="2100" spc="-1" strike="noStrike">
              <a:solidFill>
                <a:srgbClr val="171717"/>
              </a:solidFill>
              <a:latin typeface="Arial"/>
            </a:endParaRPr>
          </a:p>
          <a:p>
            <a:pPr marL="343080" indent="-342720">
              <a:lnSpc>
                <a:spcPct val="90000"/>
              </a:lnSpc>
              <a:spcBef>
                <a:spcPts val="1800"/>
              </a:spcBef>
              <a:spcAft>
                <a:spcPts val="400"/>
              </a:spcAft>
              <a:buClr>
                <a:srgbClr val="171717"/>
              </a:buClr>
              <a:buFont typeface="Arial"/>
              <a:buChar char="•"/>
            </a:pPr>
            <a:r>
              <a:rPr b="0" lang="en-US" sz="2100" spc="-1" strike="noStrike">
                <a:solidFill>
                  <a:srgbClr val="171717"/>
                </a:solidFill>
                <a:latin typeface="Arial"/>
              </a:rPr>
              <a:t>Did recurring settings exist that could be used as a general rule?</a:t>
            </a:r>
            <a:endParaRPr b="1" lang="en-US" sz="2100" spc="-1" strike="noStrike">
              <a:solidFill>
                <a:srgbClr val="171717"/>
              </a:solidFill>
              <a:latin typeface="Arial"/>
            </a:endParaRPr>
          </a:p>
          <a:p>
            <a:pPr marL="343080" indent="-342720">
              <a:lnSpc>
                <a:spcPct val="90000"/>
              </a:lnSpc>
              <a:spcBef>
                <a:spcPts val="1800"/>
              </a:spcBef>
              <a:spcAft>
                <a:spcPts val="400"/>
              </a:spcAft>
              <a:buClr>
                <a:srgbClr val="171717"/>
              </a:buClr>
              <a:buFont typeface="Arial"/>
              <a:buChar char="•"/>
            </a:pPr>
            <a:r>
              <a:rPr b="0" lang="en-US" sz="2100" spc="-1" strike="noStrike">
                <a:solidFill>
                  <a:srgbClr val="171717"/>
                </a:solidFill>
                <a:latin typeface="Arial"/>
              </a:rPr>
              <a:t>How was stability linked to different settings?</a:t>
            </a:r>
            <a:endParaRPr b="1" lang="en-US" sz="2100" spc="-1" strike="noStrike">
              <a:solidFill>
                <a:srgbClr val="171717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800"/>
              </a:spcBef>
              <a:spcAft>
                <a:spcPts val="400"/>
              </a:spcAft>
            </a:pPr>
            <a:endParaRPr b="1" lang="en-US" sz="2100" spc="-1" strike="noStrike">
              <a:solidFill>
                <a:srgbClr val="171717"/>
              </a:solidFill>
              <a:latin typeface="Arial"/>
            </a:endParaRPr>
          </a:p>
        </p:txBody>
      </p:sp>
      <p:sp>
        <p:nvSpPr>
          <p:cNvPr id="745" name="TextShape 2"/>
          <p:cNvSpPr txBox="1"/>
          <p:nvPr/>
        </p:nvSpPr>
        <p:spPr>
          <a:xfrm>
            <a:off x="407520" y="372960"/>
            <a:ext cx="11376000" cy="10656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90000"/>
              </a:lnSpc>
            </a:pPr>
            <a:r>
              <a:rPr b="1" lang="en-US" sz="3600" spc="-1" strike="noStrike">
                <a:solidFill>
                  <a:srgbClr val="0033a0"/>
                </a:solidFill>
                <a:latin typeface="Arial"/>
              </a:rPr>
              <a:t>Motivation</a:t>
            </a:r>
            <a:endParaRPr b="0" lang="en-US" sz="3600" spc="-1" strike="noStrike">
              <a:solidFill>
                <a:srgbClr val="0033a0"/>
              </a:solidFill>
              <a:latin typeface="Arial"/>
            </a:endParaRPr>
          </a:p>
        </p:txBody>
      </p:sp>
      <p:sp>
        <p:nvSpPr>
          <p:cNvPr id="746" name="TextShape 3"/>
          <p:cNvSpPr txBox="1"/>
          <p:nvPr/>
        </p:nvSpPr>
        <p:spPr>
          <a:xfrm>
            <a:off x="3311640" y="6350400"/>
            <a:ext cx="803520" cy="364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r">
              <a:lnSpc>
                <a:spcPct val="100000"/>
              </a:lnSpc>
            </a:pPr>
            <a:r>
              <a:rPr b="0" lang="de-DE" sz="1000" spc="-1" strike="noStrike">
                <a:solidFill>
                  <a:srgbClr val="ffffff"/>
                </a:solidFill>
                <a:latin typeface="Arial"/>
              </a:rPr>
              <a:t>06.04.2020</a:t>
            </a:r>
            <a:endParaRPr b="0" lang="de-DE" sz="1000" spc="-1" strike="noStrike">
              <a:latin typeface="Times New Roman"/>
            </a:endParaRPr>
          </a:p>
        </p:txBody>
      </p:sp>
      <p:sp>
        <p:nvSpPr>
          <p:cNvPr id="747" name="TextShape 4"/>
          <p:cNvSpPr txBox="1"/>
          <p:nvPr/>
        </p:nvSpPr>
        <p:spPr>
          <a:xfrm>
            <a:off x="4258800" y="6356160"/>
            <a:ext cx="6571800" cy="3643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de-DE" sz="1200" spc="-1" strike="noStrike">
                <a:solidFill>
                  <a:srgbClr val="ffffff"/>
                </a:solidFill>
                <a:latin typeface="Arial"/>
              </a:rPr>
              <a:t>Max Mihailescu | Results of the Linac3 Source Clustering</a:t>
            </a:r>
            <a:endParaRPr b="0" lang="de-DE" sz="1200" spc="-1" strike="noStrike">
              <a:latin typeface="Times New Roman"/>
            </a:endParaRPr>
          </a:p>
        </p:txBody>
      </p:sp>
      <p:sp>
        <p:nvSpPr>
          <p:cNvPr id="748" name="TextShape 5"/>
          <p:cNvSpPr txBox="1"/>
          <p:nvPr/>
        </p:nvSpPr>
        <p:spPr>
          <a:xfrm>
            <a:off x="11106720" y="6356160"/>
            <a:ext cx="680400" cy="364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r">
              <a:lnSpc>
                <a:spcPct val="100000"/>
              </a:lnSpc>
            </a:pPr>
            <a:fld id="{D0F98173-9080-4802-9CAB-E3B7D975A3EB}" type="slidenum">
              <a:rPr b="0" lang="de-DE" sz="1000" spc="-1" strike="noStrike">
                <a:solidFill>
                  <a:srgbClr val="ffffff"/>
                </a:solidFill>
                <a:latin typeface="Arial"/>
              </a:rPr>
              <a:t>&lt;Foliennummer&gt;</a:t>
            </a:fld>
            <a:endParaRPr b="0" lang="de-DE" sz="1000" spc="-1" strike="noStrike">
              <a:latin typeface="Times New Roman"/>
            </a:endParaRPr>
          </a:p>
        </p:txBody>
      </p:sp>
      <p:sp>
        <p:nvSpPr>
          <p:cNvPr id="749" name="CustomShape 6"/>
          <p:cNvSpPr/>
          <p:nvPr/>
        </p:nvSpPr>
        <p:spPr>
          <a:xfrm>
            <a:off x="2375640" y="4607640"/>
            <a:ext cx="6696000" cy="648360"/>
          </a:xfrm>
          <a:prstGeom prst="rect">
            <a:avLst/>
          </a:prstGeom>
          <a:solidFill>
            <a:srgbClr val="ffffff"/>
          </a:solidFill>
          <a:ln w="3600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108000" rIns="108000" tIns="63000" bIns="63000" anchor="ctr"/>
          <a:p>
            <a:pPr algn="ctr"/>
            <a:r>
              <a:rPr b="0" lang="de-DE" sz="1800" spc="-1" strike="noStrike">
                <a:latin typeface="Arial"/>
              </a:rPr>
              <a:t>Clustering can help to answer some of these questions</a:t>
            </a:r>
            <a:endParaRPr b="0" lang="de-DE" sz="18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>
                <p:childTnLst>
                  <p:par>
                    <p:cTn id="5" fill="hold">
                      <p:stCondLst>
                        <p:cond delay="indefinite"/>
                      </p:stCondLst>
                      <p:childTnLst>
                        <p:par>
                          <p:cTn id="6" fill="hold">
                            <p:stCondLst>
                              <p:cond delay="0"/>
                            </p:stCondLst>
                            <p:childTnLst>
                              <p:par>
                                <p:cTn id="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TextShape 1"/>
          <p:cNvSpPr txBox="1"/>
          <p:nvPr/>
        </p:nvSpPr>
        <p:spPr>
          <a:xfrm>
            <a:off x="407520" y="1223640"/>
            <a:ext cx="5351760" cy="4976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spcBef>
                <a:spcPts val="499"/>
              </a:spcBef>
              <a:spcAft>
                <a:spcPts val="300"/>
              </a:spcAft>
            </a:pPr>
            <a:r>
              <a:rPr b="1" lang="en-US" sz="1800" spc="-1" strike="noStrike">
                <a:solidFill>
                  <a:srgbClr val="2f2f2f"/>
                </a:solidFill>
                <a:latin typeface="Arial"/>
              </a:rPr>
              <a:t>Given a set of data-points, the goal of clustering is to group similar points together and have a high dissimilarity between the groups.</a:t>
            </a:r>
            <a:endParaRPr b="1" lang="en-US" sz="1800" spc="-1" strike="noStrike">
              <a:solidFill>
                <a:srgbClr val="171717"/>
              </a:solidFill>
              <a:latin typeface="Arial"/>
            </a:endParaRPr>
          </a:p>
        </p:txBody>
      </p:sp>
      <p:sp>
        <p:nvSpPr>
          <p:cNvPr id="751" name="TextShape 2"/>
          <p:cNvSpPr txBox="1"/>
          <p:nvPr/>
        </p:nvSpPr>
        <p:spPr>
          <a:xfrm>
            <a:off x="407160" y="372960"/>
            <a:ext cx="11376000" cy="10656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90000"/>
              </a:lnSpc>
            </a:pPr>
            <a:r>
              <a:rPr b="1" lang="en-US" sz="3600" spc="-1" strike="noStrike">
                <a:solidFill>
                  <a:srgbClr val="0033a0"/>
                </a:solidFill>
                <a:latin typeface="Arial"/>
              </a:rPr>
              <a:t>What is Clustering?</a:t>
            </a:r>
            <a:endParaRPr b="0" lang="en-US" sz="3600" spc="-1" strike="noStrike">
              <a:solidFill>
                <a:srgbClr val="0033a0"/>
              </a:solidFill>
              <a:latin typeface="Arial"/>
            </a:endParaRPr>
          </a:p>
        </p:txBody>
      </p:sp>
      <p:sp>
        <p:nvSpPr>
          <p:cNvPr id="752" name="TextShape 3"/>
          <p:cNvSpPr txBox="1"/>
          <p:nvPr/>
        </p:nvSpPr>
        <p:spPr>
          <a:xfrm>
            <a:off x="3311640" y="6350400"/>
            <a:ext cx="803520" cy="364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r">
              <a:lnSpc>
                <a:spcPct val="100000"/>
              </a:lnSpc>
            </a:pPr>
            <a:r>
              <a:rPr b="0" lang="de-DE" sz="1000" spc="-1" strike="noStrike">
                <a:solidFill>
                  <a:srgbClr val="ffffff"/>
                </a:solidFill>
                <a:latin typeface="Arial"/>
              </a:rPr>
              <a:t>06.04.2020</a:t>
            </a:r>
            <a:endParaRPr b="0" lang="de-DE" sz="1000" spc="-1" strike="noStrike">
              <a:latin typeface="Times New Roman"/>
            </a:endParaRPr>
          </a:p>
        </p:txBody>
      </p:sp>
      <p:sp>
        <p:nvSpPr>
          <p:cNvPr id="753" name="TextShape 4"/>
          <p:cNvSpPr txBox="1"/>
          <p:nvPr/>
        </p:nvSpPr>
        <p:spPr>
          <a:xfrm>
            <a:off x="4258800" y="6356160"/>
            <a:ext cx="6571800" cy="3643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de-DE" sz="1200" spc="-1" strike="noStrike">
                <a:solidFill>
                  <a:srgbClr val="ffffff"/>
                </a:solidFill>
                <a:latin typeface="Arial"/>
              </a:rPr>
              <a:t>Max Mihailescu | Results of the Linac3 Source Clustering</a:t>
            </a:r>
            <a:endParaRPr b="0" lang="de-DE" sz="1200" spc="-1" strike="noStrike">
              <a:latin typeface="Times New Roman"/>
            </a:endParaRPr>
          </a:p>
        </p:txBody>
      </p:sp>
      <p:sp>
        <p:nvSpPr>
          <p:cNvPr id="754" name="TextShape 5"/>
          <p:cNvSpPr txBox="1"/>
          <p:nvPr/>
        </p:nvSpPr>
        <p:spPr>
          <a:xfrm>
            <a:off x="11106720" y="6356160"/>
            <a:ext cx="680400" cy="364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r">
              <a:lnSpc>
                <a:spcPct val="100000"/>
              </a:lnSpc>
            </a:pPr>
            <a:fld id="{4BE0129C-3FBC-4BC8-8B8C-E084C1EA7B12}" type="slidenum">
              <a:rPr b="0" lang="de-DE" sz="1000" spc="-1" strike="noStrike">
                <a:solidFill>
                  <a:srgbClr val="ffffff"/>
                </a:solidFill>
                <a:latin typeface="Arial"/>
              </a:rPr>
              <a:t>&lt;Foliennummer&gt;</a:t>
            </a:fld>
            <a:endParaRPr b="0" lang="de-DE" sz="1000" spc="-1" strike="noStrike">
              <a:latin typeface="Times New Roman"/>
            </a:endParaRPr>
          </a:p>
        </p:txBody>
      </p:sp>
      <p:pic>
        <p:nvPicPr>
          <p:cNvPr id="755" name="" descr=""/>
          <p:cNvPicPr/>
          <p:nvPr/>
        </p:nvPicPr>
        <p:blipFill>
          <a:blip r:embed="rId1"/>
          <a:stretch/>
        </p:blipFill>
        <p:spPr>
          <a:xfrm>
            <a:off x="1583640" y="2303640"/>
            <a:ext cx="2277000" cy="3470040"/>
          </a:xfrm>
          <a:prstGeom prst="rect">
            <a:avLst/>
          </a:prstGeom>
          <a:ln>
            <a:noFill/>
          </a:ln>
        </p:spPr>
      </p:pic>
      <p:grpSp>
        <p:nvGrpSpPr>
          <p:cNvPr id="756" name="Group 6"/>
          <p:cNvGrpSpPr/>
          <p:nvPr/>
        </p:nvGrpSpPr>
        <p:grpSpPr>
          <a:xfrm>
            <a:off x="5615280" y="1224000"/>
            <a:ext cx="6166800" cy="4976280"/>
            <a:chOff x="5615280" y="1224000"/>
            <a:chExt cx="6166800" cy="4976280"/>
          </a:xfrm>
        </p:grpSpPr>
        <p:sp>
          <p:nvSpPr>
            <p:cNvPr id="757" name="TextShape 7"/>
            <p:cNvSpPr txBox="1"/>
            <p:nvPr/>
          </p:nvSpPr>
          <p:spPr>
            <a:xfrm>
              <a:off x="5615280" y="4332960"/>
              <a:ext cx="1224000" cy="819720"/>
            </a:xfrm>
            <a:prstGeom prst="rect">
              <a:avLst/>
            </a:prstGeom>
            <a:noFill/>
            <a:ln>
              <a:noFill/>
            </a:ln>
          </p:spPr>
          <p:txBody>
            <a:bodyPr lIns="90000" rIns="90000" tIns="45000" bIns="45000"/>
            <a:p>
              <a:r>
                <a:rPr b="0" lang="de-DE" sz="1800" spc="-1" strike="noStrike">
                  <a:latin typeface="Arial"/>
                </a:rPr>
                <a:t>Additional</a:t>
              </a:r>
              <a:endParaRPr b="0" lang="de-DE" sz="1800" spc="-1" strike="noStrike">
                <a:latin typeface="Arial"/>
              </a:endParaRPr>
            </a:p>
          </p:txBody>
        </p:sp>
        <p:sp>
          <p:nvSpPr>
            <p:cNvPr id="758" name="TextShape 8"/>
            <p:cNvSpPr txBox="1"/>
            <p:nvPr/>
          </p:nvSpPr>
          <p:spPr>
            <a:xfrm>
              <a:off x="6550920" y="1224000"/>
              <a:ext cx="5231160" cy="4976280"/>
            </a:xfrm>
            <a:prstGeom prst="rect">
              <a:avLst/>
            </a:prstGeom>
            <a:noFill/>
            <a:ln>
              <a:noFill/>
            </a:ln>
          </p:spPr>
          <p:txBody>
            <a:bodyPr lIns="0" rIns="0" tIns="0" bIns="0"/>
            <a:p>
              <a:pPr algn="just">
                <a:lnSpc>
                  <a:spcPct val="100000"/>
                </a:lnSpc>
                <a:spcBef>
                  <a:spcPts val="499"/>
                </a:spcBef>
                <a:spcAft>
                  <a:spcPts val="300"/>
                </a:spcAft>
              </a:pPr>
              <a:r>
                <a:rPr b="1" lang="en-US" sz="1800" spc="-1" strike="noStrike">
                  <a:solidFill>
                    <a:srgbClr val="2f2f2f"/>
                  </a:solidFill>
                  <a:latin typeface="Arial"/>
                </a:rPr>
                <a:t>For Linac3: </a:t>
              </a:r>
              <a:r>
                <a:rPr b="0" lang="en-US" sz="1800" spc="-1" strike="noStrike">
                  <a:solidFill>
                    <a:srgbClr val="2f2f2f"/>
                  </a:solidFill>
                  <a:latin typeface="Arial"/>
                </a:rPr>
                <a:t>Group together points that represent the same settings of the source.</a:t>
              </a:r>
              <a:endParaRPr b="1" lang="en-US" sz="1800" spc="-1" strike="noStrike">
                <a:solidFill>
                  <a:srgbClr val="171717"/>
                </a:solidFill>
                <a:latin typeface="Arial"/>
              </a:endParaRPr>
            </a:p>
            <a:p>
              <a:pPr algn="just">
                <a:lnSpc>
                  <a:spcPct val="100000"/>
                </a:lnSpc>
                <a:spcBef>
                  <a:spcPts val="499"/>
                </a:spcBef>
                <a:spcAft>
                  <a:spcPts val="300"/>
                </a:spcAft>
              </a:pPr>
              <a:endParaRPr b="1" lang="en-US" sz="1800" spc="-1" strike="noStrike">
                <a:solidFill>
                  <a:srgbClr val="171717"/>
                </a:solidFill>
                <a:latin typeface="Arial"/>
              </a:endParaRPr>
            </a:p>
            <a:p>
              <a:pPr marL="648000" algn="just">
                <a:lnSpc>
                  <a:spcPct val="100000"/>
                </a:lnSpc>
                <a:spcBef>
                  <a:spcPts val="499"/>
                </a:spcBef>
                <a:spcAft>
                  <a:spcPts val="300"/>
                </a:spcAft>
                <a:buClr>
                  <a:srgbClr val="000000"/>
                </a:buClr>
                <a:buSzPct val="45000"/>
                <a:buFont typeface="Wingdings" charset="2"/>
                <a:buChar char=""/>
              </a:pPr>
              <a:r>
                <a:rPr b="0" lang="en-US" sz="1800" spc="-1" strike="noStrike">
                  <a:solidFill>
                    <a:srgbClr val="2f2f2f"/>
                  </a:solidFill>
                  <a:latin typeface="Arial"/>
                </a:rPr>
                <a:t>Gas Voltage</a:t>
              </a:r>
              <a:endParaRPr b="1" lang="en-US" sz="1800" spc="-1" strike="noStrike">
                <a:solidFill>
                  <a:srgbClr val="171717"/>
                </a:solidFill>
                <a:latin typeface="Arial"/>
              </a:endParaRPr>
            </a:p>
            <a:p>
              <a:pPr marL="648000" algn="just">
                <a:lnSpc>
                  <a:spcPct val="100000"/>
                </a:lnSpc>
                <a:spcBef>
                  <a:spcPts val="499"/>
                </a:spcBef>
                <a:spcAft>
                  <a:spcPts val="300"/>
                </a:spcAft>
                <a:buClr>
                  <a:srgbClr val="000000"/>
                </a:buClr>
                <a:buSzPct val="45000"/>
                <a:buFont typeface="Wingdings" charset="2"/>
                <a:buChar char=""/>
              </a:pPr>
              <a:r>
                <a:rPr b="0" lang="en-US" sz="1800" spc="-1" strike="noStrike">
                  <a:solidFill>
                    <a:srgbClr val="2f2f2f"/>
                  </a:solidFill>
                  <a:latin typeface="Arial"/>
                </a:rPr>
                <a:t>Bias Disc Voltage</a:t>
              </a:r>
              <a:endParaRPr b="1" lang="en-US" sz="1800" spc="-1" strike="noStrike">
                <a:solidFill>
                  <a:srgbClr val="171717"/>
                </a:solidFill>
                <a:latin typeface="Arial"/>
              </a:endParaRPr>
            </a:p>
            <a:p>
              <a:pPr marL="648000" algn="just">
                <a:lnSpc>
                  <a:spcPct val="100000"/>
                </a:lnSpc>
                <a:spcBef>
                  <a:spcPts val="499"/>
                </a:spcBef>
                <a:spcAft>
                  <a:spcPts val="300"/>
                </a:spcAft>
                <a:buClr>
                  <a:srgbClr val="000000"/>
                </a:buClr>
                <a:buSzPct val="45000"/>
                <a:buFont typeface="Wingdings" charset="2"/>
                <a:buChar char=""/>
              </a:pPr>
              <a:r>
                <a:rPr b="0" lang="en-US" sz="1800" spc="-1" strike="noStrike">
                  <a:solidFill>
                    <a:srgbClr val="2f2f2f"/>
                  </a:solidFill>
                  <a:latin typeface="Arial"/>
                </a:rPr>
                <a:t>RF Power</a:t>
              </a:r>
              <a:endParaRPr b="1" lang="en-US" sz="1800" spc="-1" strike="noStrike">
                <a:solidFill>
                  <a:srgbClr val="171717"/>
                </a:solidFill>
                <a:latin typeface="Arial"/>
              </a:endParaRPr>
            </a:p>
            <a:p>
              <a:pPr marL="648000" algn="just">
                <a:lnSpc>
                  <a:spcPct val="100000"/>
                </a:lnSpc>
                <a:spcBef>
                  <a:spcPts val="499"/>
                </a:spcBef>
                <a:spcAft>
                  <a:spcPts val="300"/>
                </a:spcAft>
                <a:buClr>
                  <a:srgbClr val="000000"/>
                </a:buClr>
                <a:buSzPct val="45000"/>
                <a:buFont typeface="Wingdings" charset="2"/>
                <a:buChar char=""/>
              </a:pPr>
              <a:r>
                <a:rPr b="0" lang="en-US" sz="1800" spc="-1" strike="noStrike">
                  <a:solidFill>
                    <a:srgbClr val="2f2f2f"/>
                  </a:solidFill>
                  <a:latin typeface="Arial"/>
                </a:rPr>
                <a:t>Solenoid Currents (Inj./Central/Ext.)</a:t>
              </a:r>
              <a:endParaRPr b="1" lang="en-US" sz="1800" spc="-1" strike="noStrike">
                <a:solidFill>
                  <a:srgbClr val="171717"/>
                </a:solidFill>
                <a:latin typeface="Arial"/>
              </a:endParaRPr>
            </a:p>
            <a:p>
              <a:pPr marL="648000" algn="just">
                <a:lnSpc>
                  <a:spcPct val="100000"/>
                </a:lnSpc>
                <a:spcBef>
                  <a:spcPts val="499"/>
                </a:spcBef>
                <a:spcAft>
                  <a:spcPts val="300"/>
                </a:spcAft>
                <a:buClr>
                  <a:srgbClr val="000000"/>
                </a:buClr>
                <a:buSzPct val="45000"/>
                <a:buFont typeface="Wingdings" charset="2"/>
                <a:buChar char=""/>
              </a:pPr>
              <a:r>
                <a:rPr b="0" lang="en-US" sz="1800" spc="-1" strike="noStrike">
                  <a:solidFill>
                    <a:srgbClr val="2f2f2f"/>
                  </a:solidFill>
                  <a:latin typeface="Arial"/>
                </a:rPr>
                <a:t>HT Current</a:t>
              </a:r>
              <a:endParaRPr b="1" lang="en-US" sz="1800" spc="-1" strike="noStrike">
                <a:solidFill>
                  <a:srgbClr val="171717"/>
                </a:solidFill>
                <a:latin typeface="Arial"/>
              </a:endParaRPr>
            </a:p>
            <a:p>
              <a:pPr marL="432000" indent="-324000" algn="just">
                <a:lnSpc>
                  <a:spcPct val="100000"/>
                </a:lnSpc>
                <a:spcBef>
                  <a:spcPts val="499"/>
                </a:spcBef>
                <a:spcAft>
                  <a:spcPts val="300"/>
                </a:spcAft>
                <a:buClr>
                  <a:srgbClr val="000000"/>
                </a:buClr>
                <a:buSzPct val="45000"/>
                <a:buFont typeface="Wingdings" charset="2"/>
                <a:buChar char=""/>
              </a:pPr>
              <a:endParaRPr b="1" lang="en-US" sz="1800" spc="-1" strike="noStrike">
                <a:solidFill>
                  <a:srgbClr val="171717"/>
                </a:solidFill>
                <a:latin typeface="Arial"/>
              </a:endParaRPr>
            </a:p>
            <a:p>
              <a:pPr marL="648000" algn="just">
                <a:lnSpc>
                  <a:spcPct val="100000"/>
                </a:lnSpc>
                <a:spcBef>
                  <a:spcPts val="499"/>
                </a:spcBef>
                <a:spcAft>
                  <a:spcPts val="300"/>
                </a:spcAft>
                <a:buClr>
                  <a:srgbClr val="000000"/>
                </a:buClr>
                <a:buSzPct val="45000"/>
                <a:buFont typeface="Wingdings" charset="2"/>
                <a:buChar char=""/>
              </a:pPr>
              <a:r>
                <a:rPr b="0" lang="en-US" sz="1800" spc="-1" strike="noStrike">
                  <a:solidFill>
                    <a:srgbClr val="2f2f2f"/>
                  </a:solidFill>
                  <a:latin typeface="Arial"/>
                </a:rPr>
                <a:t>Oven Power</a:t>
              </a:r>
              <a:endParaRPr b="1" lang="en-US" sz="1800" spc="-1" strike="noStrike">
                <a:solidFill>
                  <a:srgbClr val="171717"/>
                </a:solidFill>
                <a:latin typeface="Arial"/>
              </a:endParaRPr>
            </a:p>
            <a:p>
              <a:pPr marL="648000" algn="just">
                <a:lnSpc>
                  <a:spcPct val="100000"/>
                </a:lnSpc>
                <a:spcBef>
                  <a:spcPts val="499"/>
                </a:spcBef>
                <a:spcAft>
                  <a:spcPts val="300"/>
                </a:spcAft>
                <a:buClr>
                  <a:srgbClr val="000000"/>
                </a:buClr>
                <a:buSzPct val="45000"/>
                <a:buFont typeface="Wingdings" charset="2"/>
                <a:buChar char=""/>
              </a:pPr>
              <a:r>
                <a:rPr b="0" lang="en-US" sz="1800" spc="-1" strike="noStrike">
                  <a:solidFill>
                    <a:srgbClr val="2f2f2f"/>
                  </a:solidFill>
                  <a:latin typeface="Arial"/>
                </a:rPr>
                <a:t>BCT25</a:t>
              </a:r>
              <a:endParaRPr b="1" lang="en-US" sz="1800" spc="-1" strike="noStrike">
                <a:solidFill>
                  <a:srgbClr val="171717"/>
                </a:solidFill>
                <a:latin typeface="Arial"/>
              </a:endParaRPr>
            </a:p>
            <a:p>
              <a:pPr algn="just">
                <a:lnSpc>
                  <a:spcPct val="100000"/>
                </a:lnSpc>
                <a:spcBef>
                  <a:spcPts val="499"/>
                </a:spcBef>
                <a:spcAft>
                  <a:spcPts val="300"/>
                </a:spcAft>
              </a:pPr>
              <a:endParaRPr b="1" lang="en-US" sz="1800" spc="-1" strike="noStrike">
                <a:solidFill>
                  <a:srgbClr val="171717"/>
                </a:solidFill>
                <a:latin typeface="Arial"/>
              </a:endParaRPr>
            </a:p>
            <a:p>
              <a:pPr algn="just">
                <a:lnSpc>
                  <a:spcPct val="100000"/>
                </a:lnSpc>
                <a:spcBef>
                  <a:spcPts val="499"/>
                </a:spcBef>
                <a:spcAft>
                  <a:spcPts val="300"/>
                </a:spcAft>
              </a:pPr>
              <a:endParaRPr b="1" lang="en-US" sz="1800" spc="-1" strike="noStrike">
                <a:solidFill>
                  <a:srgbClr val="171717"/>
                </a:solidFill>
                <a:latin typeface="Arial"/>
              </a:endParaRPr>
            </a:p>
            <a:p>
              <a:pPr algn="just">
                <a:lnSpc>
                  <a:spcPct val="100000"/>
                </a:lnSpc>
                <a:spcBef>
                  <a:spcPts val="499"/>
                </a:spcBef>
                <a:spcAft>
                  <a:spcPts val="300"/>
                </a:spcAft>
              </a:pPr>
              <a:endParaRPr b="1" lang="en-US" sz="1800" spc="-1" strike="noStrike">
                <a:solidFill>
                  <a:srgbClr val="171717"/>
                </a:solidFill>
                <a:latin typeface="Arial"/>
              </a:endParaRPr>
            </a:p>
            <a:p>
              <a:pPr algn="just">
                <a:lnSpc>
                  <a:spcPct val="100000"/>
                </a:lnSpc>
                <a:spcBef>
                  <a:spcPts val="499"/>
                </a:spcBef>
                <a:spcAft>
                  <a:spcPts val="300"/>
                </a:spcAft>
              </a:pPr>
              <a:r>
                <a:rPr b="1" lang="en-US" sz="1800" spc="-1" strike="noStrike">
                  <a:solidFill>
                    <a:srgbClr val="2f2f2f"/>
                  </a:solidFill>
                  <a:latin typeface="Arial"/>
                </a:rPr>
                <a:t> </a:t>
              </a:r>
              <a:endParaRPr b="1" lang="en-US" sz="1800" spc="-1" strike="noStrike">
                <a:solidFill>
                  <a:srgbClr val="171717"/>
                </a:solidFill>
                <a:latin typeface="Arial"/>
              </a:endParaRPr>
            </a:p>
          </p:txBody>
        </p:sp>
        <p:sp>
          <p:nvSpPr>
            <p:cNvPr id="759" name="CustomShape 9"/>
            <p:cNvSpPr/>
            <p:nvPr/>
          </p:nvSpPr>
          <p:spPr>
            <a:xfrm>
              <a:off x="6839280" y="2159640"/>
              <a:ext cx="287640" cy="1584360"/>
            </a:xfrm>
            <a:custGeom>
              <a:avLst/>
              <a:gdLst/>
              <a:ahLst/>
              <a:rect l="0" t="0" r="r" b="b"/>
              <a:pathLst>
                <a:path w="801" h="4403">
                  <a:moveTo>
                    <a:pt x="800" y="0"/>
                  </a:moveTo>
                  <a:cubicBezTo>
                    <a:pt x="600" y="0"/>
                    <a:pt x="400" y="183"/>
                    <a:pt x="400" y="366"/>
                  </a:cubicBezTo>
                  <a:lnTo>
                    <a:pt x="400" y="1834"/>
                  </a:lnTo>
                  <a:cubicBezTo>
                    <a:pt x="400" y="2017"/>
                    <a:pt x="200" y="2201"/>
                    <a:pt x="0" y="2201"/>
                  </a:cubicBezTo>
                  <a:cubicBezTo>
                    <a:pt x="200" y="2201"/>
                    <a:pt x="400" y="2384"/>
                    <a:pt x="400" y="2567"/>
                  </a:cubicBezTo>
                  <a:lnTo>
                    <a:pt x="400" y="4035"/>
                  </a:lnTo>
                  <a:cubicBezTo>
                    <a:pt x="400" y="4218"/>
                    <a:pt x="600" y="4402"/>
                    <a:pt x="800" y="4402"/>
                  </a:cubicBezTo>
                </a:path>
              </a:pathLst>
            </a:custGeom>
            <a:noFill/>
            <a:ln w="180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0" name="CustomShape 10"/>
            <p:cNvSpPr/>
            <p:nvPr/>
          </p:nvSpPr>
          <p:spPr>
            <a:xfrm>
              <a:off x="6839280" y="4211640"/>
              <a:ext cx="287640" cy="648000"/>
            </a:xfrm>
            <a:custGeom>
              <a:avLst/>
              <a:gdLst/>
              <a:ahLst/>
              <a:rect l="0" t="0" r="r" b="b"/>
              <a:pathLst>
                <a:path w="801" h="1801">
                  <a:moveTo>
                    <a:pt x="800" y="0"/>
                  </a:moveTo>
                  <a:cubicBezTo>
                    <a:pt x="600" y="0"/>
                    <a:pt x="400" y="75"/>
                    <a:pt x="400" y="150"/>
                  </a:cubicBezTo>
                  <a:lnTo>
                    <a:pt x="400" y="750"/>
                  </a:lnTo>
                  <a:cubicBezTo>
                    <a:pt x="400" y="825"/>
                    <a:pt x="200" y="900"/>
                    <a:pt x="0" y="900"/>
                  </a:cubicBezTo>
                  <a:cubicBezTo>
                    <a:pt x="200" y="900"/>
                    <a:pt x="400" y="975"/>
                    <a:pt x="400" y="1050"/>
                  </a:cubicBezTo>
                  <a:lnTo>
                    <a:pt x="400" y="1650"/>
                  </a:lnTo>
                  <a:cubicBezTo>
                    <a:pt x="400" y="1725"/>
                    <a:pt x="600" y="1800"/>
                    <a:pt x="800" y="1800"/>
                  </a:cubicBezTo>
                </a:path>
              </a:pathLst>
            </a:custGeom>
            <a:noFill/>
            <a:ln w="180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1" name="TextShape 11"/>
            <p:cNvSpPr txBox="1"/>
            <p:nvPr/>
          </p:nvSpPr>
          <p:spPr>
            <a:xfrm>
              <a:off x="5687280" y="2781360"/>
              <a:ext cx="1152000" cy="819360"/>
            </a:xfrm>
            <a:prstGeom prst="rect">
              <a:avLst/>
            </a:prstGeom>
            <a:noFill/>
            <a:ln>
              <a:noFill/>
            </a:ln>
          </p:spPr>
          <p:txBody>
            <a:bodyPr lIns="90000" rIns="90000" tIns="45000" bIns="45000"/>
            <a:p>
              <a:r>
                <a:rPr b="0" lang="de-DE" sz="1800" spc="-1" strike="noStrike">
                  <a:latin typeface="Arial"/>
                </a:rPr>
                <a:t>Features</a:t>
              </a:r>
              <a:endParaRPr b="0" lang="de-DE" sz="1800" spc="-1" strike="noStrike">
                <a:latin typeface="Arial"/>
              </a:endParaRPr>
            </a:p>
          </p:txBody>
        </p:sp>
        <p:sp>
          <p:nvSpPr>
            <p:cNvPr id="762" name="CustomShape 12"/>
            <p:cNvSpPr/>
            <p:nvPr/>
          </p:nvSpPr>
          <p:spPr>
            <a:xfrm>
              <a:off x="6191280" y="5255640"/>
              <a:ext cx="4968000" cy="648000"/>
            </a:xfrm>
            <a:prstGeom prst="rect">
              <a:avLst/>
            </a:prstGeom>
            <a:solidFill>
              <a:srgbClr val="ffffff"/>
            </a:solidFill>
            <a:ln w="36000">
              <a:solidFill>
                <a:srgbClr val="3465a4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108000" rIns="108000" tIns="63000" bIns="63000" anchor="ctr"/>
            <a:p>
              <a:pPr algn="ctr"/>
              <a:r>
                <a:rPr b="0" lang="de-DE" sz="1800" spc="-1" strike="noStrike">
                  <a:latin typeface="Arial"/>
                </a:rPr>
                <a:t>Time information is lost!</a:t>
              </a:r>
              <a:endParaRPr b="0" lang="de-DE" sz="1800" spc="-1" strike="noStrike">
                <a:latin typeface="Arial"/>
              </a:endParaRPr>
            </a:p>
          </p:txBody>
        </p:sp>
      </p:grpSp>
      <p:sp>
        <p:nvSpPr>
          <p:cNvPr id="763" name="TextShape 13"/>
          <p:cNvSpPr txBox="1"/>
          <p:nvPr/>
        </p:nvSpPr>
        <p:spPr>
          <a:xfrm>
            <a:off x="575640" y="5831640"/>
            <a:ext cx="4464360" cy="392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de-DE" sz="700" spc="-1" strike="noStrike">
                <a:latin typeface="Arial"/>
              </a:rPr>
              <a:t>https://towardsdatascience.com/introduction-to-image-segmentation-with-k-means-clustering-83fd0a9e2fc3</a:t>
            </a:r>
            <a:endParaRPr b="0" lang="de-DE" sz="7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>
                <p:childTnLst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TextShape 1"/>
          <p:cNvSpPr txBox="1"/>
          <p:nvPr/>
        </p:nvSpPr>
        <p:spPr>
          <a:xfrm>
            <a:off x="407520" y="3743640"/>
            <a:ext cx="11040120" cy="2456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343080" indent="-342720">
              <a:lnSpc>
                <a:spcPct val="90000"/>
              </a:lnSpc>
              <a:spcBef>
                <a:spcPts val="1800"/>
              </a:spcBef>
              <a:spcAft>
                <a:spcPts val="400"/>
              </a:spcAft>
              <a:buClr>
                <a:srgbClr val="171717"/>
              </a:buClr>
              <a:buFont typeface="Arial"/>
              <a:buChar char="•"/>
            </a:pPr>
            <a:r>
              <a:rPr b="1" lang="en-US" sz="2100" spc="-1" strike="noStrike">
                <a:solidFill>
                  <a:srgbClr val="171717"/>
                </a:solidFill>
                <a:latin typeface="Arial"/>
              </a:rPr>
              <a:t>Removal of time periods without interest</a:t>
            </a:r>
            <a:endParaRPr b="1" lang="en-US" sz="2100" spc="-1" strike="noStrike">
              <a:solidFill>
                <a:srgbClr val="171717"/>
              </a:solidFill>
              <a:latin typeface="Arial"/>
            </a:endParaRPr>
          </a:p>
          <a:p>
            <a:pPr lvl="1" marL="864000" indent="-324000">
              <a:spcBef>
                <a:spcPts val="1128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100" spc="-1" strike="noStrike">
                <a:solidFill>
                  <a:srgbClr val="171717"/>
                </a:solidFill>
                <a:latin typeface="Arial"/>
              </a:rPr>
              <a:t>Source off or no beam (BCT05)</a:t>
            </a:r>
            <a:endParaRPr b="0" lang="en-US" sz="2100" spc="-1" strike="noStrike">
              <a:solidFill>
                <a:srgbClr val="171717"/>
              </a:solidFill>
              <a:latin typeface="Arial"/>
            </a:endParaRPr>
          </a:p>
          <a:p>
            <a:pPr marL="343080" indent="-342720">
              <a:spcBef>
                <a:spcPts val="1414"/>
              </a:spcBef>
              <a:buClr>
                <a:srgbClr val="171717"/>
              </a:buClr>
              <a:buFont typeface="Arial"/>
              <a:buChar char="•"/>
            </a:pPr>
            <a:r>
              <a:rPr b="1" lang="en-US" sz="2100" spc="-1" strike="noStrike">
                <a:solidFill>
                  <a:srgbClr val="171717"/>
                </a:solidFill>
                <a:latin typeface="Arial"/>
              </a:rPr>
              <a:t>Two regimes: Stable vs unstable source (measured at BCT25)</a:t>
            </a:r>
            <a:endParaRPr b="1" lang="en-US" sz="2100" spc="-1" strike="noStrike">
              <a:solidFill>
                <a:srgbClr val="171717"/>
              </a:solidFill>
              <a:latin typeface="Arial"/>
            </a:endParaRPr>
          </a:p>
          <a:p>
            <a:pPr lvl="1" marL="864000" indent="-324000">
              <a:spcBef>
                <a:spcPts val="1128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100" spc="-1" strike="noStrike">
                <a:solidFill>
                  <a:srgbClr val="171717"/>
                </a:solidFill>
                <a:latin typeface="Arial"/>
              </a:rPr>
              <a:t>Lower bound for output current (15µA)</a:t>
            </a:r>
            <a:r>
              <a:rPr b="0" lang="en-US" sz="2100" spc="-1" strike="noStrike">
                <a:solidFill>
                  <a:srgbClr val="171717"/>
                </a:solidFill>
                <a:latin typeface="Arial"/>
              </a:rPr>
              <a:t> </a:t>
            </a:r>
            <a:endParaRPr b="0" lang="en-US" sz="2100" spc="-1" strike="noStrike">
              <a:solidFill>
                <a:srgbClr val="171717"/>
              </a:solidFill>
              <a:latin typeface="Arial"/>
            </a:endParaRPr>
          </a:p>
          <a:p>
            <a:pPr lvl="1" marL="864000" indent="-324000">
              <a:spcBef>
                <a:spcPts val="1128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100" spc="-1" strike="noStrike">
                <a:solidFill>
                  <a:srgbClr val="171717"/>
                </a:solidFill>
                <a:latin typeface="Arial"/>
              </a:rPr>
              <a:t>Upper bound for standard deviation (ca. 5-10% from mean)</a:t>
            </a:r>
            <a:endParaRPr b="0" lang="en-US" sz="2100" spc="-1" strike="noStrike">
              <a:solidFill>
                <a:srgbClr val="171717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800"/>
              </a:spcBef>
              <a:spcAft>
                <a:spcPts val="400"/>
              </a:spcAft>
            </a:pPr>
            <a:endParaRPr b="1" lang="en-US" sz="2100" spc="-1" strike="noStrike">
              <a:solidFill>
                <a:srgbClr val="171717"/>
              </a:solidFill>
              <a:latin typeface="Arial"/>
            </a:endParaRPr>
          </a:p>
        </p:txBody>
      </p:sp>
      <p:sp>
        <p:nvSpPr>
          <p:cNvPr id="765" name="TextShape 2"/>
          <p:cNvSpPr txBox="1"/>
          <p:nvPr/>
        </p:nvSpPr>
        <p:spPr>
          <a:xfrm>
            <a:off x="407520" y="372960"/>
            <a:ext cx="11376000" cy="10656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90000"/>
              </a:lnSpc>
            </a:pPr>
            <a:r>
              <a:rPr b="1" lang="en-US" sz="3600" spc="-1" strike="noStrike">
                <a:solidFill>
                  <a:srgbClr val="0033a0"/>
                </a:solidFill>
                <a:latin typeface="Arial"/>
              </a:rPr>
              <a:t>Overview of the process</a:t>
            </a:r>
            <a:endParaRPr b="0" lang="en-US" sz="3600" spc="-1" strike="noStrike">
              <a:solidFill>
                <a:srgbClr val="0033a0"/>
              </a:solidFill>
              <a:latin typeface="Arial"/>
            </a:endParaRPr>
          </a:p>
        </p:txBody>
      </p:sp>
      <p:sp>
        <p:nvSpPr>
          <p:cNvPr id="766" name="TextShape 3"/>
          <p:cNvSpPr txBox="1"/>
          <p:nvPr/>
        </p:nvSpPr>
        <p:spPr>
          <a:xfrm>
            <a:off x="3311640" y="6350400"/>
            <a:ext cx="803520" cy="364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r">
              <a:lnSpc>
                <a:spcPct val="100000"/>
              </a:lnSpc>
            </a:pPr>
            <a:r>
              <a:rPr b="0" lang="de-DE" sz="1000" spc="-1" strike="noStrike">
                <a:solidFill>
                  <a:srgbClr val="ffffff"/>
                </a:solidFill>
                <a:latin typeface="Arial"/>
              </a:rPr>
              <a:t>06.04.2020</a:t>
            </a:r>
            <a:endParaRPr b="0" lang="de-DE" sz="1000" spc="-1" strike="noStrike">
              <a:latin typeface="Times New Roman"/>
            </a:endParaRPr>
          </a:p>
        </p:txBody>
      </p:sp>
      <p:sp>
        <p:nvSpPr>
          <p:cNvPr id="767" name="TextShape 4"/>
          <p:cNvSpPr txBox="1"/>
          <p:nvPr/>
        </p:nvSpPr>
        <p:spPr>
          <a:xfrm>
            <a:off x="4258800" y="6356160"/>
            <a:ext cx="6571800" cy="3643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de-DE" sz="1200" spc="-1" strike="noStrike">
                <a:solidFill>
                  <a:srgbClr val="ffffff"/>
                </a:solidFill>
                <a:latin typeface="Arial"/>
              </a:rPr>
              <a:t>Max Mihailescu | Results of the Linac3 Source Clustering</a:t>
            </a:r>
            <a:endParaRPr b="0" lang="de-DE" sz="1200" spc="-1" strike="noStrike">
              <a:latin typeface="Times New Roman"/>
            </a:endParaRPr>
          </a:p>
        </p:txBody>
      </p:sp>
      <p:sp>
        <p:nvSpPr>
          <p:cNvPr id="768" name="TextShape 5"/>
          <p:cNvSpPr txBox="1"/>
          <p:nvPr/>
        </p:nvSpPr>
        <p:spPr>
          <a:xfrm>
            <a:off x="11106720" y="6356160"/>
            <a:ext cx="680400" cy="364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r">
              <a:lnSpc>
                <a:spcPct val="100000"/>
              </a:lnSpc>
            </a:pPr>
            <a:fld id="{B940FD93-F2E4-4146-82A9-EDE794ADA160}" type="slidenum">
              <a:rPr b="0" lang="de-DE" sz="1000" spc="-1" strike="noStrike">
                <a:solidFill>
                  <a:srgbClr val="ffffff"/>
                </a:solidFill>
                <a:latin typeface="Arial"/>
              </a:rPr>
              <a:t>&lt;Foliennummer&gt;</a:t>
            </a:fld>
            <a:endParaRPr b="0" lang="de-DE" sz="1000" spc="-1" strike="noStrike">
              <a:latin typeface="Times New Roman"/>
            </a:endParaRPr>
          </a:p>
        </p:txBody>
      </p:sp>
      <p:sp>
        <p:nvSpPr>
          <p:cNvPr id="769" name="CustomShape 6"/>
          <p:cNvSpPr/>
          <p:nvPr/>
        </p:nvSpPr>
        <p:spPr>
          <a:xfrm>
            <a:off x="1079640" y="1943640"/>
            <a:ext cx="1728000" cy="792000"/>
          </a:xfrm>
          <a:custGeom>
            <a:avLst/>
            <a:gdLst/>
            <a:ahLst/>
            <a:rect l="0" t="0" r="r" b="b"/>
            <a:pathLst>
              <a:path w="4802" h="2202">
                <a:moveTo>
                  <a:pt x="366" y="0"/>
                </a:moveTo>
                <a:cubicBezTo>
                  <a:pt x="183" y="0"/>
                  <a:pt x="0" y="183"/>
                  <a:pt x="0" y="366"/>
                </a:cubicBezTo>
                <a:lnTo>
                  <a:pt x="0" y="1834"/>
                </a:lnTo>
                <a:cubicBezTo>
                  <a:pt x="0" y="2017"/>
                  <a:pt x="183" y="2201"/>
                  <a:pt x="366" y="2201"/>
                </a:cubicBezTo>
                <a:lnTo>
                  <a:pt x="4434" y="2201"/>
                </a:lnTo>
                <a:cubicBezTo>
                  <a:pt x="4617" y="2201"/>
                  <a:pt x="4801" y="2017"/>
                  <a:pt x="4801" y="1834"/>
                </a:cubicBezTo>
                <a:lnTo>
                  <a:pt x="4801" y="366"/>
                </a:lnTo>
                <a:cubicBezTo>
                  <a:pt x="4801" y="183"/>
                  <a:pt x="4617" y="0"/>
                  <a:pt x="4434" y="0"/>
                </a:cubicBezTo>
                <a:lnTo>
                  <a:pt x="366" y="0"/>
                </a:lnTo>
              </a:path>
            </a:pathLst>
          </a:custGeom>
          <a:solidFill>
            <a:srgbClr val="ffffff"/>
          </a:solidFill>
          <a:ln w="3600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108000" rIns="108000" tIns="63000" bIns="63000" anchor="ctr"/>
          <a:p>
            <a:pPr algn="ctr"/>
            <a:r>
              <a:rPr b="0" lang="de-DE" sz="1800" spc="-1" strike="noStrike">
                <a:latin typeface="Arial"/>
              </a:rPr>
              <a:t>Raw Data </a:t>
            </a:r>
            <a:endParaRPr b="0" lang="de-DE" sz="1800" spc="-1" strike="noStrike">
              <a:latin typeface="Arial"/>
            </a:endParaRPr>
          </a:p>
          <a:p>
            <a:pPr algn="ctr"/>
            <a:r>
              <a:rPr b="0" lang="de-DE" sz="1300" spc="-1" strike="noStrike">
                <a:latin typeface="Arial"/>
              </a:rPr>
              <a:t>(Timber)</a:t>
            </a:r>
            <a:endParaRPr b="0" lang="de-DE" sz="1300" spc="-1" strike="noStrike">
              <a:latin typeface="Arial"/>
            </a:endParaRPr>
          </a:p>
        </p:txBody>
      </p:sp>
      <p:sp>
        <p:nvSpPr>
          <p:cNvPr id="770" name="CustomShape 7"/>
          <p:cNvSpPr/>
          <p:nvPr/>
        </p:nvSpPr>
        <p:spPr>
          <a:xfrm>
            <a:off x="3671280" y="1943640"/>
            <a:ext cx="1728000" cy="792000"/>
          </a:xfrm>
          <a:custGeom>
            <a:avLst/>
            <a:gdLst/>
            <a:ahLst/>
            <a:rect l="0" t="0" r="r" b="b"/>
            <a:pathLst>
              <a:path w="4802" h="2202">
                <a:moveTo>
                  <a:pt x="366" y="0"/>
                </a:moveTo>
                <a:cubicBezTo>
                  <a:pt x="183" y="0"/>
                  <a:pt x="0" y="183"/>
                  <a:pt x="0" y="366"/>
                </a:cubicBezTo>
                <a:lnTo>
                  <a:pt x="0" y="1834"/>
                </a:lnTo>
                <a:cubicBezTo>
                  <a:pt x="0" y="2017"/>
                  <a:pt x="183" y="2201"/>
                  <a:pt x="366" y="2201"/>
                </a:cubicBezTo>
                <a:lnTo>
                  <a:pt x="4434" y="2201"/>
                </a:lnTo>
                <a:cubicBezTo>
                  <a:pt x="4617" y="2201"/>
                  <a:pt x="4801" y="2017"/>
                  <a:pt x="4801" y="1834"/>
                </a:cubicBezTo>
                <a:lnTo>
                  <a:pt x="4801" y="366"/>
                </a:lnTo>
                <a:cubicBezTo>
                  <a:pt x="4801" y="183"/>
                  <a:pt x="4617" y="0"/>
                  <a:pt x="4434" y="0"/>
                </a:cubicBezTo>
                <a:lnTo>
                  <a:pt x="366" y="0"/>
                </a:lnTo>
              </a:path>
            </a:pathLst>
          </a:custGeom>
          <a:solidFill>
            <a:srgbClr val="ffffff"/>
          </a:solidFill>
          <a:ln w="3600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108000" rIns="108000" tIns="63000" bIns="63000" anchor="ctr"/>
          <a:p>
            <a:pPr algn="ctr"/>
            <a:r>
              <a:rPr b="0" lang="de-DE" sz="1800" spc="-1" strike="noStrike">
                <a:latin typeface="Arial"/>
              </a:rPr>
              <a:t>Preprocessing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771" name="CustomShape 8"/>
          <p:cNvSpPr/>
          <p:nvPr/>
        </p:nvSpPr>
        <p:spPr>
          <a:xfrm>
            <a:off x="6299640" y="1943640"/>
            <a:ext cx="1728000" cy="792000"/>
          </a:xfrm>
          <a:custGeom>
            <a:avLst/>
            <a:gdLst/>
            <a:ahLst/>
            <a:rect l="0" t="0" r="r" b="b"/>
            <a:pathLst>
              <a:path w="4802" h="2202">
                <a:moveTo>
                  <a:pt x="366" y="0"/>
                </a:moveTo>
                <a:cubicBezTo>
                  <a:pt x="183" y="0"/>
                  <a:pt x="0" y="183"/>
                  <a:pt x="0" y="366"/>
                </a:cubicBezTo>
                <a:lnTo>
                  <a:pt x="0" y="1834"/>
                </a:lnTo>
                <a:cubicBezTo>
                  <a:pt x="0" y="2017"/>
                  <a:pt x="183" y="2201"/>
                  <a:pt x="366" y="2201"/>
                </a:cubicBezTo>
                <a:lnTo>
                  <a:pt x="4434" y="2201"/>
                </a:lnTo>
                <a:cubicBezTo>
                  <a:pt x="4617" y="2201"/>
                  <a:pt x="4801" y="2017"/>
                  <a:pt x="4801" y="1834"/>
                </a:cubicBezTo>
                <a:lnTo>
                  <a:pt x="4801" y="366"/>
                </a:lnTo>
                <a:cubicBezTo>
                  <a:pt x="4801" y="183"/>
                  <a:pt x="4617" y="0"/>
                  <a:pt x="4434" y="0"/>
                </a:cubicBezTo>
                <a:lnTo>
                  <a:pt x="366" y="0"/>
                </a:lnTo>
              </a:path>
            </a:pathLst>
          </a:custGeom>
          <a:solidFill>
            <a:srgbClr val="ffffff"/>
          </a:solidFill>
          <a:ln w="3600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108000" rIns="108000" tIns="63000" bIns="63000" anchor="ctr"/>
          <a:p>
            <a:pPr algn="ctr"/>
            <a:r>
              <a:rPr b="0" lang="de-DE" sz="1800" spc="-1" strike="noStrike">
                <a:latin typeface="Arial"/>
              </a:rPr>
              <a:t>Clustering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772" name="CustomShape 9"/>
          <p:cNvSpPr/>
          <p:nvPr/>
        </p:nvSpPr>
        <p:spPr>
          <a:xfrm>
            <a:off x="8927640" y="1943640"/>
            <a:ext cx="1728000" cy="792000"/>
          </a:xfrm>
          <a:custGeom>
            <a:avLst/>
            <a:gdLst/>
            <a:ahLst/>
            <a:rect l="0" t="0" r="r" b="b"/>
            <a:pathLst>
              <a:path w="4802" h="2202">
                <a:moveTo>
                  <a:pt x="366" y="0"/>
                </a:moveTo>
                <a:cubicBezTo>
                  <a:pt x="183" y="0"/>
                  <a:pt x="0" y="183"/>
                  <a:pt x="0" y="366"/>
                </a:cubicBezTo>
                <a:lnTo>
                  <a:pt x="0" y="1834"/>
                </a:lnTo>
                <a:cubicBezTo>
                  <a:pt x="0" y="2017"/>
                  <a:pt x="183" y="2201"/>
                  <a:pt x="366" y="2201"/>
                </a:cubicBezTo>
                <a:lnTo>
                  <a:pt x="4434" y="2201"/>
                </a:lnTo>
                <a:cubicBezTo>
                  <a:pt x="4617" y="2201"/>
                  <a:pt x="4801" y="2017"/>
                  <a:pt x="4801" y="1834"/>
                </a:cubicBezTo>
                <a:lnTo>
                  <a:pt x="4801" y="366"/>
                </a:lnTo>
                <a:cubicBezTo>
                  <a:pt x="4801" y="183"/>
                  <a:pt x="4617" y="0"/>
                  <a:pt x="4434" y="0"/>
                </a:cubicBezTo>
                <a:lnTo>
                  <a:pt x="366" y="0"/>
                </a:lnTo>
              </a:path>
            </a:pathLst>
          </a:custGeom>
          <a:solidFill>
            <a:srgbClr val="ffffff"/>
          </a:solidFill>
          <a:ln w="3600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108000" rIns="108000" tIns="63000" bIns="63000" anchor="ctr"/>
          <a:p>
            <a:pPr algn="ctr"/>
            <a:r>
              <a:rPr b="0" lang="de-DE" sz="1800" spc="-1" strike="noStrike">
                <a:latin typeface="Arial"/>
              </a:rPr>
              <a:t>Analysis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773" name="Line 10"/>
          <p:cNvSpPr/>
          <p:nvPr/>
        </p:nvSpPr>
        <p:spPr>
          <a:xfrm>
            <a:off x="2879640" y="2303640"/>
            <a:ext cx="720000" cy="0"/>
          </a:xfrm>
          <a:prstGeom prst="line">
            <a:avLst/>
          </a:prstGeom>
          <a:ln w="1800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74" name="Line 11"/>
          <p:cNvSpPr/>
          <p:nvPr/>
        </p:nvSpPr>
        <p:spPr>
          <a:xfrm>
            <a:off x="5471280" y="2303640"/>
            <a:ext cx="720000" cy="0"/>
          </a:xfrm>
          <a:prstGeom prst="line">
            <a:avLst/>
          </a:prstGeom>
          <a:ln w="1800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75" name="Line 12"/>
          <p:cNvSpPr/>
          <p:nvPr/>
        </p:nvSpPr>
        <p:spPr>
          <a:xfrm>
            <a:off x="8135280" y="2303640"/>
            <a:ext cx="720000" cy="0"/>
          </a:xfrm>
          <a:prstGeom prst="line">
            <a:avLst/>
          </a:prstGeom>
          <a:ln w="1800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76" name="Ellipse 13"/>
          <p:cNvSpPr/>
          <p:nvPr/>
        </p:nvSpPr>
        <p:spPr>
          <a:xfrm>
            <a:off x="3239280" y="1367640"/>
            <a:ext cx="2520360" cy="1944720"/>
          </a:xfrm>
          <a:prstGeom prst="ellipse">
            <a:avLst/>
          </a:prstGeom>
          <a:noFill/>
          <a:ln w="36000">
            <a:solidFill>
              <a:srgbClr val="ef413d"/>
            </a:solidFill>
            <a:round/>
          </a:ln>
        </p:spPr>
      </p:sp>
    </p:spTree>
  </p:cSld>
  <p:timing>
    <p:tnLst>
      <p:par>
        <p:cTn id="15" dur="indefinite" restart="never" nodeType="tmRoot">
          <p:childTnLst>
            <p:seq>
              <p:cTn id="16" dur="indefinite" nodeType="mainSeq">
                <p:childTnLst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TextShape 1"/>
          <p:cNvSpPr txBox="1"/>
          <p:nvPr/>
        </p:nvSpPr>
        <p:spPr>
          <a:xfrm>
            <a:off x="3095280" y="4895280"/>
            <a:ext cx="10860480" cy="355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de-DE" sz="1200" spc="-1" strike="noStrike">
                <a:latin typeface="Arial"/>
              </a:rPr>
              <a:t>Figure: </a:t>
            </a:r>
            <a:r>
              <a:rPr b="0" lang="de-DE" sz="1200" spc="-1" strike="noStrike">
                <a:latin typeface="Arial"/>
              </a:rPr>
              <a:t>Yearliy plot of BCT25 with unstable periods in red (2016, left compared to 2018, right)</a:t>
            </a:r>
            <a:endParaRPr b="0" lang="de-DE" sz="1200" spc="-1" strike="noStrike">
              <a:latin typeface="Arial"/>
            </a:endParaRPr>
          </a:p>
        </p:txBody>
      </p:sp>
      <p:sp>
        <p:nvSpPr>
          <p:cNvPr id="778" name="TextShape 2"/>
          <p:cNvSpPr txBox="1"/>
          <p:nvPr/>
        </p:nvSpPr>
        <p:spPr>
          <a:xfrm>
            <a:off x="3311640" y="6350400"/>
            <a:ext cx="803520" cy="364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r">
              <a:lnSpc>
                <a:spcPct val="100000"/>
              </a:lnSpc>
            </a:pPr>
            <a:r>
              <a:rPr b="0" lang="de-DE" sz="1000" spc="-1" strike="noStrike">
                <a:solidFill>
                  <a:srgbClr val="ffffff"/>
                </a:solidFill>
                <a:latin typeface="Arial"/>
              </a:rPr>
              <a:t>06.04.2020</a:t>
            </a:r>
            <a:endParaRPr b="0" lang="de-DE" sz="1000" spc="-1" strike="noStrike">
              <a:latin typeface="Times New Roman"/>
            </a:endParaRPr>
          </a:p>
        </p:txBody>
      </p:sp>
      <p:sp>
        <p:nvSpPr>
          <p:cNvPr id="779" name="TextShape 3"/>
          <p:cNvSpPr txBox="1"/>
          <p:nvPr/>
        </p:nvSpPr>
        <p:spPr>
          <a:xfrm>
            <a:off x="4258800" y="6356160"/>
            <a:ext cx="6571800" cy="3643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de-DE" sz="1200" spc="-1" strike="noStrike">
                <a:solidFill>
                  <a:srgbClr val="ffffff"/>
                </a:solidFill>
                <a:latin typeface="Arial"/>
              </a:rPr>
              <a:t>Max Mihailescu | Results of the Linac3 Source Clustering</a:t>
            </a:r>
            <a:endParaRPr b="0" lang="de-DE" sz="1200" spc="-1" strike="noStrike">
              <a:latin typeface="Times New Roman"/>
            </a:endParaRPr>
          </a:p>
        </p:txBody>
      </p:sp>
      <p:sp>
        <p:nvSpPr>
          <p:cNvPr id="780" name="TextShape 4"/>
          <p:cNvSpPr txBox="1"/>
          <p:nvPr/>
        </p:nvSpPr>
        <p:spPr>
          <a:xfrm>
            <a:off x="11106720" y="6356160"/>
            <a:ext cx="680400" cy="364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r">
              <a:lnSpc>
                <a:spcPct val="100000"/>
              </a:lnSpc>
            </a:pPr>
            <a:fld id="{1765B68B-DC60-4BC4-B5A0-B0616718462F}" type="slidenum">
              <a:rPr b="0" lang="de-DE" sz="1000" spc="-1" strike="noStrike">
                <a:solidFill>
                  <a:srgbClr val="ffffff"/>
                </a:solidFill>
                <a:latin typeface="Arial"/>
              </a:rPr>
              <a:t>&lt;Foliennummer&gt;</a:t>
            </a:fld>
            <a:endParaRPr b="0" lang="de-DE" sz="1000" spc="-1" strike="noStrike">
              <a:latin typeface="Times New Roman"/>
            </a:endParaRPr>
          </a:p>
        </p:txBody>
      </p:sp>
      <p:grpSp>
        <p:nvGrpSpPr>
          <p:cNvPr id="781" name="Group 5"/>
          <p:cNvGrpSpPr/>
          <p:nvPr/>
        </p:nvGrpSpPr>
        <p:grpSpPr>
          <a:xfrm>
            <a:off x="778320" y="1439640"/>
            <a:ext cx="10634040" cy="3456000"/>
            <a:chOff x="778320" y="1439640"/>
            <a:chExt cx="10634040" cy="3456000"/>
          </a:xfrm>
        </p:grpSpPr>
        <p:pic>
          <p:nvPicPr>
            <p:cNvPr id="782" name="" descr=""/>
            <p:cNvPicPr/>
            <p:nvPr/>
          </p:nvPicPr>
          <p:blipFill>
            <a:blip r:embed="rId1"/>
            <a:stretch/>
          </p:blipFill>
          <p:spPr>
            <a:xfrm>
              <a:off x="778320" y="1439640"/>
              <a:ext cx="5154480" cy="34344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83" name="" descr=""/>
            <p:cNvPicPr/>
            <p:nvPr/>
          </p:nvPicPr>
          <p:blipFill>
            <a:blip r:embed="rId2"/>
            <a:stretch/>
          </p:blipFill>
          <p:spPr>
            <a:xfrm>
              <a:off x="6292440" y="1483560"/>
              <a:ext cx="5119920" cy="341208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784" name="TextShape 6"/>
          <p:cNvSpPr txBox="1"/>
          <p:nvPr/>
        </p:nvSpPr>
        <p:spPr>
          <a:xfrm>
            <a:off x="407520" y="373680"/>
            <a:ext cx="11376000" cy="10656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90000"/>
              </a:lnSpc>
            </a:pPr>
            <a:r>
              <a:rPr b="1" lang="en-US" sz="3600" spc="-1" strike="noStrike">
                <a:solidFill>
                  <a:srgbClr val="0033a0"/>
                </a:solidFill>
                <a:latin typeface="Arial"/>
              </a:rPr>
              <a:t>Demonstration</a:t>
            </a:r>
            <a:endParaRPr b="0" lang="en-US" sz="3600" spc="-1" strike="noStrike">
              <a:solidFill>
                <a:srgbClr val="0033a0"/>
              </a:solidFill>
              <a:latin typeface="Arial"/>
            </a:endParaRPr>
          </a:p>
        </p:txBody>
      </p:sp>
      <p:sp>
        <p:nvSpPr>
          <p:cNvPr id="785" name="TextShape 7"/>
          <p:cNvSpPr txBox="1"/>
          <p:nvPr/>
        </p:nvSpPr>
        <p:spPr>
          <a:xfrm>
            <a:off x="143280" y="5310360"/>
            <a:ext cx="11448000" cy="1422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de-DE" sz="2100" spc="-1" strike="noStrike">
                <a:solidFill>
                  <a:srgbClr val="171717"/>
                </a:solidFill>
                <a:latin typeface="Arial"/>
              </a:rPr>
              <a:t>In total the source was running stable…</a:t>
            </a:r>
            <a:endParaRPr b="0" lang="de-DE" sz="2100" spc="-1" strike="noStrike">
              <a:latin typeface="Arial"/>
            </a:endParaRPr>
          </a:p>
          <a:p>
            <a:endParaRPr b="0" lang="de-DE" sz="2100" spc="-1" strike="noStrike">
              <a:latin typeface="Arial"/>
            </a:endParaRPr>
          </a:p>
          <a:p>
            <a:r>
              <a:rPr b="0" lang="de-DE" sz="2100" spc="-1" strike="noStrike">
                <a:solidFill>
                  <a:srgbClr val="171717"/>
                </a:solidFill>
                <a:latin typeface="Arial"/>
              </a:rPr>
              <a:t>     …</a:t>
            </a:r>
            <a:r>
              <a:rPr b="0" lang="de-DE" sz="2100" spc="-1" strike="noStrike">
                <a:solidFill>
                  <a:srgbClr val="171717"/>
                </a:solidFill>
                <a:latin typeface="Arial"/>
              </a:rPr>
              <a:t>62.8% of the time in 2015.           …70% in 2016.               ….68% in 2018.</a:t>
            </a:r>
            <a:endParaRPr b="0" lang="de-DE" sz="2100" spc="-1" strike="noStrike">
              <a:latin typeface="Arial"/>
            </a:endParaRPr>
          </a:p>
        </p:txBody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TextShape 1"/>
          <p:cNvSpPr txBox="1"/>
          <p:nvPr/>
        </p:nvSpPr>
        <p:spPr>
          <a:xfrm>
            <a:off x="407520" y="372960"/>
            <a:ext cx="11376000" cy="10656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90000"/>
              </a:lnSpc>
            </a:pPr>
            <a:r>
              <a:rPr b="1" lang="en-US" sz="3600" spc="-1" strike="noStrike">
                <a:solidFill>
                  <a:srgbClr val="0033a0"/>
                </a:solidFill>
                <a:latin typeface="Arial"/>
              </a:rPr>
              <a:t>BCT41 intensities during stable operation</a:t>
            </a:r>
            <a:endParaRPr b="0" lang="en-US" sz="3600" spc="-1" strike="noStrike">
              <a:solidFill>
                <a:srgbClr val="0033a0"/>
              </a:solidFill>
              <a:latin typeface="Arial"/>
            </a:endParaRPr>
          </a:p>
        </p:txBody>
      </p:sp>
      <p:sp>
        <p:nvSpPr>
          <p:cNvPr id="787" name="TextShape 2"/>
          <p:cNvSpPr txBox="1"/>
          <p:nvPr/>
        </p:nvSpPr>
        <p:spPr>
          <a:xfrm>
            <a:off x="3311640" y="6350400"/>
            <a:ext cx="803520" cy="364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r">
              <a:lnSpc>
                <a:spcPct val="100000"/>
              </a:lnSpc>
            </a:pPr>
            <a:r>
              <a:rPr b="0" lang="de-DE" sz="1000" spc="-1" strike="noStrike">
                <a:solidFill>
                  <a:srgbClr val="ffffff"/>
                </a:solidFill>
                <a:latin typeface="Arial"/>
              </a:rPr>
              <a:t>06.04.2020</a:t>
            </a:r>
            <a:endParaRPr b="0" lang="de-DE" sz="1000" spc="-1" strike="noStrike">
              <a:latin typeface="Times New Roman"/>
            </a:endParaRPr>
          </a:p>
        </p:txBody>
      </p:sp>
      <p:sp>
        <p:nvSpPr>
          <p:cNvPr id="788" name="TextShape 3"/>
          <p:cNvSpPr txBox="1"/>
          <p:nvPr/>
        </p:nvSpPr>
        <p:spPr>
          <a:xfrm>
            <a:off x="4258800" y="6356160"/>
            <a:ext cx="6571800" cy="3643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de-DE" sz="1200" spc="-1" strike="noStrike">
                <a:solidFill>
                  <a:srgbClr val="ffffff"/>
                </a:solidFill>
                <a:latin typeface="Arial"/>
              </a:rPr>
              <a:t>Max Mihailescu | Results of the Linac3 Source Clustering</a:t>
            </a:r>
            <a:endParaRPr b="0" lang="de-DE" sz="1200" spc="-1" strike="noStrike">
              <a:latin typeface="Times New Roman"/>
            </a:endParaRPr>
          </a:p>
        </p:txBody>
      </p:sp>
      <p:sp>
        <p:nvSpPr>
          <p:cNvPr id="789" name="TextShape 4"/>
          <p:cNvSpPr txBox="1"/>
          <p:nvPr/>
        </p:nvSpPr>
        <p:spPr>
          <a:xfrm>
            <a:off x="11106720" y="6356160"/>
            <a:ext cx="680400" cy="364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r">
              <a:lnSpc>
                <a:spcPct val="100000"/>
              </a:lnSpc>
            </a:pPr>
            <a:fld id="{B0A088C9-F8E6-42F8-97DD-9FF6B34EB572}" type="slidenum">
              <a:rPr b="0" lang="de-DE" sz="1000" spc="-1" strike="noStrike">
                <a:solidFill>
                  <a:srgbClr val="ffffff"/>
                </a:solidFill>
                <a:latin typeface="Arial"/>
              </a:rPr>
              <a:t>&lt;Foliennummer&gt;</a:t>
            </a:fld>
            <a:endParaRPr b="0" lang="de-DE" sz="1000" spc="-1" strike="noStrike">
              <a:latin typeface="Times New Roman"/>
            </a:endParaRPr>
          </a:p>
        </p:txBody>
      </p:sp>
      <p:sp>
        <p:nvSpPr>
          <p:cNvPr id="790" name="TextShape 5"/>
          <p:cNvSpPr txBox="1"/>
          <p:nvPr/>
        </p:nvSpPr>
        <p:spPr>
          <a:xfrm>
            <a:off x="551880" y="5183640"/>
            <a:ext cx="1104012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343080" indent="-342720">
              <a:lnSpc>
                <a:spcPct val="90000"/>
              </a:lnSpc>
              <a:spcBef>
                <a:spcPts val="1800"/>
              </a:spcBef>
              <a:spcAft>
                <a:spcPts val="400"/>
              </a:spcAft>
              <a:buClr>
                <a:srgbClr val="171717"/>
              </a:buClr>
              <a:buFont typeface="Arial"/>
              <a:buChar char="•"/>
            </a:pPr>
            <a:r>
              <a:rPr b="0" lang="en-US" sz="2100" spc="-1" strike="noStrike">
                <a:solidFill>
                  <a:srgbClr val="171717"/>
                </a:solidFill>
                <a:latin typeface="Arial"/>
              </a:rPr>
              <a:t>Different intensities where reached during the three years</a:t>
            </a:r>
            <a:endParaRPr b="1" lang="en-US" sz="2100" spc="-1" strike="noStrike">
              <a:solidFill>
                <a:srgbClr val="171717"/>
              </a:solidFill>
              <a:latin typeface="Arial"/>
            </a:endParaRPr>
          </a:p>
          <a:p>
            <a:pPr marL="343080" indent="-342720">
              <a:lnSpc>
                <a:spcPct val="90000"/>
              </a:lnSpc>
              <a:spcBef>
                <a:spcPts val="1800"/>
              </a:spcBef>
              <a:spcAft>
                <a:spcPts val="400"/>
              </a:spcAft>
              <a:buClr>
                <a:srgbClr val="171717"/>
              </a:buClr>
              <a:buFont typeface="Arial"/>
              <a:buChar char="•"/>
            </a:pPr>
            <a:r>
              <a:rPr b="0" lang="en-US" sz="2100" spc="-1" strike="noStrike">
                <a:solidFill>
                  <a:srgbClr val="171717"/>
                </a:solidFill>
                <a:latin typeface="Arial"/>
              </a:rPr>
              <a:t>Highest intensity in 2016</a:t>
            </a:r>
            <a:endParaRPr b="1" lang="en-US" sz="2100" spc="-1" strike="noStrike">
              <a:solidFill>
                <a:srgbClr val="171717"/>
              </a:solidFill>
              <a:latin typeface="Arial"/>
            </a:endParaRPr>
          </a:p>
        </p:txBody>
      </p:sp>
      <p:sp>
        <p:nvSpPr>
          <p:cNvPr id="791" name="TextShape 6"/>
          <p:cNvSpPr txBox="1"/>
          <p:nvPr/>
        </p:nvSpPr>
        <p:spPr>
          <a:xfrm>
            <a:off x="3095280" y="4463280"/>
            <a:ext cx="9988560" cy="373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de-DE" sz="1300" spc="-1" strike="noStrike">
                <a:latin typeface="Arial"/>
              </a:rPr>
              <a:t>Figure: </a:t>
            </a:r>
            <a:r>
              <a:rPr b="0" lang="de-DE" sz="1300" spc="-1" strike="noStrike">
                <a:latin typeface="Arial"/>
              </a:rPr>
              <a:t> Boxplots for BCT41 current during the stable periods of the three years</a:t>
            </a:r>
            <a:endParaRPr b="0" lang="de-DE" sz="1300" spc="-1" strike="noStrike">
              <a:latin typeface="Arial"/>
            </a:endParaRPr>
          </a:p>
        </p:txBody>
      </p:sp>
      <p:pic>
        <p:nvPicPr>
          <p:cNvPr id="792" name="" descr=""/>
          <p:cNvPicPr/>
          <p:nvPr/>
        </p:nvPicPr>
        <p:blipFill>
          <a:blip r:embed="rId1"/>
          <a:stretch/>
        </p:blipFill>
        <p:spPr>
          <a:xfrm>
            <a:off x="3455640" y="1295640"/>
            <a:ext cx="5034960" cy="3096000"/>
          </a:xfrm>
          <a:prstGeom prst="rect">
            <a:avLst/>
          </a:prstGeom>
          <a:ln>
            <a:noFill/>
          </a:ln>
        </p:spPr>
      </p:pic>
      <p:grpSp>
        <p:nvGrpSpPr>
          <p:cNvPr id="793" name="Group 7"/>
          <p:cNvGrpSpPr/>
          <p:nvPr/>
        </p:nvGrpSpPr>
        <p:grpSpPr>
          <a:xfrm>
            <a:off x="7703640" y="2145240"/>
            <a:ext cx="5017320" cy="411120"/>
            <a:chOff x="7703640" y="2145240"/>
            <a:chExt cx="5017320" cy="411120"/>
          </a:xfrm>
        </p:grpSpPr>
        <p:sp>
          <p:nvSpPr>
            <p:cNvPr id="794" name="TextShape 8"/>
            <p:cNvSpPr txBox="1"/>
            <p:nvPr/>
          </p:nvSpPr>
          <p:spPr>
            <a:xfrm>
              <a:off x="8262360" y="2145240"/>
              <a:ext cx="4458600" cy="411120"/>
            </a:xfrm>
            <a:prstGeom prst="rect">
              <a:avLst/>
            </a:prstGeom>
            <a:noFill/>
            <a:ln>
              <a:noFill/>
            </a:ln>
          </p:spPr>
          <p:txBody>
            <a:bodyPr lIns="90000" rIns="90000" tIns="45000" bIns="45000"/>
            <a:p>
              <a:r>
                <a:rPr b="0" lang="de-DE" sz="1500" spc="-1" strike="noStrike">
                  <a:solidFill>
                    <a:srgbClr val="ce181e"/>
                  </a:solidFill>
                  <a:latin typeface="Arial"/>
                </a:rPr>
                <a:t>Maximum (excluding outliers)</a:t>
              </a:r>
              <a:endParaRPr b="0" lang="de-DE" sz="1500" spc="-1" strike="noStrike">
                <a:latin typeface="Arial"/>
              </a:endParaRPr>
            </a:p>
          </p:txBody>
        </p:sp>
        <p:sp>
          <p:nvSpPr>
            <p:cNvPr id="795" name="Line 9"/>
            <p:cNvSpPr/>
            <p:nvPr/>
          </p:nvSpPr>
          <p:spPr>
            <a:xfrm flipH="1">
              <a:off x="7703640" y="2289240"/>
              <a:ext cx="558360" cy="144000"/>
            </a:xfrm>
            <a:prstGeom prst="line">
              <a:avLst/>
            </a:prstGeom>
            <a:ln>
              <a:solidFill>
                <a:srgbClr val="ce181e"/>
              </a:solidFill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796" name="Group 10"/>
          <p:cNvGrpSpPr/>
          <p:nvPr/>
        </p:nvGrpSpPr>
        <p:grpSpPr>
          <a:xfrm>
            <a:off x="8047080" y="2577600"/>
            <a:ext cx="1708560" cy="411120"/>
            <a:chOff x="8047080" y="2577600"/>
            <a:chExt cx="1708560" cy="411120"/>
          </a:xfrm>
        </p:grpSpPr>
        <p:sp>
          <p:nvSpPr>
            <p:cNvPr id="797" name="TextShape 11"/>
            <p:cNvSpPr txBox="1"/>
            <p:nvPr/>
          </p:nvSpPr>
          <p:spPr>
            <a:xfrm>
              <a:off x="8406720" y="2577600"/>
              <a:ext cx="1348920" cy="411120"/>
            </a:xfrm>
            <a:prstGeom prst="rect">
              <a:avLst/>
            </a:prstGeom>
            <a:noFill/>
            <a:ln>
              <a:noFill/>
            </a:ln>
          </p:spPr>
          <p:txBody>
            <a:bodyPr lIns="90000" rIns="90000" tIns="45000" bIns="45000"/>
            <a:p>
              <a:r>
                <a:rPr b="0" lang="de-DE" sz="1500" spc="-1" strike="noStrike">
                  <a:solidFill>
                    <a:srgbClr val="ce181e"/>
                  </a:solidFill>
                  <a:latin typeface="Arial"/>
                </a:rPr>
                <a:t>Median</a:t>
              </a:r>
              <a:endParaRPr b="0" lang="de-DE" sz="1500" spc="-1" strike="noStrike">
                <a:latin typeface="Arial"/>
              </a:endParaRPr>
            </a:p>
          </p:txBody>
        </p:sp>
        <p:sp>
          <p:nvSpPr>
            <p:cNvPr id="798" name="Line 12"/>
            <p:cNvSpPr/>
            <p:nvPr/>
          </p:nvSpPr>
          <p:spPr>
            <a:xfrm flipH="1">
              <a:off x="8047080" y="2749680"/>
              <a:ext cx="360000" cy="72000"/>
            </a:xfrm>
            <a:prstGeom prst="line">
              <a:avLst/>
            </a:prstGeom>
            <a:ln>
              <a:solidFill>
                <a:srgbClr val="ce181e"/>
              </a:solidFill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799" name="Group 13"/>
          <p:cNvGrpSpPr/>
          <p:nvPr/>
        </p:nvGrpSpPr>
        <p:grpSpPr>
          <a:xfrm>
            <a:off x="7631640" y="3311640"/>
            <a:ext cx="4926600" cy="483120"/>
            <a:chOff x="7631640" y="3311640"/>
            <a:chExt cx="4926600" cy="483120"/>
          </a:xfrm>
        </p:grpSpPr>
        <p:sp>
          <p:nvSpPr>
            <p:cNvPr id="800" name="TextShape 14"/>
            <p:cNvSpPr txBox="1"/>
            <p:nvPr/>
          </p:nvSpPr>
          <p:spPr>
            <a:xfrm>
              <a:off x="8188560" y="3383640"/>
              <a:ext cx="4369680" cy="411120"/>
            </a:xfrm>
            <a:prstGeom prst="rect">
              <a:avLst/>
            </a:prstGeom>
            <a:noFill/>
            <a:ln>
              <a:noFill/>
            </a:ln>
          </p:spPr>
          <p:txBody>
            <a:bodyPr lIns="90000" rIns="90000" tIns="45000" bIns="45000"/>
            <a:p>
              <a:r>
                <a:rPr b="0" lang="de-DE" sz="1500" spc="-1" strike="noStrike">
                  <a:solidFill>
                    <a:srgbClr val="ce181e"/>
                  </a:solidFill>
                  <a:latin typeface="Arial"/>
                  <a:ea typeface="AR PL SungtiL GB"/>
                </a:rPr>
                <a:t>Minimum</a:t>
              </a:r>
              <a:r>
                <a:rPr b="0" lang="de-DE" sz="1500" spc="-1" strike="noStrike">
                  <a:solidFill>
                    <a:srgbClr val="ce181e"/>
                  </a:solidFill>
                  <a:latin typeface="Arial"/>
                </a:rPr>
                <a:t> (excluding outliers)</a:t>
              </a:r>
              <a:endParaRPr b="0" lang="de-DE" sz="1500" spc="-1" strike="noStrike">
                <a:latin typeface="Arial"/>
              </a:endParaRPr>
            </a:p>
          </p:txBody>
        </p:sp>
        <p:sp>
          <p:nvSpPr>
            <p:cNvPr id="801" name="Line 15"/>
            <p:cNvSpPr/>
            <p:nvPr/>
          </p:nvSpPr>
          <p:spPr>
            <a:xfrm flipH="1" flipV="1">
              <a:off x="7631640" y="3311640"/>
              <a:ext cx="576000" cy="216000"/>
            </a:xfrm>
            <a:prstGeom prst="line">
              <a:avLst/>
            </a:prstGeom>
            <a:ln>
              <a:solidFill>
                <a:srgbClr val="ce181e"/>
              </a:solidFill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802" name="Group 16"/>
          <p:cNvGrpSpPr/>
          <p:nvPr/>
        </p:nvGrpSpPr>
        <p:grpSpPr>
          <a:xfrm>
            <a:off x="7521120" y="2901600"/>
            <a:ext cx="4407120" cy="554760"/>
            <a:chOff x="7521120" y="2901600"/>
            <a:chExt cx="4407120" cy="554760"/>
          </a:xfrm>
        </p:grpSpPr>
        <p:sp>
          <p:nvSpPr>
            <p:cNvPr id="803" name="TextShape 17"/>
            <p:cNvSpPr txBox="1"/>
            <p:nvPr/>
          </p:nvSpPr>
          <p:spPr>
            <a:xfrm>
              <a:off x="8570880" y="3045240"/>
              <a:ext cx="3357360" cy="411120"/>
            </a:xfrm>
            <a:prstGeom prst="rect">
              <a:avLst/>
            </a:prstGeom>
            <a:noFill/>
            <a:ln>
              <a:noFill/>
            </a:ln>
          </p:spPr>
          <p:txBody>
            <a:bodyPr lIns="90000" rIns="90000" tIns="45000" bIns="45000"/>
            <a:p>
              <a:r>
                <a:rPr b="0" lang="de-DE" sz="1500" spc="-1" strike="noStrike">
                  <a:solidFill>
                    <a:srgbClr val="ce181e"/>
                  </a:solidFill>
                  <a:latin typeface="Arial"/>
                </a:rPr>
                <a:t>Contains 50% of data</a:t>
              </a:r>
              <a:endParaRPr b="0" lang="de-DE" sz="1500" spc="-1" strike="noStrike">
                <a:latin typeface="Arial"/>
              </a:endParaRPr>
            </a:p>
          </p:txBody>
        </p:sp>
        <p:sp>
          <p:nvSpPr>
            <p:cNvPr id="804" name="Line 18"/>
            <p:cNvSpPr/>
            <p:nvPr/>
          </p:nvSpPr>
          <p:spPr>
            <a:xfrm flipH="1" flipV="1">
              <a:off x="7521120" y="2901600"/>
              <a:ext cx="1008000" cy="288000"/>
            </a:xfrm>
            <a:prstGeom prst="line">
              <a:avLst/>
            </a:prstGeom>
            <a:ln>
              <a:solidFill>
                <a:srgbClr val="ce181e"/>
              </a:solidFill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TextShape 1"/>
          <p:cNvSpPr txBox="1"/>
          <p:nvPr/>
        </p:nvSpPr>
        <p:spPr>
          <a:xfrm>
            <a:off x="407520" y="372960"/>
            <a:ext cx="11376000" cy="10656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90000"/>
              </a:lnSpc>
            </a:pPr>
            <a:r>
              <a:rPr b="1" lang="en-US" sz="3600" spc="-1" strike="noStrike">
                <a:solidFill>
                  <a:srgbClr val="0033a0"/>
                </a:solidFill>
                <a:latin typeface="Arial"/>
              </a:rPr>
              <a:t>An example cluster</a:t>
            </a:r>
            <a:endParaRPr b="0" lang="en-US" sz="3600" spc="-1" strike="noStrike">
              <a:solidFill>
                <a:srgbClr val="0033a0"/>
              </a:solidFill>
              <a:latin typeface="Arial"/>
            </a:endParaRPr>
          </a:p>
        </p:txBody>
      </p:sp>
      <p:sp>
        <p:nvSpPr>
          <p:cNvPr id="806" name="TextShape 2"/>
          <p:cNvSpPr txBox="1"/>
          <p:nvPr/>
        </p:nvSpPr>
        <p:spPr>
          <a:xfrm>
            <a:off x="3311640" y="6350400"/>
            <a:ext cx="803520" cy="364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r">
              <a:lnSpc>
                <a:spcPct val="100000"/>
              </a:lnSpc>
            </a:pPr>
            <a:r>
              <a:rPr b="0" lang="de-DE" sz="1000" spc="-1" strike="noStrike">
                <a:solidFill>
                  <a:srgbClr val="ffffff"/>
                </a:solidFill>
                <a:latin typeface="Arial"/>
              </a:rPr>
              <a:t>06.04.2020</a:t>
            </a:r>
            <a:endParaRPr b="0" lang="de-DE" sz="1000" spc="-1" strike="noStrike">
              <a:latin typeface="Times New Roman"/>
            </a:endParaRPr>
          </a:p>
        </p:txBody>
      </p:sp>
      <p:sp>
        <p:nvSpPr>
          <p:cNvPr id="807" name="TextShape 3"/>
          <p:cNvSpPr txBox="1"/>
          <p:nvPr/>
        </p:nvSpPr>
        <p:spPr>
          <a:xfrm>
            <a:off x="4258800" y="6356160"/>
            <a:ext cx="6571800" cy="3643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de-DE" sz="1200" spc="-1" strike="noStrike">
                <a:solidFill>
                  <a:srgbClr val="ffffff"/>
                </a:solidFill>
                <a:latin typeface="Arial"/>
              </a:rPr>
              <a:t>Max Mihailescu | Results of the Linac3 Source Clustering</a:t>
            </a:r>
            <a:endParaRPr b="0" lang="de-DE" sz="1200" spc="-1" strike="noStrike">
              <a:latin typeface="Times New Roman"/>
            </a:endParaRPr>
          </a:p>
        </p:txBody>
      </p:sp>
      <p:sp>
        <p:nvSpPr>
          <p:cNvPr id="808" name="TextShape 4"/>
          <p:cNvSpPr txBox="1"/>
          <p:nvPr/>
        </p:nvSpPr>
        <p:spPr>
          <a:xfrm>
            <a:off x="11106720" y="6356160"/>
            <a:ext cx="680400" cy="364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r">
              <a:lnSpc>
                <a:spcPct val="100000"/>
              </a:lnSpc>
            </a:pPr>
            <a:fld id="{12F8F8E1-6F6B-4E88-B833-F4A1858F0E01}" type="slidenum">
              <a:rPr b="0" lang="de-DE" sz="1000" spc="-1" strike="noStrike">
                <a:solidFill>
                  <a:srgbClr val="ffffff"/>
                </a:solidFill>
                <a:latin typeface="Arial"/>
              </a:rPr>
              <a:t>&lt;Foliennummer&gt;</a:t>
            </a:fld>
            <a:endParaRPr b="0" lang="de-DE" sz="1000" spc="-1" strike="noStrike">
              <a:latin typeface="Times New Roman"/>
            </a:endParaRPr>
          </a:p>
        </p:txBody>
      </p:sp>
      <p:grpSp>
        <p:nvGrpSpPr>
          <p:cNvPr id="809" name="Group 5"/>
          <p:cNvGrpSpPr/>
          <p:nvPr/>
        </p:nvGrpSpPr>
        <p:grpSpPr>
          <a:xfrm>
            <a:off x="1614240" y="1295640"/>
            <a:ext cx="10522440" cy="4096800"/>
            <a:chOff x="1614240" y="1295640"/>
            <a:chExt cx="10522440" cy="4096800"/>
          </a:xfrm>
        </p:grpSpPr>
        <p:sp>
          <p:nvSpPr>
            <p:cNvPr id="810" name="TextShape 6"/>
            <p:cNvSpPr txBox="1"/>
            <p:nvPr/>
          </p:nvSpPr>
          <p:spPr>
            <a:xfrm>
              <a:off x="3824280" y="5018400"/>
              <a:ext cx="5640840" cy="374040"/>
            </a:xfrm>
            <a:prstGeom prst="rect">
              <a:avLst/>
            </a:prstGeom>
            <a:noFill/>
            <a:ln>
              <a:noFill/>
            </a:ln>
          </p:spPr>
          <p:txBody>
            <a:bodyPr lIns="90000" rIns="90000" tIns="45000" bIns="45000"/>
            <a:p>
              <a:r>
                <a:rPr b="1" lang="de-DE" sz="1300" spc="-1" strike="noStrike">
                  <a:latin typeface="Arial"/>
                </a:rPr>
                <a:t>Figure: </a:t>
              </a:r>
              <a:r>
                <a:rPr b="0" lang="de-DE" sz="1300" spc="-1" strike="noStrike">
                  <a:latin typeface="Arial"/>
                </a:rPr>
                <a:t> One of the longest clusters of 2018</a:t>
              </a:r>
              <a:endParaRPr b="0" lang="de-DE" sz="1300" spc="-1" strike="noStrike">
                <a:latin typeface="Arial"/>
              </a:endParaRPr>
            </a:p>
          </p:txBody>
        </p:sp>
        <p:pic>
          <p:nvPicPr>
            <p:cNvPr id="811" name="" descr=""/>
            <p:cNvPicPr/>
            <p:nvPr/>
          </p:nvPicPr>
          <p:blipFill>
            <a:blip r:embed="rId1"/>
            <a:stretch/>
          </p:blipFill>
          <p:spPr>
            <a:xfrm>
              <a:off x="1614240" y="1295640"/>
              <a:ext cx="8498880" cy="3642120"/>
            </a:xfrm>
            <a:prstGeom prst="rect">
              <a:avLst/>
            </a:prstGeom>
            <a:ln>
              <a:noFill/>
            </a:ln>
          </p:spPr>
        </p:pic>
        <p:sp>
          <p:nvSpPr>
            <p:cNvPr id="812" name="CustomShape 7"/>
            <p:cNvSpPr/>
            <p:nvPr/>
          </p:nvSpPr>
          <p:spPr>
            <a:xfrm rot="16200000">
              <a:off x="2828520" y="1861920"/>
              <a:ext cx="161640" cy="1133280"/>
            </a:xfrm>
            <a:custGeom>
              <a:avLst/>
              <a:gdLst/>
              <a:ahLst/>
              <a:rect l="0" t="0" r="r" b="b"/>
              <a:pathLst>
                <a:path w="451" h="3150">
                  <a:moveTo>
                    <a:pt x="450" y="0"/>
                  </a:moveTo>
                  <a:cubicBezTo>
                    <a:pt x="337" y="0"/>
                    <a:pt x="225" y="107"/>
                    <a:pt x="225" y="215"/>
                  </a:cubicBezTo>
                  <a:lnTo>
                    <a:pt x="225" y="1358"/>
                  </a:lnTo>
                  <a:cubicBezTo>
                    <a:pt x="225" y="1466"/>
                    <a:pt x="112" y="1574"/>
                    <a:pt x="0" y="1574"/>
                  </a:cubicBezTo>
                  <a:cubicBezTo>
                    <a:pt x="112" y="1574"/>
                    <a:pt x="225" y="1682"/>
                    <a:pt x="225" y="1790"/>
                  </a:cubicBezTo>
                  <a:lnTo>
                    <a:pt x="225" y="2933"/>
                  </a:lnTo>
                  <a:cubicBezTo>
                    <a:pt x="225" y="3041"/>
                    <a:pt x="337" y="3149"/>
                    <a:pt x="450" y="3149"/>
                  </a:cubicBezTo>
                </a:path>
              </a:pathLst>
            </a:custGeom>
            <a:noFill/>
            <a:ln w="18000">
              <a:solidFill>
                <a:srgbClr val="ce181e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3" name="CustomShape 8"/>
            <p:cNvSpPr/>
            <p:nvPr/>
          </p:nvSpPr>
          <p:spPr>
            <a:xfrm rot="16200000">
              <a:off x="5621040" y="688320"/>
              <a:ext cx="161640" cy="3480480"/>
            </a:xfrm>
            <a:custGeom>
              <a:avLst/>
              <a:gdLst/>
              <a:ahLst/>
              <a:rect l="0" t="0" r="r" b="b"/>
              <a:pathLst>
                <a:path w="451" h="9670">
                  <a:moveTo>
                    <a:pt x="450" y="0"/>
                  </a:moveTo>
                  <a:cubicBezTo>
                    <a:pt x="337" y="0"/>
                    <a:pt x="225" y="331"/>
                    <a:pt x="225" y="662"/>
                  </a:cubicBezTo>
                  <a:lnTo>
                    <a:pt x="225" y="4171"/>
                  </a:lnTo>
                  <a:cubicBezTo>
                    <a:pt x="225" y="4503"/>
                    <a:pt x="112" y="4834"/>
                    <a:pt x="0" y="4834"/>
                  </a:cubicBezTo>
                  <a:cubicBezTo>
                    <a:pt x="112" y="4834"/>
                    <a:pt x="225" y="5165"/>
                    <a:pt x="225" y="5497"/>
                  </a:cubicBezTo>
                  <a:lnTo>
                    <a:pt x="225" y="9006"/>
                  </a:lnTo>
                  <a:cubicBezTo>
                    <a:pt x="225" y="9337"/>
                    <a:pt x="337" y="9669"/>
                    <a:pt x="450" y="9669"/>
                  </a:cubicBezTo>
                </a:path>
              </a:pathLst>
            </a:custGeom>
            <a:noFill/>
            <a:ln w="18000">
              <a:solidFill>
                <a:srgbClr val="ce181e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4" name="CustomShape 9"/>
            <p:cNvSpPr/>
            <p:nvPr/>
          </p:nvSpPr>
          <p:spPr>
            <a:xfrm rot="16200000">
              <a:off x="8453880" y="1659600"/>
              <a:ext cx="161640" cy="1538280"/>
            </a:xfrm>
            <a:custGeom>
              <a:avLst/>
              <a:gdLst/>
              <a:ahLst/>
              <a:rect l="0" t="0" r="r" b="b"/>
              <a:pathLst>
                <a:path w="451" h="4275">
                  <a:moveTo>
                    <a:pt x="450" y="0"/>
                  </a:moveTo>
                  <a:cubicBezTo>
                    <a:pt x="337" y="0"/>
                    <a:pt x="225" y="146"/>
                    <a:pt x="225" y="292"/>
                  </a:cubicBezTo>
                  <a:lnTo>
                    <a:pt x="225" y="1844"/>
                  </a:lnTo>
                  <a:cubicBezTo>
                    <a:pt x="225" y="1990"/>
                    <a:pt x="112" y="2137"/>
                    <a:pt x="0" y="2137"/>
                  </a:cubicBezTo>
                  <a:cubicBezTo>
                    <a:pt x="112" y="2137"/>
                    <a:pt x="225" y="2283"/>
                    <a:pt x="225" y="2429"/>
                  </a:cubicBezTo>
                  <a:lnTo>
                    <a:pt x="225" y="3981"/>
                  </a:lnTo>
                  <a:cubicBezTo>
                    <a:pt x="225" y="4127"/>
                    <a:pt x="337" y="4274"/>
                    <a:pt x="450" y="4274"/>
                  </a:cubicBezTo>
                </a:path>
              </a:pathLst>
            </a:custGeom>
            <a:noFill/>
            <a:ln w="18000">
              <a:solidFill>
                <a:srgbClr val="ce181e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5" name="TextShape 10"/>
            <p:cNvSpPr txBox="1"/>
            <p:nvPr/>
          </p:nvSpPr>
          <p:spPr>
            <a:xfrm>
              <a:off x="2666520" y="2525040"/>
              <a:ext cx="9470160" cy="624600"/>
            </a:xfrm>
            <a:prstGeom prst="rect">
              <a:avLst/>
            </a:prstGeom>
            <a:noFill/>
            <a:ln>
              <a:noFill/>
            </a:ln>
          </p:spPr>
          <p:txBody>
            <a:bodyPr lIns="90000" rIns="90000" tIns="45000" bIns="45000"/>
            <a:p>
              <a:r>
                <a:rPr b="0" lang="de-DE" sz="1300" spc="-1" strike="noStrike">
                  <a:solidFill>
                    <a:srgbClr val="ce181e"/>
                  </a:solidFill>
                  <a:latin typeface="Arial"/>
                </a:rPr>
                <a:t>18h           +                                          48h                                +                       21h                        = 87h total duration</a:t>
              </a:r>
              <a:endParaRPr b="0" lang="de-DE" sz="1300" spc="-1" strike="noStrike">
                <a:latin typeface="Arial"/>
              </a:endParaRPr>
            </a:p>
          </p:txBody>
        </p:sp>
      </p:grpSp>
      <p:sp>
        <p:nvSpPr>
          <p:cNvPr id="816" name="Line 11"/>
          <p:cNvSpPr/>
          <p:nvPr/>
        </p:nvSpPr>
        <p:spPr>
          <a:xfrm flipH="1">
            <a:off x="3239280" y="1151280"/>
            <a:ext cx="3168000" cy="720000"/>
          </a:xfrm>
          <a:prstGeom prst="line">
            <a:avLst/>
          </a:prstGeom>
          <a:ln>
            <a:solidFill>
              <a:srgbClr val="ce181e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17" name="Line 12"/>
          <p:cNvSpPr/>
          <p:nvPr/>
        </p:nvSpPr>
        <p:spPr>
          <a:xfrm flipH="1">
            <a:off x="5831640" y="1295280"/>
            <a:ext cx="1152000" cy="720000"/>
          </a:xfrm>
          <a:prstGeom prst="line">
            <a:avLst/>
          </a:prstGeom>
          <a:ln>
            <a:solidFill>
              <a:srgbClr val="ce181e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18" name="Line 13"/>
          <p:cNvSpPr/>
          <p:nvPr/>
        </p:nvSpPr>
        <p:spPr>
          <a:xfrm>
            <a:off x="7559280" y="1295280"/>
            <a:ext cx="648000" cy="648000"/>
          </a:xfrm>
          <a:prstGeom prst="line">
            <a:avLst/>
          </a:prstGeom>
          <a:ln>
            <a:solidFill>
              <a:srgbClr val="ce181e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19" name="TextShape 14"/>
          <p:cNvSpPr txBox="1"/>
          <p:nvPr/>
        </p:nvSpPr>
        <p:spPr>
          <a:xfrm>
            <a:off x="6479640" y="1007280"/>
            <a:ext cx="1511640" cy="875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de-DE" sz="1300" spc="-1" strike="noStrike">
                <a:solidFill>
                  <a:srgbClr val="ce181e"/>
                </a:solidFill>
                <a:latin typeface="Arial"/>
              </a:rPr>
              <a:t>Three fragments</a:t>
            </a:r>
            <a:endParaRPr b="0" lang="de-DE" sz="1300" spc="-1" strike="noStrike">
              <a:latin typeface="Arial"/>
            </a:endParaRPr>
          </a:p>
        </p:txBody>
      </p:sp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TextShape 1"/>
          <p:cNvSpPr txBox="1"/>
          <p:nvPr/>
        </p:nvSpPr>
        <p:spPr>
          <a:xfrm>
            <a:off x="407520" y="372960"/>
            <a:ext cx="11376000" cy="10656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90000"/>
              </a:lnSpc>
            </a:pPr>
            <a:r>
              <a:rPr b="1" lang="en-US" sz="3600" spc="-1" strike="noStrike">
                <a:solidFill>
                  <a:srgbClr val="0033a0"/>
                </a:solidFill>
                <a:latin typeface="Arial"/>
              </a:rPr>
              <a:t>A lot of variability within a year</a:t>
            </a:r>
            <a:endParaRPr b="0" lang="en-US" sz="3600" spc="-1" strike="noStrike">
              <a:solidFill>
                <a:srgbClr val="0033a0"/>
              </a:solidFill>
              <a:latin typeface="Arial"/>
            </a:endParaRPr>
          </a:p>
        </p:txBody>
      </p:sp>
      <p:sp>
        <p:nvSpPr>
          <p:cNvPr id="821" name="TextShape 2"/>
          <p:cNvSpPr txBox="1"/>
          <p:nvPr/>
        </p:nvSpPr>
        <p:spPr>
          <a:xfrm>
            <a:off x="3311640" y="6350400"/>
            <a:ext cx="803520" cy="364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r">
              <a:lnSpc>
                <a:spcPct val="100000"/>
              </a:lnSpc>
            </a:pPr>
            <a:r>
              <a:rPr b="0" lang="de-DE" sz="1000" spc="-1" strike="noStrike">
                <a:solidFill>
                  <a:srgbClr val="ffffff"/>
                </a:solidFill>
                <a:latin typeface="Arial"/>
              </a:rPr>
              <a:t>06.04.2020</a:t>
            </a:r>
            <a:endParaRPr b="0" lang="de-DE" sz="1000" spc="-1" strike="noStrike">
              <a:latin typeface="Times New Roman"/>
            </a:endParaRPr>
          </a:p>
        </p:txBody>
      </p:sp>
      <p:sp>
        <p:nvSpPr>
          <p:cNvPr id="822" name="TextShape 3"/>
          <p:cNvSpPr txBox="1"/>
          <p:nvPr/>
        </p:nvSpPr>
        <p:spPr>
          <a:xfrm>
            <a:off x="4258800" y="6356160"/>
            <a:ext cx="6571800" cy="3643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de-DE" sz="1200" spc="-1" strike="noStrike">
                <a:solidFill>
                  <a:srgbClr val="ffffff"/>
                </a:solidFill>
                <a:latin typeface="Arial"/>
              </a:rPr>
              <a:t>Max Mihailescu | Results of the Linac3 Source Clustering</a:t>
            </a:r>
            <a:endParaRPr b="0" lang="de-DE" sz="1200" spc="-1" strike="noStrike">
              <a:latin typeface="Times New Roman"/>
            </a:endParaRPr>
          </a:p>
        </p:txBody>
      </p:sp>
      <p:sp>
        <p:nvSpPr>
          <p:cNvPr id="823" name="TextShape 4"/>
          <p:cNvSpPr txBox="1"/>
          <p:nvPr/>
        </p:nvSpPr>
        <p:spPr>
          <a:xfrm>
            <a:off x="11106720" y="6356160"/>
            <a:ext cx="680400" cy="364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r">
              <a:lnSpc>
                <a:spcPct val="100000"/>
              </a:lnSpc>
            </a:pPr>
            <a:fld id="{319A35A4-C8A1-4298-9425-FED743F50345}" type="slidenum">
              <a:rPr b="0" lang="de-DE" sz="1000" spc="-1" strike="noStrike">
                <a:solidFill>
                  <a:srgbClr val="ffffff"/>
                </a:solidFill>
                <a:latin typeface="Arial"/>
              </a:rPr>
              <a:t>&lt;Foliennummer&gt;</a:t>
            </a:fld>
            <a:endParaRPr b="0" lang="de-DE" sz="1000" spc="-1" strike="noStrike">
              <a:latin typeface="Times New Roman"/>
            </a:endParaRPr>
          </a:p>
        </p:txBody>
      </p:sp>
      <p:graphicFrame>
        <p:nvGraphicFramePr>
          <p:cNvPr id="824" name="Table 5"/>
          <p:cNvGraphicFramePr/>
          <p:nvPr/>
        </p:nvGraphicFramePr>
        <p:xfrm>
          <a:off x="2347560" y="1124280"/>
          <a:ext cx="7495200" cy="2949120"/>
        </p:xfrm>
        <a:graphic>
          <a:graphicData uri="http://schemas.openxmlformats.org/drawingml/2006/table">
            <a:tbl>
              <a:tblPr/>
              <a:tblGrid>
                <a:gridCol w="1571040"/>
                <a:gridCol w="1425600"/>
                <a:gridCol w="1498320"/>
                <a:gridCol w="1498320"/>
                <a:gridCol w="1502280"/>
              </a:tblGrid>
              <a:tr h="293760">
                <a:tc>
                  <a:txBody>
                    <a:bodyPr lIns="90000" rIns="90000" tIns="46800" bIns="46800"/>
                    <a:p>
                      <a:r>
                        <a:rPr b="0" lang="de-DE" sz="1400" spc="-1" strike="noStrike">
                          <a:latin typeface="Arial"/>
                        </a:rPr>
                        <a:t>Parameter</a:t>
                      </a:r>
                      <a:endParaRPr b="0" lang="de-DE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 gridSpan="4">
                  <a:txBody>
                    <a:bodyPr lIns="90000" rIns="90000" tIns="46800" bIns="46800"/>
                    <a:p>
                      <a:r>
                        <a:rPr b="0" lang="de-DE" sz="1400" spc="-1" strike="noStrike">
                          <a:latin typeface="Arial"/>
                        </a:rPr>
                        <a:t>Median (% std)</a:t>
                      </a:r>
                      <a:endParaRPr b="0" lang="de-DE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93760">
                <a:tc>
                  <a:txBody>
                    <a:bodyPr lIns="90000" rIns="90000" tIns="46800" bIns="46800"/>
                    <a:p>
                      <a:r>
                        <a:rPr b="0" lang="de-DE" sz="1400" spc="-1" strike="noStrike">
                          <a:latin typeface="Arial"/>
                        </a:rPr>
                        <a:t>Bias Disc [V]</a:t>
                      </a:r>
                      <a:endParaRPr b="0" lang="de-DE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de-DE" sz="1400" spc="-1" strike="noStrike">
                          <a:latin typeface="Arial"/>
                        </a:rPr>
                        <a:t>-305 (0.3)</a:t>
                      </a:r>
                      <a:endParaRPr b="0" lang="de-DE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de-DE" sz="1400" spc="-1" strike="noStrike">
                          <a:latin typeface="Arial"/>
                        </a:rPr>
                        <a:t>-299 (0.2)</a:t>
                      </a:r>
                      <a:endParaRPr b="0" lang="de-DE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de-DE" sz="1400" spc="-1" strike="noStrike">
                          <a:latin typeface="Arial"/>
                        </a:rPr>
                        <a:t>-297 (0.0)</a:t>
                      </a:r>
                      <a:endParaRPr b="0" lang="de-DE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de-DE" sz="1400" spc="-1" strike="noStrike">
                          <a:latin typeface="Arial"/>
                        </a:rPr>
                        <a:t>-340 (0.1)</a:t>
                      </a:r>
                      <a:endParaRPr b="0" lang="de-DE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93760">
                <a:tc>
                  <a:txBody>
                    <a:bodyPr lIns="90000" rIns="90000" tIns="46800" bIns="46800"/>
                    <a:p>
                      <a:r>
                        <a:rPr b="0" lang="de-DE" sz="1400" spc="-1" strike="noStrike">
                          <a:latin typeface="Arial"/>
                        </a:rPr>
                        <a:t>Gas [V]</a:t>
                      </a:r>
                      <a:endParaRPr b="0" lang="de-DE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de-DE" sz="1400" spc="-1" strike="noStrike">
                          <a:latin typeface="Arial"/>
                        </a:rPr>
                        <a:t>9.92 (0.0)</a:t>
                      </a:r>
                      <a:endParaRPr b="0" lang="de-DE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de-DE" sz="1400" spc="-1" strike="noStrike">
                          <a:latin typeface="Arial"/>
                        </a:rPr>
                        <a:t>9.92 (0.0)</a:t>
                      </a:r>
                      <a:endParaRPr b="0" lang="de-DE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de-DE" sz="1400" spc="-1" strike="noStrike">
                          <a:latin typeface="Arial"/>
                        </a:rPr>
                        <a:t>9.92 (0.0)</a:t>
                      </a:r>
                      <a:endParaRPr b="0" lang="de-DE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de-DE" sz="1400" spc="-1" strike="noStrike">
                          <a:latin typeface="Arial"/>
                        </a:rPr>
                        <a:t>9.93 (0.0)</a:t>
                      </a:r>
                      <a:endParaRPr b="0" lang="de-DE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05640">
                <a:tc>
                  <a:txBody>
                    <a:bodyPr lIns="90000" rIns="90000" tIns="46800" bIns="46800"/>
                    <a:p>
                      <a:r>
                        <a:rPr b="0" lang="de-DE" sz="1400" spc="-1" strike="noStrike">
                          <a:latin typeface="Arial"/>
                        </a:rPr>
                        <a:t>Oven [W]</a:t>
                      </a:r>
                      <a:endParaRPr b="0" lang="de-DE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de-DE" sz="1400" spc="-1" strike="noStrike">
                          <a:latin typeface="Arial"/>
                        </a:rPr>
                        <a:t>20.8 (8.7)</a:t>
                      </a:r>
                      <a:endParaRPr b="0" lang="de-DE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de-DE" sz="1400" spc="-1" strike="noStrike">
                          <a:latin typeface="Arial"/>
                        </a:rPr>
                        <a:t>21.4 (7.6)</a:t>
                      </a:r>
                      <a:endParaRPr b="0" lang="de-DE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de-DE" sz="1500" spc="-1" strike="noStrike">
                          <a:latin typeface="Arial"/>
                        </a:rPr>
                        <a:t>9.7 (5.4)</a:t>
                      </a:r>
                      <a:endParaRPr b="0" lang="de-DE" sz="15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de-DE" sz="1400" spc="-1" strike="noStrike">
                          <a:latin typeface="Arial"/>
                        </a:rPr>
                        <a:t>10.4 (4.3)</a:t>
                      </a:r>
                      <a:endParaRPr b="0" lang="de-DE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93760">
                <a:tc>
                  <a:txBody>
                    <a:bodyPr lIns="90000" rIns="90000" tIns="46800" bIns="46800"/>
                    <a:p>
                      <a:r>
                        <a:rPr b="0" lang="de-DE" sz="1400" spc="-1" strike="noStrike">
                          <a:latin typeface="Arial"/>
                        </a:rPr>
                        <a:t>RF [W]</a:t>
                      </a:r>
                      <a:endParaRPr b="0" lang="de-DE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de-DE" sz="1400" spc="-1" strike="noStrike">
                          <a:latin typeface="Arial"/>
                        </a:rPr>
                        <a:t>1903 (0.9)</a:t>
                      </a:r>
                      <a:endParaRPr b="0" lang="de-DE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de-DE" sz="1400" spc="-1" strike="noStrike">
                          <a:latin typeface="Arial"/>
                        </a:rPr>
                        <a:t>1883 (0.2)</a:t>
                      </a:r>
                      <a:endParaRPr b="0" lang="de-DE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de-DE" sz="1400" spc="-1" strike="noStrike">
                          <a:latin typeface="Arial"/>
                        </a:rPr>
                        <a:t>1879 (0.1)</a:t>
                      </a:r>
                      <a:endParaRPr b="0" lang="de-DE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de-DE" sz="1400" spc="-1" strike="noStrike">
                          <a:latin typeface="Arial"/>
                        </a:rPr>
                        <a:t>1997 (0.01)</a:t>
                      </a:r>
                      <a:endParaRPr b="0" lang="de-DE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93760">
                <a:tc>
                  <a:txBody>
                    <a:bodyPr lIns="90000" rIns="90000" tIns="46800" bIns="46800"/>
                    <a:p>
                      <a:r>
                        <a:rPr b="0" lang="de-DE" sz="1400" spc="-1" strike="noStrike">
                          <a:latin typeface="Arial"/>
                        </a:rPr>
                        <a:t>Inj. Solenoid [A]</a:t>
                      </a:r>
                      <a:endParaRPr b="0" lang="de-DE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de-DE" sz="1400" spc="-1" strike="noStrike">
                          <a:latin typeface="Arial"/>
                        </a:rPr>
                        <a:t>1180 (0.6)</a:t>
                      </a:r>
                      <a:endParaRPr b="0" lang="de-DE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de-DE" sz="1400" spc="-1" strike="noStrike">
                          <a:latin typeface="Arial"/>
                        </a:rPr>
                        <a:t>1220 (0.3)</a:t>
                      </a:r>
                      <a:endParaRPr b="0" lang="de-DE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de-DE" sz="1400" spc="-1" strike="noStrike">
                          <a:latin typeface="Arial"/>
                        </a:rPr>
                        <a:t>1250 (0.0)</a:t>
                      </a:r>
                      <a:endParaRPr b="0" lang="de-DE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de-DE" sz="1400" spc="-1" strike="noStrike">
                          <a:latin typeface="Arial"/>
                        </a:rPr>
                        <a:t>1230 (0.0)</a:t>
                      </a:r>
                      <a:endParaRPr b="0" lang="de-DE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93760">
                <a:tc>
                  <a:txBody>
                    <a:bodyPr lIns="90000" rIns="90000" tIns="46800" bIns="46800"/>
                    <a:p>
                      <a:r>
                        <a:rPr b="0" lang="de-DE" sz="1400" spc="-1" strike="noStrike">
                          <a:latin typeface="Arial"/>
                        </a:rPr>
                        <a:t>Cen. Sol. [A]</a:t>
                      </a:r>
                      <a:endParaRPr b="0" lang="de-DE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de-DE" sz="1400" spc="-1" strike="noStrike">
                          <a:latin typeface="Arial"/>
                        </a:rPr>
                        <a:t>150 (0.2)</a:t>
                      </a:r>
                      <a:endParaRPr b="0" lang="de-DE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de-DE" sz="1400" spc="-1" strike="noStrike">
                          <a:latin typeface="Arial"/>
                        </a:rPr>
                        <a:t>180 (0.0)</a:t>
                      </a:r>
                      <a:endParaRPr b="0" lang="de-DE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de-DE" sz="1400" spc="-1" strike="noStrike">
                          <a:latin typeface="Arial"/>
                        </a:rPr>
                        <a:t>175 (0.0)</a:t>
                      </a:r>
                      <a:endParaRPr b="0" lang="de-DE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de-DE" sz="1400" spc="-1" strike="noStrike">
                          <a:latin typeface="Arial"/>
                        </a:rPr>
                        <a:t>220 (0.0)</a:t>
                      </a:r>
                      <a:endParaRPr b="0" lang="de-DE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93760">
                <a:tc>
                  <a:txBody>
                    <a:bodyPr lIns="90000" rIns="90000" tIns="46800" bIns="46800"/>
                    <a:p>
                      <a:r>
                        <a:rPr b="0" lang="de-DE" sz="1400" spc="-1" strike="noStrike">
                          <a:latin typeface="Arial"/>
                        </a:rPr>
                        <a:t>Ext. Solenoid [A]</a:t>
                      </a:r>
                      <a:endParaRPr b="0" lang="de-DE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de-DE" sz="1400" spc="-1" strike="noStrike">
                          <a:latin typeface="Arial"/>
                        </a:rPr>
                        <a:t>1259 (0.0)</a:t>
                      </a:r>
                      <a:endParaRPr b="0" lang="de-DE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de-DE" sz="1400" spc="-1" strike="noStrike">
                          <a:latin typeface="Arial"/>
                        </a:rPr>
                        <a:t>1259 (0.0)</a:t>
                      </a:r>
                      <a:endParaRPr b="0" lang="de-DE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de-DE" sz="1400" spc="-1" strike="noStrike">
                          <a:latin typeface="Arial"/>
                        </a:rPr>
                        <a:t>1259 (0.0)</a:t>
                      </a:r>
                      <a:endParaRPr b="0" lang="de-DE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de-DE" sz="1400" spc="-1" strike="noStrike">
                          <a:latin typeface="Arial"/>
                        </a:rPr>
                        <a:t>1249 (0.0)</a:t>
                      </a:r>
                      <a:endParaRPr b="0" lang="de-DE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93760">
                <a:tc>
                  <a:txBody>
                    <a:bodyPr lIns="90000" rIns="90000" tIns="46800" bIns="46800"/>
                    <a:p>
                      <a:r>
                        <a:rPr b="0" lang="de-DE" sz="1400" spc="-1" strike="noStrike">
                          <a:latin typeface="Arial"/>
                        </a:rPr>
                        <a:t>HT current [mA]</a:t>
                      </a:r>
                      <a:endParaRPr b="0" lang="de-DE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de-DE" sz="1400" spc="-1" strike="noStrike">
                          <a:latin typeface="Arial"/>
                        </a:rPr>
                        <a:t>1.92 (1.4)</a:t>
                      </a:r>
                      <a:endParaRPr b="0" lang="de-DE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de-DE" sz="1400" spc="-1" strike="noStrike">
                          <a:latin typeface="Arial"/>
                        </a:rPr>
                        <a:t>1.86 (9.0)</a:t>
                      </a:r>
                      <a:endParaRPr b="0" lang="de-DE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de-DE" sz="1400" spc="-1" strike="noStrike">
                          <a:latin typeface="Arial"/>
                        </a:rPr>
                        <a:t>1.0 (1.9)</a:t>
                      </a:r>
                      <a:endParaRPr b="0" lang="de-DE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de-DE" sz="1400" spc="-1" strike="noStrike">
                          <a:latin typeface="Arial"/>
                        </a:rPr>
                        <a:t>2.15 (1.3)</a:t>
                      </a:r>
                      <a:endParaRPr b="0" lang="de-DE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93760">
                <a:tc>
                  <a:txBody>
                    <a:bodyPr lIns="90000" rIns="90000" tIns="46800" bIns="46800"/>
                    <a:p>
                      <a:r>
                        <a:rPr b="0" lang="de-DE" sz="1400" spc="-1" strike="noStrike">
                          <a:latin typeface="Arial"/>
                        </a:rPr>
                        <a:t>BCT25 [µA]</a:t>
                      </a:r>
                      <a:endParaRPr b="0" lang="de-DE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de-DE" sz="1400" spc="-1" strike="noStrike">
                          <a:latin typeface="Arial"/>
                        </a:rPr>
                        <a:t>35 (5.8)</a:t>
                      </a:r>
                      <a:endParaRPr b="0" lang="de-DE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de-DE" sz="1400" spc="-1" strike="noStrike">
                          <a:latin typeface="Arial"/>
                        </a:rPr>
                        <a:t>38 (3.5)</a:t>
                      </a:r>
                      <a:endParaRPr b="0" lang="de-DE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de-DE" sz="1400" spc="-1" strike="noStrike">
                          <a:latin typeface="Arial"/>
                        </a:rPr>
                        <a:t>40 (3.8)</a:t>
                      </a:r>
                      <a:endParaRPr b="0" lang="de-DE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de-DE" sz="1400" spc="-1" strike="noStrike">
                          <a:latin typeface="Arial"/>
                        </a:rPr>
                        <a:t>30 (10.2)</a:t>
                      </a:r>
                      <a:endParaRPr b="0" lang="de-DE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825" name="TextShape 6"/>
          <p:cNvSpPr txBox="1"/>
          <p:nvPr/>
        </p:nvSpPr>
        <p:spPr>
          <a:xfrm>
            <a:off x="4007520" y="4319280"/>
            <a:ext cx="4176000" cy="624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de-DE" sz="1300" spc="-1" strike="noStrike">
                <a:latin typeface="Arial"/>
              </a:rPr>
              <a:t>Table:</a:t>
            </a:r>
            <a:r>
              <a:rPr b="0" lang="de-DE" sz="1300" spc="-1" strike="noStrike">
                <a:latin typeface="Arial"/>
              </a:rPr>
              <a:t> Four biggest clusters of 2016, stable operation</a:t>
            </a:r>
            <a:endParaRPr b="0" lang="de-DE" sz="1300" spc="-1" strike="noStrike">
              <a:latin typeface="Arial"/>
            </a:endParaRPr>
          </a:p>
        </p:txBody>
      </p:sp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TextShape 1"/>
          <p:cNvSpPr txBox="1"/>
          <p:nvPr/>
        </p:nvSpPr>
        <p:spPr>
          <a:xfrm>
            <a:off x="551160" y="5039640"/>
            <a:ext cx="11040120" cy="864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343080" indent="-342720">
              <a:lnSpc>
                <a:spcPct val="90000"/>
              </a:lnSpc>
              <a:spcBef>
                <a:spcPts val="1800"/>
              </a:spcBef>
              <a:spcAft>
                <a:spcPts val="400"/>
              </a:spcAft>
              <a:buClr>
                <a:srgbClr val="171717"/>
              </a:buClr>
              <a:buFont typeface="Arial"/>
              <a:buChar char="•"/>
            </a:pPr>
            <a:r>
              <a:rPr b="0" lang="en-US" sz="2100" spc="-1" strike="noStrike">
                <a:solidFill>
                  <a:srgbClr val="171717"/>
                </a:solidFill>
                <a:latin typeface="Arial"/>
              </a:rPr>
              <a:t>Even within a year parameters had very different values</a:t>
            </a:r>
            <a:endParaRPr b="1" lang="en-US" sz="2100" spc="-1" strike="noStrike">
              <a:solidFill>
                <a:srgbClr val="171717"/>
              </a:solidFill>
              <a:latin typeface="Arial"/>
            </a:endParaRPr>
          </a:p>
          <a:p>
            <a:pPr marL="343080" indent="-342720">
              <a:lnSpc>
                <a:spcPct val="90000"/>
              </a:lnSpc>
              <a:spcBef>
                <a:spcPts val="1800"/>
              </a:spcBef>
              <a:spcAft>
                <a:spcPts val="400"/>
              </a:spcAft>
              <a:buClr>
                <a:srgbClr val="171717"/>
              </a:buClr>
              <a:buFont typeface="Arial"/>
              <a:buChar char="•"/>
            </a:pPr>
            <a:r>
              <a:rPr b="0" lang="en-US" sz="2100" spc="-1" strike="noStrike">
                <a:solidFill>
                  <a:srgbClr val="171717"/>
                </a:solidFill>
                <a:latin typeface="Arial"/>
              </a:rPr>
              <a:t>No accumulation around certain settings</a:t>
            </a:r>
            <a:endParaRPr b="1" lang="en-US" sz="2100" spc="-1" strike="noStrike">
              <a:solidFill>
                <a:srgbClr val="171717"/>
              </a:solidFill>
              <a:latin typeface="Arial"/>
            </a:endParaRPr>
          </a:p>
        </p:txBody>
      </p:sp>
      <p:sp>
        <p:nvSpPr>
          <p:cNvPr id="827" name="TextShape 2"/>
          <p:cNvSpPr txBox="1"/>
          <p:nvPr/>
        </p:nvSpPr>
        <p:spPr>
          <a:xfrm>
            <a:off x="407520" y="372960"/>
            <a:ext cx="11376000" cy="10656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90000"/>
              </a:lnSpc>
            </a:pPr>
            <a:r>
              <a:rPr b="1" lang="en-US" sz="3600" spc="-1" strike="noStrike">
                <a:solidFill>
                  <a:srgbClr val="0033a0"/>
                </a:solidFill>
                <a:latin typeface="Arial"/>
              </a:rPr>
              <a:t>A lot of variability within a year</a:t>
            </a:r>
            <a:endParaRPr b="0" lang="en-US" sz="3600" spc="-1" strike="noStrike">
              <a:solidFill>
                <a:srgbClr val="0033a0"/>
              </a:solidFill>
              <a:latin typeface="Arial"/>
            </a:endParaRPr>
          </a:p>
        </p:txBody>
      </p:sp>
      <p:sp>
        <p:nvSpPr>
          <p:cNvPr id="828" name="TextShape 3"/>
          <p:cNvSpPr txBox="1"/>
          <p:nvPr/>
        </p:nvSpPr>
        <p:spPr>
          <a:xfrm>
            <a:off x="3311640" y="6350400"/>
            <a:ext cx="803520" cy="364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r">
              <a:lnSpc>
                <a:spcPct val="100000"/>
              </a:lnSpc>
            </a:pPr>
            <a:r>
              <a:rPr b="0" lang="de-DE" sz="1000" spc="-1" strike="noStrike">
                <a:solidFill>
                  <a:srgbClr val="ffffff"/>
                </a:solidFill>
                <a:latin typeface="Arial"/>
              </a:rPr>
              <a:t>06.04.2020</a:t>
            </a:r>
            <a:endParaRPr b="0" lang="de-DE" sz="1000" spc="-1" strike="noStrike">
              <a:latin typeface="Times New Roman"/>
            </a:endParaRPr>
          </a:p>
        </p:txBody>
      </p:sp>
      <p:sp>
        <p:nvSpPr>
          <p:cNvPr id="829" name="TextShape 4"/>
          <p:cNvSpPr txBox="1"/>
          <p:nvPr/>
        </p:nvSpPr>
        <p:spPr>
          <a:xfrm>
            <a:off x="4258800" y="6356160"/>
            <a:ext cx="6571800" cy="3643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de-DE" sz="1200" spc="-1" strike="noStrike">
                <a:solidFill>
                  <a:srgbClr val="ffffff"/>
                </a:solidFill>
                <a:latin typeface="Arial"/>
              </a:rPr>
              <a:t>Max Mihailescu | Results of the Linac3 Source Clustering</a:t>
            </a:r>
            <a:endParaRPr b="0" lang="de-DE" sz="1200" spc="-1" strike="noStrike">
              <a:latin typeface="Times New Roman"/>
            </a:endParaRPr>
          </a:p>
        </p:txBody>
      </p:sp>
      <p:sp>
        <p:nvSpPr>
          <p:cNvPr id="830" name="TextShape 5"/>
          <p:cNvSpPr txBox="1"/>
          <p:nvPr/>
        </p:nvSpPr>
        <p:spPr>
          <a:xfrm>
            <a:off x="11106720" y="6356160"/>
            <a:ext cx="680400" cy="364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r">
              <a:lnSpc>
                <a:spcPct val="100000"/>
              </a:lnSpc>
            </a:pPr>
            <a:fld id="{46B28C69-F555-4A1B-A28C-0F403E410232}" type="slidenum">
              <a:rPr b="0" lang="de-DE" sz="1000" spc="-1" strike="noStrike">
                <a:solidFill>
                  <a:srgbClr val="ffffff"/>
                </a:solidFill>
                <a:latin typeface="Arial"/>
              </a:rPr>
              <a:t>&lt;Foliennummer&gt;</a:t>
            </a:fld>
            <a:endParaRPr b="0" lang="de-DE" sz="1000" spc="-1" strike="noStrike">
              <a:latin typeface="Times New Roman"/>
            </a:endParaRPr>
          </a:p>
        </p:txBody>
      </p:sp>
      <p:graphicFrame>
        <p:nvGraphicFramePr>
          <p:cNvPr id="831" name="Table 6"/>
          <p:cNvGraphicFramePr/>
          <p:nvPr/>
        </p:nvGraphicFramePr>
        <p:xfrm>
          <a:off x="2347560" y="1124280"/>
          <a:ext cx="7495200" cy="2949120"/>
        </p:xfrm>
        <a:graphic>
          <a:graphicData uri="http://schemas.openxmlformats.org/drawingml/2006/table">
            <a:tbl>
              <a:tblPr/>
              <a:tblGrid>
                <a:gridCol w="1571040"/>
                <a:gridCol w="1425600"/>
                <a:gridCol w="1498320"/>
                <a:gridCol w="1498320"/>
                <a:gridCol w="1502280"/>
              </a:tblGrid>
              <a:tr h="293760">
                <a:tc>
                  <a:txBody>
                    <a:bodyPr lIns="90000" rIns="90000" tIns="46800" bIns="46800"/>
                    <a:p>
                      <a:r>
                        <a:rPr b="0" lang="de-DE" sz="1400" spc="-1" strike="noStrike">
                          <a:latin typeface="Arial"/>
                        </a:rPr>
                        <a:t>Parameter</a:t>
                      </a:r>
                      <a:endParaRPr b="0" lang="de-DE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 gridSpan="4">
                  <a:txBody>
                    <a:bodyPr lIns="90000" rIns="90000" tIns="46800" bIns="46800"/>
                    <a:p>
                      <a:r>
                        <a:rPr b="0" lang="de-DE" sz="1400" spc="-1" strike="noStrike">
                          <a:latin typeface="Arial"/>
                        </a:rPr>
                        <a:t>Median (% std)</a:t>
                      </a:r>
                      <a:endParaRPr b="0" lang="de-DE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93760">
                <a:tc>
                  <a:txBody>
                    <a:bodyPr lIns="90000" rIns="90000" tIns="46800" bIns="46800"/>
                    <a:p>
                      <a:r>
                        <a:rPr b="0" lang="de-DE" sz="1400" spc="-1" strike="noStrike">
                          <a:latin typeface="Arial"/>
                        </a:rPr>
                        <a:t>Bias Disc [V]</a:t>
                      </a:r>
                      <a:endParaRPr b="0" lang="de-DE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de-DE" sz="1400" spc="-1" strike="noStrike">
                          <a:latin typeface="Arial"/>
                        </a:rPr>
                        <a:t>-305 (0.3)</a:t>
                      </a:r>
                      <a:endParaRPr b="0" lang="de-DE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de-DE" sz="1400" spc="-1" strike="noStrike">
                          <a:latin typeface="Arial"/>
                        </a:rPr>
                        <a:t>-299 (0.2)</a:t>
                      </a:r>
                      <a:endParaRPr b="0" lang="de-DE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de-DE" sz="1400" spc="-1" strike="noStrike">
                          <a:latin typeface="Arial"/>
                        </a:rPr>
                        <a:t>-297 (0.0)</a:t>
                      </a:r>
                      <a:endParaRPr b="0" lang="de-DE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de-DE" sz="1400" spc="-1" strike="noStrike">
                          <a:latin typeface="Arial"/>
                        </a:rPr>
                        <a:t>-340 (0.1)</a:t>
                      </a:r>
                      <a:endParaRPr b="0" lang="de-DE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93760">
                <a:tc>
                  <a:txBody>
                    <a:bodyPr lIns="90000" rIns="90000" tIns="46800" bIns="46800"/>
                    <a:p>
                      <a:r>
                        <a:rPr b="0" lang="de-DE" sz="1400" spc="-1" strike="noStrike">
                          <a:latin typeface="Arial"/>
                        </a:rPr>
                        <a:t>Gas [V]</a:t>
                      </a:r>
                      <a:endParaRPr b="0" lang="de-DE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de-DE" sz="1400" spc="-1" strike="noStrike">
                          <a:latin typeface="Arial"/>
                        </a:rPr>
                        <a:t>9.92 (0.0)</a:t>
                      </a:r>
                      <a:endParaRPr b="0" lang="de-DE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de-DE" sz="1400" spc="-1" strike="noStrike">
                          <a:latin typeface="Arial"/>
                        </a:rPr>
                        <a:t>9.92 (0.0)</a:t>
                      </a:r>
                      <a:endParaRPr b="0" lang="de-DE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de-DE" sz="1400" spc="-1" strike="noStrike">
                          <a:latin typeface="Arial"/>
                        </a:rPr>
                        <a:t>9.92 (0.0)</a:t>
                      </a:r>
                      <a:endParaRPr b="0" lang="de-DE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de-DE" sz="1400" spc="-1" strike="noStrike">
                          <a:latin typeface="Arial"/>
                        </a:rPr>
                        <a:t>9.93 (0.0)</a:t>
                      </a:r>
                      <a:endParaRPr b="0" lang="de-DE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05640">
                <a:tc>
                  <a:txBody>
                    <a:bodyPr lIns="90000" rIns="90000" tIns="46800" bIns="46800"/>
                    <a:p>
                      <a:r>
                        <a:rPr b="0" lang="de-DE" sz="1400" spc="-1" strike="noStrike">
                          <a:latin typeface="Arial"/>
                        </a:rPr>
                        <a:t>Oven [W]</a:t>
                      </a:r>
                      <a:endParaRPr b="0" lang="de-DE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de-DE" sz="1400" spc="-1" strike="noStrike">
                          <a:latin typeface="Arial"/>
                        </a:rPr>
                        <a:t>20.8 (8.7)</a:t>
                      </a:r>
                      <a:endParaRPr b="0" lang="de-DE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de-DE" sz="1400" spc="-1" strike="noStrike">
                          <a:latin typeface="Arial"/>
                        </a:rPr>
                        <a:t>21.4 (7.6)</a:t>
                      </a:r>
                      <a:endParaRPr b="0" lang="de-DE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de-DE" sz="1500" spc="-1" strike="noStrike">
                          <a:latin typeface="Arial"/>
                        </a:rPr>
                        <a:t>9.7 (5.4)</a:t>
                      </a:r>
                      <a:endParaRPr b="0" lang="de-DE" sz="15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de-DE" sz="1400" spc="-1" strike="noStrike">
                          <a:latin typeface="Arial"/>
                        </a:rPr>
                        <a:t>10.4 (4.3)</a:t>
                      </a:r>
                      <a:endParaRPr b="0" lang="de-DE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93760">
                <a:tc>
                  <a:txBody>
                    <a:bodyPr lIns="90000" rIns="90000" tIns="46800" bIns="46800"/>
                    <a:p>
                      <a:r>
                        <a:rPr b="0" lang="de-DE" sz="1400" spc="-1" strike="noStrike">
                          <a:latin typeface="Arial"/>
                        </a:rPr>
                        <a:t>RF [W]</a:t>
                      </a:r>
                      <a:endParaRPr b="0" lang="de-DE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de-DE" sz="1400" spc="-1" strike="noStrike">
                          <a:latin typeface="Arial"/>
                        </a:rPr>
                        <a:t>1903 (0.9)</a:t>
                      </a:r>
                      <a:endParaRPr b="0" lang="de-DE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de-DE" sz="1400" spc="-1" strike="noStrike">
                          <a:latin typeface="Arial"/>
                        </a:rPr>
                        <a:t>1883 (0.2)</a:t>
                      </a:r>
                      <a:endParaRPr b="0" lang="de-DE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de-DE" sz="1400" spc="-1" strike="noStrike">
                          <a:latin typeface="Arial"/>
                        </a:rPr>
                        <a:t>1879 (0.1)</a:t>
                      </a:r>
                      <a:endParaRPr b="0" lang="de-DE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de-DE" sz="1400" spc="-1" strike="noStrike">
                          <a:latin typeface="Arial"/>
                        </a:rPr>
                        <a:t>1997 (0.01)</a:t>
                      </a:r>
                      <a:endParaRPr b="0" lang="de-DE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93760">
                <a:tc>
                  <a:txBody>
                    <a:bodyPr lIns="90000" rIns="90000" tIns="46800" bIns="46800"/>
                    <a:p>
                      <a:r>
                        <a:rPr b="0" lang="de-DE" sz="1400" spc="-1" strike="noStrike">
                          <a:latin typeface="Arial"/>
                        </a:rPr>
                        <a:t>Inj. Solenoid [A]</a:t>
                      </a:r>
                      <a:endParaRPr b="0" lang="de-DE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de-DE" sz="1400" spc="-1" strike="noStrike">
                          <a:latin typeface="Arial"/>
                        </a:rPr>
                        <a:t>1180 (0.6)</a:t>
                      </a:r>
                      <a:endParaRPr b="0" lang="de-DE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de-DE" sz="1400" spc="-1" strike="noStrike">
                          <a:latin typeface="Arial"/>
                        </a:rPr>
                        <a:t>1220 (0.3)</a:t>
                      </a:r>
                      <a:endParaRPr b="0" lang="de-DE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de-DE" sz="1400" spc="-1" strike="noStrike">
                          <a:latin typeface="Arial"/>
                        </a:rPr>
                        <a:t>1250 (0.0)</a:t>
                      </a:r>
                      <a:endParaRPr b="0" lang="de-DE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de-DE" sz="1400" spc="-1" strike="noStrike">
                          <a:latin typeface="Arial"/>
                        </a:rPr>
                        <a:t>1230 (0.0)</a:t>
                      </a:r>
                      <a:endParaRPr b="0" lang="de-DE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93760">
                <a:tc>
                  <a:txBody>
                    <a:bodyPr lIns="90000" rIns="90000" tIns="46800" bIns="46800"/>
                    <a:p>
                      <a:r>
                        <a:rPr b="0" lang="de-DE" sz="1400" spc="-1" strike="noStrike">
                          <a:latin typeface="Arial"/>
                        </a:rPr>
                        <a:t>Cen. Sol. [A]</a:t>
                      </a:r>
                      <a:endParaRPr b="0" lang="de-DE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de-DE" sz="1400" spc="-1" strike="noStrike">
                          <a:latin typeface="Arial"/>
                        </a:rPr>
                        <a:t>150 (0.2)</a:t>
                      </a:r>
                      <a:endParaRPr b="0" lang="de-DE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de-DE" sz="1400" spc="-1" strike="noStrike">
                          <a:latin typeface="Arial"/>
                        </a:rPr>
                        <a:t>180 (0.0)</a:t>
                      </a:r>
                      <a:endParaRPr b="0" lang="de-DE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de-DE" sz="1400" spc="-1" strike="noStrike">
                          <a:latin typeface="Arial"/>
                        </a:rPr>
                        <a:t>175 (0.0)</a:t>
                      </a:r>
                      <a:endParaRPr b="0" lang="de-DE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de-DE" sz="1400" spc="-1" strike="noStrike">
                          <a:latin typeface="Arial"/>
                        </a:rPr>
                        <a:t>220 (0.0)</a:t>
                      </a:r>
                      <a:endParaRPr b="0" lang="de-DE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93760">
                <a:tc>
                  <a:txBody>
                    <a:bodyPr lIns="90000" rIns="90000" tIns="46800" bIns="46800"/>
                    <a:p>
                      <a:r>
                        <a:rPr b="0" lang="de-DE" sz="1400" spc="-1" strike="noStrike">
                          <a:latin typeface="Arial"/>
                        </a:rPr>
                        <a:t>Ext. Solenoid [A]</a:t>
                      </a:r>
                      <a:endParaRPr b="0" lang="de-DE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de-DE" sz="1400" spc="-1" strike="noStrike">
                          <a:latin typeface="Arial"/>
                        </a:rPr>
                        <a:t>1259 (0.0)</a:t>
                      </a:r>
                      <a:endParaRPr b="0" lang="de-DE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de-DE" sz="1400" spc="-1" strike="noStrike">
                          <a:latin typeface="Arial"/>
                        </a:rPr>
                        <a:t>1259 (0.0)</a:t>
                      </a:r>
                      <a:endParaRPr b="0" lang="de-DE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de-DE" sz="1400" spc="-1" strike="noStrike">
                          <a:latin typeface="Arial"/>
                        </a:rPr>
                        <a:t>1259 (0.0)</a:t>
                      </a:r>
                      <a:endParaRPr b="0" lang="de-DE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de-DE" sz="1400" spc="-1" strike="noStrike">
                          <a:latin typeface="Arial"/>
                        </a:rPr>
                        <a:t>1249 (0.0)</a:t>
                      </a:r>
                      <a:endParaRPr b="0" lang="de-DE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93760">
                <a:tc>
                  <a:txBody>
                    <a:bodyPr lIns="90000" rIns="90000" tIns="46800" bIns="46800"/>
                    <a:p>
                      <a:r>
                        <a:rPr b="0" lang="de-DE" sz="1400" spc="-1" strike="noStrike">
                          <a:latin typeface="Arial"/>
                        </a:rPr>
                        <a:t>HT current [mA]</a:t>
                      </a:r>
                      <a:endParaRPr b="0" lang="de-DE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de-DE" sz="1400" spc="-1" strike="noStrike">
                          <a:latin typeface="Arial"/>
                        </a:rPr>
                        <a:t>1.92 (1.4)</a:t>
                      </a:r>
                      <a:endParaRPr b="0" lang="de-DE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de-DE" sz="1400" spc="-1" strike="noStrike">
                          <a:latin typeface="Arial"/>
                        </a:rPr>
                        <a:t>1.86 (9.0)</a:t>
                      </a:r>
                      <a:endParaRPr b="0" lang="de-DE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de-DE" sz="1400" spc="-1" strike="noStrike">
                          <a:latin typeface="Arial"/>
                        </a:rPr>
                        <a:t>1.0 (1.9)</a:t>
                      </a:r>
                      <a:endParaRPr b="0" lang="de-DE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de-DE" sz="1400" spc="-1" strike="noStrike">
                          <a:latin typeface="Arial"/>
                        </a:rPr>
                        <a:t>2.15 (1.3)</a:t>
                      </a:r>
                      <a:endParaRPr b="0" lang="de-DE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93760">
                <a:tc>
                  <a:txBody>
                    <a:bodyPr lIns="90000" rIns="90000" tIns="46800" bIns="46800"/>
                    <a:p>
                      <a:r>
                        <a:rPr b="0" lang="de-DE" sz="1400" spc="-1" strike="noStrike">
                          <a:latin typeface="Arial"/>
                        </a:rPr>
                        <a:t>BCT25 [µA]</a:t>
                      </a:r>
                      <a:endParaRPr b="0" lang="de-DE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de-DE" sz="1400" spc="-1" strike="noStrike">
                          <a:latin typeface="Arial"/>
                        </a:rPr>
                        <a:t>35 (5.8)</a:t>
                      </a:r>
                      <a:endParaRPr b="0" lang="de-DE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de-DE" sz="1400" spc="-1" strike="noStrike">
                          <a:latin typeface="Arial"/>
                        </a:rPr>
                        <a:t>38 (3.5)</a:t>
                      </a:r>
                      <a:endParaRPr b="0" lang="de-DE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de-DE" sz="1400" spc="-1" strike="noStrike">
                          <a:latin typeface="Arial"/>
                        </a:rPr>
                        <a:t>40 (3.8)</a:t>
                      </a:r>
                      <a:endParaRPr b="0" lang="de-DE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de-DE" sz="1400" spc="-1" strike="noStrike">
                          <a:latin typeface="Arial"/>
                        </a:rPr>
                        <a:t>30 (10.2)</a:t>
                      </a:r>
                      <a:endParaRPr b="0" lang="de-DE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832" name="TextShape 7"/>
          <p:cNvSpPr txBox="1"/>
          <p:nvPr/>
        </p:nvSpPr>
        <p:spPr>
          <a:xfrm>
            <a:off x="4007520" y="4319280"/>
            <a:ext cx="4176000" cy="624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de-DE" sz="1300" spc="-1" strike="noStrike">
                <a:latin typeface="Arial"/>
              </a:rPr>
              <a:t>Table:</a:t>
            </a:r>
            <a:r>
              <a:rPr b="0" lang="de-DE" sz="1300" spc="-1" strike="noStrike">
                <a:latin typeface="Arial"/>
              </a:rPr>
              <a:t> Four biggest clusters of 2016, stable operation</a:t>
            </a:r>
            <a:endParaRPr b="0" lang="de-DE" sz="1300" spc="-1" strike="noStrike">
              <a:latin typeface="Arial"/>
            </a:endParaRPr>
          </a:p>
        </p:txBody>
      </p:sp>
      <p:sp>
        <p:nvSpPr>
          <p:cNvPr id="833" name="CustomShape 8"/>
          <p:cNvSpPr/>
          <p:nvPr/>
        </p:nvSpPr>
        <p:spPr>
          <a:xfrm>
            <a:off x="2231640" y="1367640"/>
            <a:ext cx="7775640" cy="432000"/>
          </a:xfrm>
          <a:prstGeom prst="frame">
            <a:avLst>
              <a:gd name="adj1" fmla="val 9259"/>
            </a:avLst>
          </a:prstGeom>
          <a:solidFill>
            <a:srgbClr val="ce181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5" dur="indefinite" restart="never" nodeType="tmRoot">
          <p:childTnLst>
            <p:seq>
              <p:cTn id="36" dur="indefinite" nodeType="mainSeq">
                <p:childTnLst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1331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2020-03-30T11:29:59Z</dcterms:created>
  <dc:creator/>
  <dc:description/>
  <dc:language>de-DE</dc:language>
  <cp:lastModifiedBy/>
  <dcterms:modified xsi:type="dcterms:W3CDTF">2020-04-15T13:47:56Z</dcterms:modified>
  <cp:revision>86</cp:revision>
  <dc:subject/>
  <dc:title>Presentation title is Arial Bold 50pt  up to three lines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16.0016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23</vt:i4>
  </property>
</Properties>
</file>