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6" r:id="rId7"/>
    <p:sldId id="265" r:id="rId8"/>
    <p:sldId id="277" r:id="rId9"/>
    <p:sldId id="269" r:id="rId10"/>
    <p:sldId id="266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3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colorful4" csCatId="colorful" phldr="1"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 custT="1"/>
      <dgm:spPr/>
      <dgm:t>
        <a:bodyPr rtlCol="0"/>
        <a:lstStyle/>
        <a:p>
          <a:pPr rtl="0"/>
          <a:r>
            <a:rPr lang="en-US" sz="2800" dirty="0" smtClean="0"/>
            <a:t>Arduino</a:t>
          </a:r>
          <a:endParaRPr lang="en-US" sz="280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50B51A26-05F6-4DBF-A899-5AE4D4BCDDBF}">
      <dgm:prSet phldrT="[Text]"/>
      <dgm:spPr/>
      <dgm:t>
        <a:bodyPr rtlCol="0"/>
        <a:lstStyle/>
        <a:p>
          <a:pPr rtl="0"/>
          <a:r>
            <a:rPr lang="en-US" dirty="0" smtClean="0"/>
            <a:t>Servo Motor</a:t>
          </a:r>
          <a:endParaRPr lang="en-US" dirty="0"/>
        </a:p>
      </dgm:t>
    </dgm:pt>
    <dgm:pt modelId="{470406A0-CD30-4B71-A94E-28CD9871D7EB}" type="parTrans" cxnId="{1812921F-A762-4F6A-9B4C-D20952B0608F}">
      <dgm:prSet/>
      <dgm:spPr/>
      <dgm:t>
        <a:bodyPr/>
        <a:lstStyle/>
        <a:p>
          <a:endParaRPr lang="en-US"/>
        </a:p>
      </dgm:t>
    </dgm:pt>
    <dgm:pt modelId="{0DA3A7DB-4EC9-4CEC-B9F9-21224F5A99A1}" type="sibTrans" cxnId="{1812921F-A762-4F6A-9B4C-D20952B0608F}">
      <dgm:prSet/>
      <dgm:spPr/>
      <dgm:t>
        <a:bodyPr/>
        <a:lstStyle/>
        <a:p>
          <a:endParaRPr lang="en-US"/>
        </a:p>
      </dgm:t>
    </dgm:pt>
    <dgm:pt modelId="{7800CF3A-ED3F-400E-940F-7DD8471EA21F}">
      <dgm:prSet phldrT="[Text]"/>
      <dgm:spPr/>
      <dgm:t>
        <a:bodyPr rtlCol="0"/>
        <a:lstStyle/>
        <a:p>
          <a:pPr rtl="0"/>
          <a:r>
            <a:rPr lang="en-US" dirty="0" smtClean="0"/>
            <a:t>Power</a:t>
          </a:r>
          <a:endParaRPr lang="en-US" dirty="0"/>
        </a:p>
      </dgm:t>
    </dgm:pt>
    <dgm:pt modelId="{D1DC6241-B420-408B-B603-CFDFEF4AF8C9}" type="parTrans" cxnId="{A4E8203E-C614-4667-A383-B02D614E2754}">
      <dgm:prSet/>
      <dgm:spPr/>
      <dgm:t>
        <a:bodyPr/>
        <a:lstStyle/>
        <a:p>
          <a:endParaRPr lang="en-US"/>
        </a:p>
      </dgm:t>
    </dgm:pt>
    <dgm:pt modelId="{F1D73700-AD3C-4559-9E83-B9B567711F1F}" type="sibTrans" cxnId="{A4E8203E-C614-4667-A383-B02D614E2754}">
      <dgm:prSet/>
      <dgm:spPr/>
      <dgm:t>
        <a:bodyPr/>
        <a:lstStyle/>
        <a:p>
          <a:endParaRPr lang="en-US"/>
        </a:p>
      </dgm:t>
    </dgm:pt>
    <dgm:pt modelId="{53AC0822-46A6-46A6-9CC9-763DAF41C49A}">
      <dgm:prSet phldrT="[Text]"/>
      <dgm:spPr/>
      <dgm:t>
        <a:bodyPr rtlCol="0"/>
        <a:lstStyle/>
        <a:p>
          <a:pPr rtl="0"/>
          <a:r>
            <a:rPr lang="en-US" dirty="0" smtClean="0"/>
            <a:t>LCD Display</a:t>
          </a:r>
          <a:endParaRPr lang="en-US" dirty="0"/>
        </a:p>
      </dgm:t>
    </dgm:pt>
    <dgm:pt modelId="{2FF48B3C-97E6-4889-A75F-474B4931D0CC}" type="parTrans" cxnId="{C4029C80-0236-40BD-9844-FA7742867637}">
      <dgm:prSet/>
      <dgm:spPr/>
      <dgm:t>
        <a:bodyPr/>
        <a:lstStyle/>
        <a:p>
          <a:endParaRPr lang="en-US"/>
        </a:p>
      </dgm:t>
    </dgm:pt>
    <dgm:pt modelId="{E332AE5F-724C-4F8E-880B-B01C61DE8E54}" type="sibTrans" cxnId="{C4029C80-0236-40BD-9844-FA7742867637}">
      <dgm:prSet/>
      <dgm:spPr/>
      <dgm:t>
        <a:bodyPr/>
        <a:lstStyle/>
        <a:p>
          <a:endParaRPr lang="en-US"/>
        </a:p>
      </dgm:t>
    </dgm:pt>
    <dgm:pt modelId="{3AA4E1D6-6F52-4D3F-BA38-9D2F763BA0BC}">
      <dgm:prSet phldrT="[Text]"/>
      <dgm:spPr/>
      <dgm:t>
        <a:bodyPr rtlCol="0"/>
        <a:lstStyle/>
        <a:p>
          <a:pPr rtl="0"/>
          <a:r>
            <a:rPr lang="en-US" dirty="0" smtClean="0"/>
            <a:t>Ultrasonic IN</a:t>
          </a:r>
          <a:endParaRPr lang="en-US" dirty="0"/>
        </a:p>
      </dgm:t>
    </dgm:pt>
    <dgm:pt modelId="{77413E36-4C82-4CBA-A3A7-82A4CB24AF44}" type="parTrans" cxnId="{347F4630-2C3F-4730-B7F8-961658B4D658}">
      <dgm:prSet/>
      <dgm:spPr/>
      <dgm:t>
        <a:bodyPr/>
        <a:lstStyle/>
        <a:p>
          <a:endParaRPr lang="en-US"/>
        </a:p>
      </dgm:t>
    </dgm:pt>
    <dgm:pt modelId="{15789FF2-8004-430E-927C-0182ACFCE179}" type="sibTrans" cxnId="{347F4630-2C3F-4730-B7F8-961658B4D658}">
      <dgm:prSet/>
      <dgm:spPr/>
      <dgm:t>
        <a:bodyPr/>
        <a:lstStyle/>
        <a:p>
          <a:endParaRPr lang="en-US"/>
        </a:p>
      </dgm:t>
    </dgm:pt>
    <dgm:pt modelId="{BDE055C1-D797-4E67-B4B0-C4881579FF86}">
      <dgm:prSet phldrT="[Text]"/>
      <dgm:spPr/>
      <dgm:t>
        <a:bodyPr rtlCol="0"/>
        <a:lstStyle/>
        <a:p>
          <a:pPr rtl="0"/>
          <a:r>
            <a:rPr lang="en-US" dirty="0" smtClean="0"/>
            <a:t>Ultrasonic OUT</a:t>
          </a:r>
          <a:endParaRPr lang="en-US" dirty="0"/>
        </a:p>
      </dgm:t>
    </dgm:pt>
    <dgm:pt modelId="{24FBA47D-AF52-45DB-B3B3-639F125F7DDC}" type="parTrans" cxnId="{EB68647F-770C-4189-8239-F257AD7D3A32}">
      <dgm:prSet/>
      <dgm:spPr/>
      <dgm:t>
        <a:bodyPr/>
        <a:lstStyle/>
        <a:p>
          <a:endParaRPr lang="en-US"/>
        </a:p>
      </dgm:t>
    </dgm:pt>
    <dgm:pt modelId="{A04DECD0-C6AC-4160-B997-E32B9247F6F6}" type="sibTrans" cxnId="{EB68647F-770C-4189-8239-F257AD7D3A32}">
      <dgm:prSet/>
      <dgm:spPr/>
      <dgm:t>
        <a:bodyPr/>
        <a:lstStyle/>
        <a:p>
          <a:endParaRPr lang="en-US"/>
        </a:p>
      </dgm:t>
    </dgm:pt>
    <dgm:pt modelId="{BA1B4CEF-494A-44DE-B542-18AEB5008651}">
      <dgm:prSet phldrT="[Text]"/>
      <dgm:spPr/>
      <dgm:t>
        <a:bodyPr rtlCol="0"/>
        <a:lstStyle/>
        <a:p>
          <a:pPr rtl="0"/>
          <a:r>
            <a:rPr lang="en-US" dirty="0" smtClean="0"/>
            <a:t>Buzzer Dynamic</a:t>
          </a:r>
          <a:endParaRPr lang="en-US" dirty="0"/>
        </a:p>
      </dgm:t>
    </dgm:pt>
    <dgm:pt modelId="{55687151-DAEC-41B3-A0E3-E7B7AAF91028}" type="parTrans" cxnId="{6C4E016E-47F6-47E6-B18D-1A0355229BAB}">
      <dgm:prSet/>
      <dgm:spPr/>
      <dgm:t>
        <a:bodyPr/>
        <a:lstStyle/>
        <a:p>
          <a:endParaRPr lang="en-US"/>
        </a:p>
      </dgm:t>
    </dgm:pt>
    <dgm:pt modelId="{FFDE32E9-67D9-489B-85BF-227A3596C5D8}" type="sibTrans" cxnId="{6C4E016E-47F6-47E6-B18D-1A0355229BAB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EC6E5F-616C-4A0E-8B47-23C2DB360B15}" type="pres">
      <dgm:prSet presAssocID="{EA587102-578B-46F3-8D9E-CEC48527A898}" presName="vertFlow" presStyleCnt="0"/>
      <dgm:spPr/>
      <dgm:t>
        <a:bodyPr/>
        <a:lstStyle/>
        <a:p>
          <a:endParaRPr lang="en-US"/>
        </a:p>
      </dgm:t>
    </dgm:pt>
    <dgm:pt modelId="{67971461-EE07-4B5E-A0C3-A166C6559682}" type="pres">
      <dgm:prSet presAssocID="{EA587102-578B-46F3-8D9E-CEC48527A898}" presName="header" presStyleLbl="node1" presStyleIdx="0" presStyleCnt="7" custScaleX="217067" custScaleY="365826" custLinFactX="200000" custLinFactY="149" custLinFactNeighborX="254730" custLinFactNeighborY="100000"/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  <dgm:t>
        <a:bodyPr/>
        <a:lstStyle/>
        <a:p>
          <a:endParaRPr lang="en-US"/>
        </a:p>
      </dgm:t>
    </dgm:pt>
    <dgm:pt modelId="{4A91D7E9-8280-4098-A355-0839534E3FC0}" type="pres">
      <dgm:prSet presAssocID="{50B51A26-05F6-4DBF-A899-5AE4D4BCDDBF}" presName="vertFlow" presStyleCnt="0"/>
      <dgm:spPr/>
      <dgm:t>
        <a:bodyPr/>
        <a:lstStyle/>
        <a:p>
          <a:endParaRPr lang="en-US"/>
        </a:p>
      </dgm:t>
    </dgm:pt>
    <dgm:pt modelId="{3C30C7A5-A68B-4BFA-8A2F-66D6298BD5B3}" type="pres">
      <dgm:prSet presAssocID="{50B51A26-05F6-4DBF-A899-5AE4D4BCDDBF}" presName="header" presStyleLbl="node1" presStyleIdx="1" presStyleCnt="7" custScaleX="186068" custScaleY="358753" custLinFactX="300000" custLinFactY="16200" custLinFactNeighborX="349101" custLinFactNeighborY="100000"/>
      <dgm:spPr/>
      <dgm:t>
        <a:bodyPr/>
        <a:lstStyle/>
        <a:p>
          <a:endParaRPr lang="en-US"/>
        </a:p>
      </dgm:t>
    </dgm:pt>
    <dgm:pt modelId="{1AF171CF-A224-4417-A4EF-06C3930B2E61}" type="pres">
      <dgm:prSet presAssocID="{50B51A26-05F6-4DBF-A899-5AE4D4BCDDBF}" presName="hSp" presStyleCnt="0"/>
      <dgm:spPr/>
      <dgm:t>
        <a:bodyPr/>
        <a:lstStyle/>
        <a:p>
          <a:endParaRPr lang="en-US"/>
        </a:p>
      </dgm:t>
    </dgm:pt>
    <dgm:pt modelId="{C2BCBF0C-DF25-410F-B9E9-0A4FC1507A4D}" type="pres">
      <dgm:prSet presAssocID="{7800CF3A-ED3F-400E-940F-7DD8471EA21F}" presName="vertFlow" presStyleCnt="0"/>
      <dgm:spPr/>
      <dgm:t>
        <a:bodyPr/>
        <a:lstStyle/>
        <a:p>
          <a:endParaRPr lang="en-US"/>
        </a:p>
      </dgm:t>
    </dgm:pt>
    <dgm:pt modelId="{687CC6EB-405B-46B4-8426-25444FA1B7C2}" type="pres">
      <dgm:prSet presAssocID="{7800CF3A-ED3F-400E-940F-7DD8471EA21F}" presName="header" presStyleLbl="node1" presStyleIdx="2" presStyleCnt="7" custScaleX="147020" custScaleY="209767" custLinFactX="-100000" custLinFactY="82914" custLinFactNeighborX="-196754" custLinFactNeighborY="100000"/>
      <dgm:spPr/>
      <dgm:t>
        <a:bodyPr/>
        <a:lstStyle/>
        <a:p>
          <a:endParaRPr lang="en-US"/>
        </a:p>
      </dgm:t>
    </dgm:pt>
    <dgm:pt modelId="{BD807CD7-7D9D-4789-BAF2-828288D98DD9}" type="pres">
      <dgm:prSet presAssocID="{7800CF3A-ED3F-400E-940F-7DD8471EA21F}" presName="hSp" presStyleCnt="0"/>
      <dgm:spPr/>
      <dgm:t>
        <a:bodyPr/>
        <a:lstStyle/>
        <a:p>
          <a:endParaRPr lang="en-US"/>
        </a:p>
      </dgm:t>
    </dgm:pt>
    <dgm:pt modelId="{B54F29E8-5A0E-4873-8B94-37D93B8451C0}" type="pres">
      <dgm:prSet presAssocID="{53AC0822-46A6-46A6-9CC9-763DAF41C49A}" presName="vertFlow" presStyleCnt="0"/>
      <dgm:spPr/>
      <dgm:t>
        <a:bodyPr/>
        <a:lstStyle/>
        <a:p>
          <a:endParaRPr lang="en-US"/>
        </a:p>
      </dgm:t>
    </dgm:pt>
    <dgm:pt modelId="{0D4FA53B-0747-4478-8023-D81CFE740CE1}" type="pres">
      <dgm:prSet presAssocID="{53AC0822-46A6-46A6-9CC9-763DAF41C49A}" presName="header" presStyleLbl="node1" presStyleIdx="3" presStyleCnt="7" custScaleX="163578" custScaleY="280895" custLinFactX="100000" custLinFactY="-144614" custLinFactNeighborX="176396" custLinFactNeighborY="-200000"/>
      <dgm:spPr/>
      <dgm:t>
        <a:bodyPr/>
        <a:lstStyle/>
        <a:p>
          <a:endParaRPr lang="en-US"/>
        </a:p>
      </dgm:t>
    </dgm:pt>
    <dgm:pt modelId="{8CD87DAD-36A6-471D-B034-11E42DB7AC7B}" type="pres">
      <dgm:prSet presAssocID="{53AC0822-46A6-46A6-9CC9-763DAF41C49A}" presName="hSp" presStyleCnt="0"/>
      <dgm:spPr/>
      <dgm:t>
        <a:bodyPr/>
        <a:lstStyle/>
        <a:p>
          <a:endParaRPr lang="en-US"/>
        </a:p>
      </dgm:t>
    </dgm:pt>
    <dgm:pt modelId="{814A8D18-824A-4825-96B5-8DB69BA386D5}" type="pres">
      <dgm:prSet presAssocID="{3AA4E1D6-6F52-4D3F-BA38-9D2F763BA0BC}" presName="vertFlow" presStyleCnt="0"/>
      <dgm:spPr/>
      <dgm:t>
        <a:bodyPr/>
        <a:lstStyle/>
        <a:p>
          <a:endParaRPr lang="en-US"/>
        </a:p>
      </dgm:t>
    </dgm:pt>
    <dgm:pt modelId="{AC7CC956-3BC0-4838-A7DB-94DACAA4F3E3}" type="pres">
      <dgm:prSet presAssocID="{3AA4E1D6-6F52-4D3F-BA38-9D2F763BA0BC}" presName="header" presStyleLbl="node1" presStyleIdx="4" presStyleCnt="7" custScaleX="157968" custScaleY="245880" custLinFactX="-200000" custLinFactY="-200000" custLinFactNeighborX="-249495" custLinFactNeighborY="-279200"/>
      <dgm:spPr/>
      <dgm:t>
        <a:bodyPr/>
        <a:lstStyle/>
        <a:p>
          <a:endParaRPr lang="en-US"/>
        </a:p>
      </dgm:t>
    </dgm:pt>
    <dgm:pt modelId="{EFDE9FFD-47BC-43D0-B145-67A508A35680}" type="pres">
      <dgm:prSet presAssocID="{3AA4E1D6-6F52-4D3F-BA38-9D2F763BA0BC}" presName="hSp" presStyleCnt="0"/>
      <dgm:spPr/>
      <dgm:t>
        <a:bodyPr/>
        <a:lstStyle/>
        <a:p>
          <a:endParaRPr lang="en-US"/>
        </a:p>
      </dgm:t>
    </dgm:pt>
    <dgm:pt modelId="{20410B65-5EF3-41BB-B379-2B319541DBD0}" type="pres">
      <dgm:prSet presAssocID="{BDE055C1-D797-4E67-B4B0-C4881579FF86}" presName="vertFlow" presStyleCnt="0"/>
      <dgm:spPr/>
      <dgm:t>
        <a:bodyPr/>
        <a:lstStyle/>
        <a:p>
          <a:endParaRPr lang="en-US"/>
        </a:p>
      </dgm:t>
    </dgm:pt>
    <dgm:pt modelId="{9CB7305E-35B8-4F06-8F4E-C64BBDECF899}" type="pres">
      <dgm:prSet presAssocID="{BDE055C1-D797-4E67-B4B0-C4881579FF86}" presName="header" presStyleLbl="node1" presStyleIdx="5" presStyleCnt="7" custScaleX="165531" custScaleY="282464" custLinFactX="-300000" custLinFactY="300000" custLinFactNeighborX="-342154" custLinFactNeighborY="370876"/>
      <dgm:spPr/>
      <dgm:t>
        <a:bodyPr/>
        <a:lstStyle/>
        <a:p>
          <a:endParaRPr lang="en-US"/>
        </a:p>
      </dgm:t>
    </dgm:pt>
    <dgm:pt modelId="{A51119E2-D4E1-4D46-BD09-0FB81460BB30}" type="pres">
      <dgm:prSet presAssocID="{BDE055C1-D797-4E67-B4B0-C4881579FF86}" presName="hSp" presStyleCnt="0"/>
      <dgm:spPr/>
      <dgm:t>
        <a:bodyPr/>
        <a:lstStyle/>
        <a:p>
          <a:endParaRPr lang="en-US"/>
        </a:p>
      </dgm:t>
    </dgm:pt>
    <dgm:pt modelId="{02962AED-356F-48F2-AD85-01FDBC81E99E}" type="pres">
      <dgm:prSet presAssocID="{BA1B4CEF-494A-44DE-B542-18AEB5008651}" presName="vertFlow" presStyleCnt="0"/>
      <dgm:spPr/>
      <dgm:t>
        <a:bodyPr/>
        <a:lstStyle/>
        <a:p>
          <a:endParaRPr lang="en-US"/>
        </a:p>
      </dgm:t>
    </dgm:pt>
    <dgm:pt modelId="{1425E141-BCCF-44D4-A1B5-B2317D31C945}" type="pres">
      <dgm:prSet presAssocID="{BA1B4CEF-494A-44DE-B542-18AEB5008651}" presName="header" presStyleLbl="node1" presStyleIdx="6" presStyleCnt="7" custScaleX="119285" custScaleY="271293" custLinFactX="-100000" custLinFactY="399549" custLinFactNeighborX="-161755" custLinFactNeighborY="400000"/>
      <dgm:spPr/>
      <dgm:t>
        <a:bodyPr/>
        <a:lstStyle/>
        <a:p>
          <a:endParaRPr lang="en-US"/>
        </a:p>
      </dgm:t>
    </dgm:pt>
  </dgm:ptLst>
  <dgm:cxnLst>
    <dgm:cxn modelId="{A4E8203E-C614-4667-A383-B02D614E2754}" srcId="{C53CC6D8-DEFC-45FD-8207-E1ECCC27EA85}" destId="{7800CF3A-ED3F-400E-940F-7DD8471EA21F}" srcOrd="2" destOrd="0" parTransId="{D1DC6241-B420-408B-B603-CFDFEF4AF8C9}" sibTransId="{F1D73700-AD3C-4559-9E83-B9B567711F1F}"/>
    <dgm:cxn modelId="{6C4E016E-47F6-47E6-B18D-1A0355229BAB}" srcId="{C53CC6D8-DEFC-45FD-8207-E1ECCC27EA85}" destId="{BA1B4CEF-494A-44DE-B542-18AEB5008651}" srcOrd="6" destOrd="0" parTransId="{55687151-DAEC-41B3-A0E3-E7B7AAF91028}" sibTransId="{FFDE32E9-67D9-489B-85BF-227A3596C5D8}"/>
    <dgm:cxn modelId="{A8B0DA17-2121-48AB-8C40-344FE686088F}" type="presOf" srcId="{BDE055C1-D797-4E67-B4B0-C4881579FF86}" destId="{9CB7305E-35B8-4F06-8F4E-C64BBDECF899}" srcOrd="0" destOrd="0" presId="urn:microsoft.com/office/officeart/2005/8/layout/lProcess1"/>
    <dgm:cxn modelId="{8390F96F-23A6-483E-9814-52820672F291}" type="presOf" srcId="{BA1B4CEF-494A-44DE-B542-18AEB5008651}" destId="{1425E141-BCCF-44D4-A1B5-B2317D31C945}" srcOrd="0" destOrd="0" presId="urn:microsoft.com/office/officeart/2005/8/layout/lProcess1"/>
    <dgm:cxn modelId="{1812921F-A762-4F6A-9B4C-D20952B0608F}" srcId="{C53CC6D8-DEFC-45FD-8207-E1ECCC27EA85}" destId="{50B51A26-05F6-4DBF-A899-5AE4D4BCDDBF}" srcOrd="1" destOrd="0" parTransId="{470406A0-CD30-4B71-A94E-28CD9871D7EB}" sibTransId="{0DA3A7DB-4EC9-4CEC-B9F9-21224F5A99A1}"/>
    <dgm:cxn modelId="{347F4630-2C3F-4730-B7F8-961658B4D658}" srcId="{C53CC6D8-DEFC-45FD-8207-E1ECCC27EA85}" destId="{3AA4E1D6-6F52-4D3F-BA38-9D2F763BA0BC}" srcOrd="4" destOrd="0" parTransId="{77413E36-4C82-4CBA-A3A7-82A4CB24AF44}" sibTransId="{15789FF2-8004-430E-927C-0182ACFCE179}"/>
    <dgm:cxn modelId="{41655CEC-8AB6-4EF6-ADDC-17FFE189DA5D}" type="presOf" srcId="{7800CF3A-ED3F-400E-940F-7DD8471EA21F}" destId="{687CC6EB-405B-46B4-8426-25444FA1B7C2}" srcOrd="0" destOrd="0" presId="urn:microsoft.com/office/officeart/2005/8/layout/lProcess1"/>
    <dgm:cxn modelId="{EB68647F-770C-4189-8239-F257AD7D3A32}" srcId="{C53CC6D8-DEFC-45FD-8207-E1ECCC27EA85}" destId="{BDE055C1-D797-4E67-B4B0-C4881579FF86}" srcOrd="5" destOrd="0" parTransId="{24FBA47D-AF52-45DB-B3B3-639F125F7DDC}" sibTransId="{A04DECD0-C6AC-4160-B997-E32B9247F6F6}"/>
    <dgm:cxn modelId="{932BC417-91C9-4F4F-8D31-1A50826CF11B}" type="presOf" srcId="{53AC0822-46A6-46A6-9CC9-763DAF41C49A}" destId="{0D4FA53B-0747-4478-8023-D81CFE740CE1}" srcOrd="0" destOrd="0" presId="urn:microsoft.com/office/officeart/2005/8/layout/lProcess1"/>
    <dgm:cxn modelId="{F14DAEA0-B8BE-4F5D-A5A7-137E1DFE5AD1}" type="presOf" srcId="{50B51A26-05F6-4DBF-A899-5AE4D4BCDDBF}" destId="{3C30C7A5-A68B-4BFA-8A2F-66D6298BD5B3}" srcOrd="0" destOrd="0" presId="urn:microsoft.com/office/officeart/2005/8/layout/lProcess1"/>
    <dgm:cxn modelId="{A7B8947C-EA6E-47DE-814B-A0994EFA8C28}" srcId="{C53CC6D8-DEFC-45FD-8207-E1ECCC27EA85}" destId="{EA587102-578B-46F3-8D9E-CEC48527A898}" srcOrd="0" destOrd="0" parTransId="{5B4D99EA-4A7D-4EFB-95FC-BCCF98693CA7}" sibTransId="{8D504E2C-8A70-4591-8ECD-4A886FADED33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4C0747FB-0E0E-44FD-BCFB-478B4032E6A8}" type="presOf" srcId="{3AA4E1D6-6F52-4D3F-BA38-9D2F763BA0BC}" destId="{AC7CC956-3BC0-4838-A7DB-94DACAA4F3E3}" srcOrd="0" destOrd="0" presId="urn:microsoft.com/office/officeart/2005/8/layout/lProcess1"/>
    <dgm:cxn modelId="{C4029C80-0236-40BD-9844-FA7742867637}" srcId="{C53CC6D8-DEFC-45FD-8207-E1ECCC27EA85}" destId="{53AC0822-46A6-46A6-9CC9-763DAF41C49A}" srcOrd="3" destOrd="0" parTransId="{2FF48B3C-97E6-4889-A75F-474B4931D0CC}" sibTransId="{E332AE5F-724C-4F8E-880B-B01C61DE8E54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42D72CBF-2A51-4316-9C5E-92655A902468}" type="presParOf" srcId="{22D8E0AF-322E-4A8E-BC3C-6E9E9A51F58F}" destId="{96EC6E5F-616C-4A0E-8B47-23C2DB360B15}" srcOrd="0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9AB6E9BC-11E3-4EC0-80FB-E29538ABB0A3}" type="presParOf" srcId="{22D8E0AF-322E-4A8E-BC3C-6E9E9A51F58F}" destId="{AEFF52EA-2D4D-4AD3-9F53-6B25191BD163}" srcOrd="1" destOrd="0" presId="urn:microsoft.com/office/officeart/2005/8/layout/lProcess1"/>
    <dgm:cxn modelId="{6BD0690E-C022-4960-B51D-C6BA9EF1E4D2}" type="presParOf" srcId="{22D8E0AF-322E-4A8E-BC3C-6E9E9A51F58F}" destId="{4A91D7E9-8280-4098-A355-0839534E3FC0}" srcOrd="2" destOrd="0" presId="urn:microsoft.com/office/officeart/2005/8/layout/lProcess1"/>
    <dgm:cxn modelId="{50B4EA99-9837-4C40-BE5B-2487A5251A4D}" type="presParOf" srcId="{4A91D7E9-8280-4098-A355-0839534E3FC0}" destId="{3C30C7A5-A68B-4BFA-8A2F-66D6298BD5B3}" srcOrd="0" destOrd="0" presId="urn:microsoft.com/office/officeart/2005/8/layout/lProcess1"/>
    <dgm:cxn modelId="{9201D5F5-69A6-4A7B-9D86-7E4DDE14B4E6}" type="presParOf" srcId="{22D8E0AF-322E-4A8E-BC3C-6E9E9A51F58F}" destId="{1AF171CF-A224-4417-A4EF-06C3930B2E61}" srcOrd="3" destOrd="0" presId="urn:microsoft.com/office/officeart/2005/8/layout/lProcess1"/>
    <dgm:cxn modelId="{4DF29BF8-8501-423D-9138-62365177DC4D}" type="presParOf" srcId="{22D8E0AF-322E-4A8E-BC3C-6E9E9A51F58F}" destId="{C2BCBF0C-DF25-410F-B9E9-0A4FC1507A4D}" srcOrd="4" destOrd="0" presId="urn:microsoft.com/office/officeart/2005/8/layout/lProcess1"/>
    <dgm:cxn modelId="{1801151F-18A2-40FE-A2B8-B627C77BEBB6}" type="presParOf" srcId="{C2BCBF0C-DF25-410F-B9E9-0A4FC1507A4D}" destId="{687CC6EB-405B-46B4-8426-25444FA1B7C2}" srcOrd="0" destOrd="0" presId="urn:microsoft.com/office/officeart/2005/8/layout/lProcess1"/>
    <dgm:cxn modelId="{BDCEB78D-689B-4BA8-BC34-501BDDCD93B1}" type="presParOf" srcId="{22D8E0AF-322E-4A8E-BC3C-6E9E9A51F58F}" destId="{BD807CD7-7D9D-4789-BAF2-828288D98DD9}" srcOrd="5" destOrd="0" presId="urn:microsoft.com/office/officeart/2005/8/layout/lProcess1"/>
    <dgm:cxn modelId="{34537123-06C5-4CE1-9230-0F9EAD24097D}" type="presParOf" srcId="{22D8E0AF-322E-4A8E-BC3C-6E9E9A51F58F}" destId="{B54F29E8-5A0E-4873-8B94-37D93B8451C0}" srcOrd="6" destOrd="0" presId="urn:microsoft.com/office/officeart/2005/8/layout/lProcess1"/>
    <dgm:cxn modelId="{F636698D-24E7-4F0A-802B-74CDDC3ED0E3}" type="presParOf" srcId="{B54F29E8-5A0E-4873-8B94-37D93B8451C0}" destId="{0D4FA53B-0747-4478-8023-D81CFE740CE1}" srcOrd="0" destOrd="0" presId="urn:microsoft.com/office/officeart/2005/8/layout/lProcess1"/>
    <dgm:cxn modelId="{117C860C-B7B5-45A6-A685-4F8DCA496248}" type="presParOf" srcId="{22D8E0AF-322E-4A8E-BC3C-6E9E9A51F58F}" destId="{8CD87DAD-36A6-471D-B034-11E42DB7AC7B}" srcOrd="7" destOrd="0" presId="urn:microsoft.com/office/officeart/2005/8/layout/lProcess1"/>
    <dgm:cxn modelId="{D785A0AA-6B45-44C9-BD6E-4D4EDC318B38}" type="presParOf" srcId="{22D8E0AF-322E-4A8E-BC3C-6E9E9A51F58F}" destId="{814A8D18-824A-4825-96B5-8DB69BA386D5}" srcOrd="8" destOrd="0" presId="urn:microsoft.com/office/officeart/2005/8/layout/lProcess1"/>
    <dgm:cxn modelId="{1BA90321-3A6B-473B-9DDD-A94F4477C66C}" type="presParOf" srcId="{814A8D18-824A-4825-96B5-8DB69BA386D5}" destId="{AC7CC956-3BC0-4838-A7DB-94DACAA4F3E3}" srcOrd="0" destOrd="0" presId="urn:microsoft.com/office/officeart/2005/8/layout/lProcess1"/>
    <dgm:cxn modelId="{FBEBD5B1-A938-43B7-BC76-2B19A6D9CCF2}" type="presParOf" srcId="{22D8E0AF-322E-4A8E-BC3C-6E9E9A51F58F}" destId="{EFDE9FFD-47BC-43D0-B145-67A508A35680}" srcOrd="9" destOrd="0" presId="urn:microsoft.com/office/officeart/2005/8/layout/lProcess1"/>
    <dgm:cxn modelId="{71FFF90A-B19F-4990-B72B-652AD0E0117D}" type="presParOf" srcId="{22D8E0AF-322E-4A8E-BC3C-6E9E9A51F58F}" destId="{20410B65-5EF3-41BB-B379-2B319541DBD0}" srcOrd="10" destOrd="0" presId="urn:microsoft.com/office/officeart/2005/8/layout/lProcess1"/>
    <dgm:cxn modelId="{8E5B5714-ABCF-4E6D-843F-D364751C013E}" type="presParOf" srcId="{20410B65-5EF3-41BB-B379-2B319541DBD0}" destId="{9CB7305E-35B8-4F06-8F4E-C64BBDECF899}" srcOrd="0" destOrd="0" presId="urn:microsoft.com/office/officeart/2005/8/layout/lProcess1"/>
    <dgm:cxn modelId="{FC4BAEF8-E51A-4274-B5B9-0389C0127E32}" type="presParOf" srcId="{22D8E0AF-322E-4A8E-BC3C-6E9E9A51F58F}" destId="{A51119E2-D4E1-4D46-BD09-0FB81460BB30}" srcOrd="11" destOrd="0" presId="urn:microsoft.com/office/officeart/2005/8/layout/lProcess1"/>
    <dgm:cxn modelId="{AF080B15-1735-406A-99ED-5FDEB7B5FBB1}" type="presParOf" srcId="{22D8E0AF-322E-4A8E-BC3C-6E9E9A51F58F}" destId="{02962AED-356F-48F2-AD85-01FDBC81E99E}" srcOrd="12" destOrd="0" presId="urn:microsoft.com/office/officeart/2005/8/layout/lProcess1"/>
    <dgm:cxn modelId="{1B06A6F8-4830-477A-ADC7-DF9DA920454A}" type="presParOf" srcId="{02962AED-356F-48F2-AD85-01FDBC81E99E}" destId="{1425E141-BCCF-44D4-A1B5-B2317D31C945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71461-EE07-4B5E-A0C3-A166C6559682}">
      <dsp:nvSpPr>
        <dsp:cNvPr id="0" name=""/>
        <dsp:cNvSpPr/>
      </dsp:nvSpPr>
      <dsp:spPr>
        <a:xfrm>
          <a:off x="3352799" y="1981200"/>
          <a:ext cx="1598807" cy="67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Arduino</a:t>
          </a:r>
          <a:endParaRPr lang="en-US" sz="2800" kern="1200" dirty="0"/>
        </a:p>
      </dsp:txBody>
      <dsp:txXfrm>
        <a:off x="3372529" y="2000930"/>
        <a:ext cx="1559347" cy="634163"/>
      </dsp:txXfrm>
    </dsp:sp>
    <dsp:sp modelId="{3C30C7A5-A68B-4BFA-8A2F-66D6298BD5B3}">
      <dsp:nvSpPr>
        <dsp:cNvPr id="0" name=""/>
        <dsp:cNvSpPr/>
      </dsp:nvSpPr>
      <dsp:spPr>
        <a:xfrm>
          <a:off x="6486364" y="2010756"/>
          <a:ext cx="1370484" cy="660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893357"/>
                <a:satOff val="9017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893357"/>
                <a:satOff val="9017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893357"/>
                <a:satOff val="9017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Servo Motor</a:t>
          </a:r>
          <a:endParaRPr lang="en-US" sz="1500" kern="1200" dirty="0"/>
        </a:p>
      </dsp:txBody>
      <dsp:txXfrm>
        <a:off x="6505712" y="2030104"/>
        <a:ext cx="1331788" cy="621903"/>
      </dsp:txXfrm>
    </dsp:sp>
    <dsp:sp modelId="{687CC6EB-405B-46B4-8426-25444FA1B7C2}">
      <dsp:nvSpPr>
        <dsp:cNvPr id="0" name=""/>
        <dsp:cNvSpPr/>
      </dsp:nvSpPr>
      <dsp:spPr>
        <a:xfrm>
          <a:off x="993267" y="2133601"/>
          <a:ext cx="1082876" cy="386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786713"/>
                <a:satOff val="18034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786713"/>
                <a:satOff val="18034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786713"/>
                <a:satOff val="18034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Power</a:t>
          </a:r>
          <a:endParaRPr lang="en-US" sz="1500" kern="1200" dirty="0"/>
        </a:p>
      </dsp:txBody>
      <dsp:txXfrm>
        <a:off x="1004580" y="2144914"/>
        <a:ext cx="1060250" cy="363633"/>
      </dsp:txXfrm>
    </dsp:sp>
    <dsp:sp modelId="{0D4FA53B-0747-4478-8023-D81CFE740CE1}">
      <dsp:nvSpPr>
        <dsp:cNvPr id="0" name=""/>
        <dsp:cNvSpPr/>
      </dsp:nvSpPr>
      <dsp:spPr>
        <a:xfrm>
          <a:off x="6400799" y="1162224"/>
          <a:ext cx="1204834" cy="517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680070"/>
                <a:satOff val="27051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680070"/>
                <a:satOff val="27051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680070"/>
                <a:satOff val="27051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LCD Display</a:t>
          </a:r>
          <a:endParaRPr lang="en-US" sz="1500" kern="1200" dirty="0"/>
        </a:p>
      </dsp:txBody>
      <dsp:txXfrm>
        <a:off x="6415948" y="1177373"/>
        <a:ext cx="1174536" cy="486935"/>
      </dsp:txXfrm>
    </dsp:sp>
    <dsp:sp modelId="{AC7CC956-3BC0-4838-A7DB-94DACAA4F3E3}">
      <dsp:nvSpPr>
        <dsp:cNvPr id="0" name=""/>
        <dsp:cNvSpPr/>
      </dsp:nvSpPr>
      <dsp:spPr>
        <a:xfrm>
          <a:off x="2362197" y="914401"/>
          <a:ext cx="1163513" cy="452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573427"/>
                <a:satOff val="36068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573427"/>
                <a:satOff val="36068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573427"/>
                <a:satOff val="36068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Ultrasonic IN</a:t>
          </a:r>
          <a:endParaRPr lang="en-US" sz="1500" kern="1200" dirty="0"/>
        </a:p>
      </dsp:txBody>
      <dsp:txXfrm>
        <a:off x="2375458" y="927662"/>
        <a:ext cx="1136991" cy="426235"/>
      </dsp:txXfrm>
    </dsp:sp>
    <dsp:sp modelId="{9CB7305E-35B8-4F06-8F4E-C64BBDECF899}">
      <dsp:nvSpPr>
        <dsp:cNvPr id="0" name=""/>
        <dsp:cNvSpPr/>
      </dsp:nvSpPr>
      <dsp:spPr>
        <a:xfrm>
          <a:off x="2209798" y="3032123"/>
          <a:ext cx="1219219" cy="520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466783"/>
                <a:satOff val="45085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4466783"/>
                <a:satOff val="45085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4466783"/>
                <a:satOff val="45085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Ultrasonic OUT</a:t>
          </a:r>
          <a:endParaRPr lang="en-US" sz="1500" kern="1200" dirty="0"/>
        </a:p>
      </dsp:txBody>
      <dsp:txXfrm>
        <a:off x="2225032" y="3047357"/>
        <a:ext cx="1188751" cy="489654"/>
      </dsp:txXfrm>
    </dsp:sp>
    <dsp:sp modelId="{1425E141-BCCF-44D4-A1B5-B2317D31C945}">
      <dsp:nvSpPr>
        <dsp:cNvPr id="0" name=""/>
        <dsp:cNvSpPr/>
      </dsp:nvSpPr>
      <dsp:spPr>
        <a:xfrm>
          <a:off x="6333964" y="3269058"/>
          <a:ext cx="878594" cy="499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7360140"/>
                <a:satOff val="54102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7360140"/>
                <a:satOff val="54102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7360140"/>
                <a:satOff val="54102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Buzzer Dynamic</a:t>
          </a:r>
          <a:endParaRPr lang="en-US" sz="1500" kern="1200" dirty="0"/>
        </a:p>
      </dsp:txBody>
      <dsp:txXfrm>
        <a:off x="6348595" y="3283689"/>
        <a:ext cx="849332" cy="470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13.12.2023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760023"/>
            <a:ext cx="10058400" cy="1711037"/>
          </a:xfrm>
        </p:spPr>
        <p:txBody>
          <a:bodyPr rtlCol="0"/>
          <a:lstStyle/>
          <a:p>
            <a:pPr rtl="0"/>
            <a:r>
              <a:rPr lang="en-US" dirty="0" smtClean="0"/>
              <a:t>The </a:t>
            </a:r>
            <a:r>
              <a:rPr lang="en-US" dirty="0" err="1" smtClean="0"/>
              <a:t>Autohive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4471060"/>
            <a:ext cx="10058400" cy="685800"/>
          </a:xfrm>
        </p:spPr>
        <p:txBody>
          <a:bodyPr rtlCol="0"/>
          <a:lstStyle/>
          <a:p>
            <a:pPr rtl="0"/>
            <a:r>
              <a:rPr lang="en-US" dirty="0" smtClean="0"/>
              <a:t>Smart parking system with Arduino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849581"/>
            <a:ext cx="4343400" cy="4343400"/>
          </a:xfrm>
          <a:prstGeom prst="rect">
            <a:avLst/>
          </a:prstGeom>
          <a:effectLst>
            <a:glow rad="469900">
              <a:schemeClr val="accent1">
                <a:alpha val="37000"/>
              </a:schemeClr>
            </a:glow>
          </a:effectLst>
        </p:spPr>
      </p:pic>
      <p:sp>
        <p:nvSpPr>
          <p:cNvPr id="5" name="Подзаголовок 2"/>
          <p:cNvSpPr txBox="1">
            <a:spLocks/>
          </p:cNvSpPr>
          <p:nvPr/>
        </p:nvSpPr>
        <p:spPr bwMode="white">
          <a:xfrm>
            <a:off x="76200" y="5131527"/>
            <a:ext cx="8915400" cy="51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Vardanyan</a:t>
            </a:r>
          </a:p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13.12.2023</a:t>
            </a:r>
            <a:endParaRPr lang="ru-RU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"/>
            <a:ext cx="9577646" cy="13839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00200" y="1524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Revolutionizing Parking Space Management with Arduino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1000" y="5867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Developing a mini smart parking system to optimize parking space utilization and provide real-time information to drivers.</a:t>
            </a:r>
            <a:endParaRPr lang="en-US" dirty="0"/>
          </a:p>
        </p:txBody>
      </p:sp>
      <p:pic>
        <p:nvPicPr>
          <p:cNvPr id="1028" name="Picture 4" descr="Arduino Uno Rev3 | Elek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1" y="2452785"/>
            <a:ext cx="2270760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487709" y="2748219"/>
            <a:ext cx="144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/>
              <a:t>+</a:t>
            </a:r>
            <a:endParaRPr lang="ru-RU" sz="9600" dirty="0"/>
          </a:p>
        </p:txBody>
      </p:sp>
      <p:pic>
        <p:nvPicPr>
          <p:cNvPr id="1030" name="Picture 6" descr="File:C Programming Language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59" y="2458207"/>
            <a:ext cx="2130425" cy="23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5905238" y="2735276"/>
            <a:ext cx="144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/>
              <a:t>+</a:t>
            </a:r>
            <a:endParaRPr lang="ru-RU" sz="9600" dirty="0"/>
          </a:p>
        </p:txBody>
      </p:sp>
      <p:pic>
        <p:nvPicPr>
          <p:cNvPr id="1032" name="Picture 8" descr="The human brain – Maropeng and Sterkfontein Cav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11" y="2508025"/>
            <a:ext cx="2816225" cy="20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0210800" y="2670847"/>
            <a:ext cx="144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=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"/>
            <a:ext cx="9577646" cy="13839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00200" y="1524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Revolutionizing Parking Space Management with Arduino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1000" y="5867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Developing a mini smart parking system to optimize parking space utilization and provide real-time information to drivers.</a:t>
            </a:r>
            <a:endParaRPr lang="en-US" dirty="0"/>
          </a:p>
        </p:txBody>
      </p:sp>
      <p:pic>
        <p:nvPicPr>
          <p:cNvPr id="1028" name="Picture 4" descr="Arduino Uno Rev3 | Elek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1" y="2452785"/>
            <a:ext cx="2270760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487709" y="2748219"/>
            <a:ext cx="144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/>
              <a:t>+</a:t>
            </a:r>
            <a:endParaRPr lang="ru-RU" sz="9600" dirty="0"/>
          </a:p>
        </p:txBody>
      </p:sp>
      <p:pic>
        <p:nvPicPr>
          <p:cNvPr id="1030" name="Picture 6" descr="File:C Programming Language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59" y="2458207"/>
            <a:ext cx="2130425" cy="23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5905238" y="2735276"/>
            <a:ext cx="144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/>
              <a:t>+</a:t>
            </a:r>
            <a:endParaRPr lang="ru-RU" sz="9600" dirty="0"/>
          </a:p>
        </p:txBody>
      </p:sp>
      <p:pic>
        <p:nvPicPr>
          <p:cNvPr id="1032" name="Picture 8" descr="The human brain – Maropeng and Sterkfontein Cav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11" y="2508025"/>
            <a:ext cx="2816225" cy="20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0210800" y="2670847"/>
            <a:ext cx="144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=</a:t>
            </a:r>
            <a:endParaRPr lang="ru-RU" sz="9600" dirty="0"/>
          </a:p>
        </p:txBody>
      </p:sp>
      <p:pic>
        <p:nvPicPr>
          <p:cNvPr id="2050" name="Picture 2" descr="Arrow Right 1 Icon | Flat Cute Arrows Iconpack | Custom Icon De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06979" y="4348255"/>
            <a:ext cx="2332134" cy="23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47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rtlCol="0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components of </a:t>
            </a:r>
            <a:r>
              <a:rPr lang="en-US" dirty="0" smtClean="0"/>
              <a:t>“The </a:t>
            </a:r>
            <a:r>
              <a:rPr lang="en-US" dirty="0" err="1" smtClean="0"/>
              <a:t>Autohive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400" y="1981200"/>
            <a:ext cx="9144000" cy="4267200"/>
          </a:xfrm>
        </p:spPr>
        <p:txBody>
          <a:bodyPr rtlCol="0">
            <a:normAutofit/>
          </a:bodyPr>
          <a:lstStyle/>
          <a:p>
            <a:r>
              <a:rPr lang="en-US" sz="2800" dirty="0"/>
              <a:t>Arduino Uno R3</a:t>
            </a:r>
          </a:p>
          <a:p>
            <a:r>
              <a:rPr lang="en-US" sz="2800" dirty="0"/>
              <a:t>Servo motor for barrier control</a:t>
            </a:r>
          </a:p>
          <a:p>
            <a:r>
              <a:rPr lang="en-US" sz="2800" dirty="0"/>
              <a:t>Ultrasonic sensors for distance measurement</a:t>
            </a:r>
          </a:p>
          <a:p>
            <a:r>
              <a:rPr lang="en-US" sz="2800" dirty="0"/>
              <a:t>LEDs for status indication</a:t>
            </a:r>
          </a:p>
          <a:p>
            <a:r>
              <a:rPr lang="en-US" sz="2800" dirty="0"/>
              <a:t>LCD for real-time information display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4419600" cy="44196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rtlCol="0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components of </a:t>
            </a:r>
            <a:r>
              <a:rPr lang="en-US" dirty="0" smtClean="0"/>
              <a:t>“The </a:t>
            </a:r>
            <a:r>
              <a:rPr lang="en-US" dirty="0" err="1" smtClean="0"/>
              <a:t>Autohive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800600" y="1363980"/>
            <a:ext cx="9144000" cy="4267200"/>
          </a:xfrm>
        </p:spPr>
        <p:txBody>
          <a:bodyPr rtlCol="0">
            <a:normAutofit/>
          </a:bodyPr>
          <a:lstStyle/>
          <a:p>
            <a:r>
              <a:rPr lang="en-US" sz="2800" dirty="0"/>
              <a:t>Arduino Uno R3</a:t>
            </a:r>
          </a:p>
          <a:p>
            <a:r>
              <a:rPr lang="en-US" sz="2800" dirty="0"/>
              <a:t>Servo motor for barrier control</a:t>
            </a:r>
          </a:p>
          <a:p>
            <a:r>
              <a:rPr lang="en-US" sz="2800" dirty="0"/>
              <a:t>Ultrasonic sensors for distance measurement</a:t>
            </a:r>
          </a:p>
          <a:p>
            <a:r>
              <a:rPr lang="en-US" sz="2800" dirty="0"/>
              <a:t>LEDs for status indication</a:t>
            </a:r>
          </a:p>
          <a:p>
            <a:r>
              <a:rPr lang="en-US" sz="2800" dirty="0"/>
              <a:t>LCD for real-time information </a:t>
            </a:r>
            <a:r>
              <a:rPr lang="en-US" sz="2800" dirty="0" smtClean="0"/>
              <a:t>display</a:t>
            </a:r>
          </a:p>
        </p:txBody>
      </p:sp>
      <p:pic>
        <p:nvPicPr>
          <p:cNvPr id="5" name="Picture 4" descr="Arduino Uno Rev3 | Elek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ower Pro SG90 Servo - 9 gms Mini/Micro Servo Motor - techies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6" y="4905658"/>
            <a:ext cx="4037594" cy="1617027"/>
          </a:xfrm>
          <a:prstGeom prst="rect">
            <a:avLst/>
          </a:prstGeom>
        </p:spPr>
      </p:pic>
      <p:pic>
        <p:nvPicPr>
          <p:cNvPr id="4114" name="Picture 18" descr="Blinking Two LED - JavaTpo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" y="3276600"/>
            <a:ext cx="1749425" cy="13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Arduino I2C LCD Tutorial - Circuit Gee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65" y="4556760"/>
            <a:ext cx="3820160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67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The image of The </a:t>
            </a:r>
            <a:r>
              <a:rPr lang="en-US" dirty="0" err="1" smtClean="0"/>
              <a:t>Autohive</a:t>
            </a:r>
            <a:r>
              <a:rPr lang="en-US" dirty="0" smtClean="0"/>
              <a:t> system </a:t>
            </a:r>
            <a:endParaRPr lang="ru-RU" dirty="0"/>
          </a:p>
        </p:txBody>
      </p:sp>
      <p:graphicFrame>
        <p:nvGraphicFramePr>
          <p:cNvPr id="9" name="Объект 8" descr="Список процессов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83937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трелка вправо 2"/>
          <p:cNvSpPr/>
          <p:nvPr/>
        </p:nvSpPr>
        <p:spPr>
          <a:xfrm rot="20073308">
            <a:off x="6595980" y="3281834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Стрелка вправо 3"/>
          <p:cNvSpPr/>
          <p:nvPr/>
        </p:nvSpPr>
        <p:spPr>
          <a:xfrm>
            <a:off x="6705600" y="3966754"/>
            <a:ext cx="115236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трелка вправо 4"/>
          <p:cNvSpPr/>
          <p:nvPr/>
        </p:nvSpPr>
        <p:spPr>
          <a:xfrm rot="1191945">
            <a:off x="6479417" y="4695293"/>
            <a:ext cx="122856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трелка вправо 5"/>
          <p:cNvSpPr/>
          <p:nvPr/>
        </p:nvSpPr>
        <p:spPr>
          <a:xfrm>
            <a:off x="3733800" y="3962400"/>
            <a:ext cx="990600" cy="38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 вправо 6"/>
          <p:cNvSpPr/>
          <p:nvPr/>
        </p:nvSpPr>
        <p:spPr>
          <a:xfrm rot="2794545">
            <a:off x="4977181" y="3267783"/>
            <a:ext cx="742645" cy="386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 вправо 7"/>
          <p:cNvSpPr/>
          <p:nvPr/>
        </p:nvSpPr>
        <p:spPr>
          <a:xfrm rot="19031957">
            <a:off x="4980983" y="469306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1660" y="0"/>
            <a:ext cx="9144000" cy="1143000"/>
          </a:xfrm>
        </p:spPr>
        <p:txBody>
          <a:bodyPr rtlCol="0"/>
          <a:lstStyle/>
          <a:p>
            <a:pPr rtl="0"/>
            <a:r>
              <a:rPr lang="en-US" dirty="0" smtClean="0"/>
              <a:t>Thank you for your time!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4648200" cy="46482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562100"/>
            <a:ext cx="4724400" cy="47244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" id="{9ABFC068-3A73-4579-A906-236FD849EB75}" vid="{807ADEAB-3D6D-4E0B-BC9C-74CA21365FB3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146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Candara</vt:lpstr>
      <vt:lpstr>Consolas</vt:lpstr>
      <vt:lpstr>Söhne</vt:lpstr>
      <vt:lpstr>Компьютерная техника (16 х 9)</vt:lpstr>
      <vt:lpstr>The Autohive</vt:lpstr>
      <vt:lpstr>Презентация PowerPoint</vt:lpstr>
      <vt:lpstr>Презентация PowerPoint</vt:lpstr>
      <vt:lpstr>Key components of “The Autohive”</vt:lpstr>
      <vt:lpstr>Key components of “The Autohive”</vt:lpstr>
      <vt:lpstr>The image of The Autohive system </vt:lpstr>
      <vt:lpstr>Thank you for your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2023-12-13T18:57:02Z</dcterms:created>
  <dcterms:modified xsi:type="dcterms:W3CDTF">2023-12-13T19:41:44Z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