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59"/>
  </p:normalViewPr>
  <p:slideViewPr>
    <p:cSldViewPr snapToGrid="0" snapToObjects="1">
      <p:cViewPr varScale="1">
        <p:scale>
          <a:sx n="87" d="100"/>
          <a:sy n="87" d="100"/>
        </p:scale>
        <p:origin x="1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3515A-1F03-8D42-9AC1-88BB18A61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6C200E-0640-BD45-96F1-63EAC6AEC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A15112-6AD1-C747-ACB0-EE602C6C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1741-BE4E-8E4F-8BFE-0A83BE0FE986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82473-E248-0A40-BBFD-9AC0617B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3626BB-70AA-144F-B78E-054A0510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3A7-F26A-D14B-8F02-BE44C1EC0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79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510210-C9F1-1A44-B2D7-3B660768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FFBBF4-993B-B14C-B0F9-3E78670AD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E8C5BA-09BE-8A40-A544-54832BF5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1741-BE4E-8E4F-8BFE-0A83BE0FE986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E4A34D-A139-DB46-96B1-3A34E1BE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054E04-D21A-9A49-BAF8-53FE0794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3A7-F26A-D14B-8F02-BE44C1EC0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7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8FE341-8DF9-A242-B1C4-E2CFEF726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79FFD0-C81F-BA49-9335-4FD0541A9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E323E7-2ACA-3F44-89BD-6DD594D3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1741-BE4E-8E4F-8BFE-0A83BE0FE986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08E434-EA64-1B49-AA69-B0A08126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EEEB30-1890-CF45-8A9F-0AFBE678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3A7-F26A-D14B-8F02-BE44C1EC0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39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BCA3C-2A2F-0B44-8AE0-FF36F08B9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DB56D4-74D4-0645-BD77-C3F5267BE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16E471-69BB-DF45-A131-8E4B9440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1741-BE4E-8E4F-8BFE-0A83BE0FE986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D1A0B8-9973-9044-8331-0D6CF58F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DF088E-CB9A-2241-AAF7-26B93373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3A7-F26A-D14B-8F02-BE44C1EC0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1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70310-96C3-1341-9D79-290A88B6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5E35D8-1D73-4746-ACFF-CA4668738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C383C9-A6A3-8A42-88F7-51633284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1741-BE4E-8E4F-8BFE-0A83BE0FE986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E772D8-99DF-034D-A5BD-9370C779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A711AF-074D-9746-B4A6-832C4453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3A7-F26A-D14B-8F02-BE44C1EC0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88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B1EF9-E2A9-E64B-9C30-E2D3CE63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C62419-9CC0-4340-8C25-72C27C1E1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80F147-1BC4-F84B-A98B-DA3B149EE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93293-7AFB-3B4F-A9CE-1357929E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1741-BE4E-8E4F-8BFE-0A83BE0FE986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6C5B0C-7834-EB4E-B2FB-9EE095A2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5BFD9B-5502-1F49-ABE4-7026B8D4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3A7-F26A-D14B-8F02-BE44C1EC0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10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55EEF-87E3-564A-A4B5-958FE06C2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DE49BA-E639-7C49-BF11-085F57315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61B435-9B13-DC4F-95E7-406E92086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71A78-9732-3848-850F-5E13D7989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8B57D6-0567-BB4E-8595-B1C7A633B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E475F0-D668-1C4F-B38A-337BB716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1741-BE4E-8E4F-8BFE-0A83BE0FE986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B54AF8-E60D-E54D-8437-E31A1E04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16B55B5-68FE-F943-99B5-FB41F07C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3A7-F26A-D14B-8F02-BE44C1EC0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89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63A39-C112-9E4F-9961-AACFE783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82D25B-7145-1446-90B2-533510E4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1741-BE4E-8E4F-8BFE-0A83BE0FE986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D19032-7F10-614F-92D7-35E71D85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487C87-5C02-944B-A4A1-2A8DBFDB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3A7-F26A-D14B-8F02-BE44C1EC0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53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CCFDF56-2AF2-E14C-BDBD-514F0FF2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1741-BE4E-8E4F-8BFE-0A83BE0FE986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F65E89-838B-4642-B7A0-D9100146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03F506-834B-1649-AADE-7401F912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3A7-F26A-D14B-8F02-BE44C1EC0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3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8D2F9-2A6C-E741-970A-FB59FD55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EBF443-BB56-5C4F-B578-6EBAB61EB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1FA5A7-AB11-4B4B-9160-29A035DF1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00DDC1-A908-1A4F-AA73-FC82AC44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1741-BE4E-8E4F-8BFE-0A83BE0FE986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126DE1-4B6E-104C-B64A-5A2AF1A34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3A76A1-3E28-A94C-80E4-16AF7F3D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3A7-F26A-D14B-8F02-BE44C1EC0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15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7239F-B12D-EE4C-BB8B-6F7E8D86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955FE9-5996-B343-9E72-6B3766DF6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2251C6-FB64-3742-BBE6-73EA616A2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64065C-BD2F-5644-990B-6138682D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1741-BE4E-8E4F-8BFE-0A83BE0FE986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A7BF07-CED2-9E41-9432-13AE17F6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705999-FBFB-0B4F-839C-B33CB569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3A7-F26A-D14B-8F02-BE44C1EC0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89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E47BB-F6C9-5B43-9C9D-75054174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DDE238-170E-5B4B-B3CE-F178D429D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8DE550-0FF8-084F-92B4-EB14E1471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A1741-BE4E-8E4F-8BFE-0A83BE0FE986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381752-2D26-CB42-946F-2E3D52F67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54BAA0-36BE-414B-B445-0BF43D6EE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BB3A7-F26A-D14B-8F02-BE44C1EC0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01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79897E-EEA8-124B-BD69-B3907D89D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1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55C43E-FECA-C84E-9290-208E1F883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4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F699FD-A1A2-BD4E-A4C5-2B9EA83C2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221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</cp:revision>
  <dcterms:created xsi:type="dcterms:W3CDTF">2020-05-07T07:20:31Z</dcterms:created>
  <dcterms:modified xsi:type="dcterms:W3CDTF">2020-05-07T07:21:43Z</dcterms:modified>
</cp:coreProperties>
</file>