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84" r:id="rId2"/>
    <p:sldId id="286" r:id="rId3"/>
    <p:sldId id="287" r:id="rId4"/>
    <p:sldId id="288" r:id="rId5"/>
    <p:sldId id="291" r:id="rId6"/>
    <p:sldId id="296" r:id="rId7"/>
    <p:sldId id="302" r:id="rId8"/>
    <p:sldId id="293" r:id="rId9"/>
    <p:sldId id="308" r:id="rId10"/>
    <p:sldId id="307" r:id="rId11"/>
    <p:sldId id="309" r:id="rId12"/>
    <p:sldId id="310" r:id="rId13"/>
    <p:sldId id="294" r:id="rId14"/>
    <p:sldId id="295" r:id="rId15"/>
    <p:sldId id="289" r:id="rId16"/>
    <p:sldId id="316" r:id="rId17"/>
    <p:sldId id="317" r:id="rId18"/>
    <p:sldId id="318" r:id="rId19"/>
    <p:sldId id="319" r:id="rId20"/>
    <p:sldId id="290" r:id="rId21"/>
    <p:sldId id="320" r:id="rId22"/>
    <p:sldId id="321" r:id="rId23"/>
    <p:sldId id="322" r:id="rId24"/>
    <p:sldId id="323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-34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FFFF"/>
    <a:srgbClr val="0000FF"/>
    <a:srgbClr val="DDDDDD"/>
    <a:srgbClr val="66FF33"/>
    <a:srgbClr val="FFFF00"/>
    <a:srgbClr val="FF7C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3135-1138-48CE-84B9-7D003F7ACE9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1FBF8-5EAF-42FF-8F17-19286F826FFD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LOGICAL LINK CONTROL</a:t>
          </a:r>
          <a:endParaRPr lang="en-US" b="1" dirty="0">
            <a:solidFill>
              <a:srgbClr val="FF0000"/>
            </a:solidFill>
          </a:endParaRPr>
        </a:p>
      </dgm:t>
    </dgm:pt>
    <dgm:pt modelId="{BE12A17D-C9CE-4458-AA79-7ACC1068F11A}" type="parTrans" cxnId="{C4324D66-0C55-4A98-9025-4A46E928D540}">
      <dgm:prSet/>
      <dgm:spPr/>
      <dgm:t>
        <a:bodyPr/>
        <a:lstStyle/>
        <a:p>
          <a:endParaRPr lang="en-US"/>
        </a:p>
      </dgm:t>
    </dgm:pt>
    <dgm:pt modelId="{CA6E2973-F220-4446-9484-5FBEFF2A5306}" type="sibTrans" cxnId="{C4324D66-0C55-4A98-9025-4A46E928D540}">
      <dgm:prSet/>
      <dgm:spPr/>
      <dgm:t>
        <a:bodyPr/>
        <a:lstStyle/>
        <a:p>
          <a:endParaRPr lang="en-US"/>
        </a:p>
      </dgm:t>
    </dgm:pt>
    <dgm:pt modelId="{0A5768EE-AB4E-4000-A677-8BDFECE980C2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MEDIUM ACCESS CONTROL</a:t>
          </a:r>
          <a:endParaRPr lang="en-US" b="1" dirty="0">
            <a:solidFill>
              <a:srgbClr val="FF0000"/>
            </a:solidFill>
          </a:endParaRPr>
        </a:p>
      </dgm:t>
    </dgm:pt>
    <dgm:pt modelId="{59A2D1FF-C5B4-415C-BA7D-D169E35DA446}" type="parTrans" cxnId="{359AAC49-E0C3-49ED-BDDB-85D43989D80F}">
      <dgm:prSet/>
      <dgm:spPr/>
      <dgm:t>
        <a:bodyPr/>
        <a:lstStyle/>
        <a:p>
          <a:endParaRPr lang="en-US"/>
        </a:p>
      </dgm:t>
    </dgm:pt>
    <dgm:pt modelId="{D3EF4745-6BF5-4A90-BB44-730867A1E6C0}" type="sibTrans" cxnId="{359AAC49-E0C3-49ED-BDDB-85D43989D80F}">
      <dgm:prSet/>
      <dgm:spPr/>
      <dgm:t>
        <a:bodyPr/>
        <a:lstStyle/>
        <a:p>
          <a:endParaRPr lang="en-US"/>
        </a:p>
      </dgm:t>
    </dgm:pt>
    <dgm:pt modelId="{058066FE-C8EE-4E19-8325-234F290E92E9}" type="pres">
      <dgm:prSet presAssocID="{B9913135-1138-48CE-84B9-7D003F7ACE93}" presName="linear" presStyleCnt="0">
        <dgm:presLayoutVars>
          <dgm:dir/>
          <dgm:animLvl val="lvl"/>
          <dgm:resizeHandles val="exact"/>
        </dgm:presLayoutVars>
      </dgm:prSet>
      <dgm:spPr/>
    </dgm:pt>
    <dgm:pt modelId="{F3F4AAC8-0708-4816-9BCA-3F8E7087D3C5}" type="pres">
      <dgm:prSet presAssocID="{6A71FBF8-5EAF-42FF-8F17-19286F826FFD}" presName="parentLin" presStyleCnt="0"/>
      <dgm:spPr/>
    </dgm:pt>
    <dgm:pt modelId="{B35E4A22-1E4B-4F31-B92E-63C52F6A9406}" type="pres">
      <dgm:prSet presAssocID="{6A71FBF8-5EAF-42FF-8F17-19286F826FFD}" presName="parentLeftMargin" presStyleLbl="node1" presStyleIdx="0" presStyleCnt="2"/>
      <dgm:spPr/>
    </dgm:pt>
    <dgm:pt modelId="{B208CFDD-7AF1-4A70-A238-33D3CC3AF8DB}" type="pres">
      <dgm:prSet presAssocID="{6A71FBF8-5EAF-42FF-8F17-19286F826F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42A1E6-21D7-4737-9D83-9AB0F76FEE6E}" type="pres">
      <dgm:prSet presAssocID="{6A71FBF8-5EAF-42FF-8F17-19286F826FFD}" presName="negativeSpace" presStyleCnt="0"/>
      <dgm:spPr/>
    </dgm:pt>
    <dgm:pt modelId="{026EFF7F-3F91-4AB8-9DF8-ACDE9F5F4D82}" type="pres">
      <dgm:prSet presAssocID="{6A71FBF8-5EAF-42FF-8F17-19286F826FFD}" presName="childText" presStyleLbl="conFgAcc1" presStyleIdx="0" presStyleCnt="2">
        <dgm:presLayoutVars>
          <dgm:bulletEnabled val="1"/>
        </dgm:presLayoutVars>
      </dgm:prSet>
      <dgm:spPr/>
    </dgm:pt>
    <dgm:pt modelId="{EBFEAA77-5D76-4178-9851-7EDA3663C5EB}" type="pres">
      <dgm:prSet presAssocID="{CA6E2973-F220-4446-9484-5FBEFF2A5306}" presName="spaceBetweenRectangles" presStyleCnt="0"/>
      <dgm:spPr/>
    </dgm:pt>
    <dgm:pt modelId="{FCE0F394-5BA6-480F-8AE3-8DEF39685713}" type="pres">
      <dgm:prSet presAssocID="{0A5768EE-AB4E-4000-A677-8BDFECE980C2}" presName="parentLin" presStyleCnt="0"/>
      <dgm:spPr/>
    </dgm:pt>
    <dgm:pt modelId="{2893E294-C454-4F6B-A8C2-F3C934FCC285}" type="pres">
      <dgm:prSet presAssocID="{0A5768EE-AB4E-4000-A677-8BDFECE980C2}" presName="parentLeftMargin" presStyleLbl="node1" presStyleIdx="0" presStyleCnt="2"/>
      <dgm:spPr/>
    </dgm:pt>
    <dgm:pt modelId="{46534EDA-B516-4466-8EF2-6F47C87CA179}" type="pres">
      <dgm:prSet presAssocID="{0A5768EE-AB4E-4000-A677-8BDFECE980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88FB61-CFC0-4432-B9B0-78AF11597649}" type="pres">
      <dgm:prSet presAssocID="{0A5768EE-AB4E-4000-A677-8BDFECE980C2}" presName="negativeSpace" presStyleCnt="0"/>
      <dgm:spPr/>
    </dgm:pt>
    <dgm:pt modelId="{3922D60A-DE25-4E0A-A1C9-A087F6BF3836}" type="pres">
      <dgm:prSet presAssocID="{0A5768EE-AB4E-4000-A677-8BDFECE980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9AAC49-E0C3-49ED-BDDB-85D43989D80F}" srcId="{B9913135-1138-48CE-84B9-7D003F7ACE93}" destId="{0A5768EE-AB4E-4000-A677-8BDFECE980C2}" srcOrd="1" destOrd="0" parTransId="{59A2D1FF-C5B4-415C-BA7D-D169E35DA446}" sibTransId="{D3EF4745-6BF5-4A90-BB44-730867A1E6C0}"/>
    <dgm:cxn modelId="{C4324D66-0C55-4A98-9025-4A46E928D540}" srcId="{B9913135-1138-48CE-84B9-7D003F7ACE93}" destId="{6A71FBF8-5EAF-42FF-8F17-19286F826FFD}" srcOrd="0" destOrd="0" parTransId="{BE12A17D-C9CE-4458-AA79-7ACC1068F11A}" sibTransId="{CA6E2973-F220-4446-9484-5FBEFF2A5306}"/>
    <dgm:cxn modelId="{795FB398-7F33-4DC9-8B9B-7A8052705A0C}" type="presOf" srcId="{6A71FBF8-5EAF-42FF-8F17-19286F826FFD}" destId="{B208CFDD-7AF1-4A70-A238-33D3CC3AF8DB}" srcOrd="1" destOrd="0" presId="urn:microsoft.com/office/officeart/2005/8/layout/list1"/>
    <dgm:cxn modelId="{AB24070B-9125-4439-AF50-7AE8332739C3}" type="presOf" srcId="{6A71FBF8-5EAF-42FF-8F17-19286F826FFD}" destId="{B35E4A22-1E4B-4F31-B92E-63C52F6A9406}" srcOrd="0" destOrd="0" presId="urn:microsoft.com/office/officeart/2005/8/layout/list1"/>
    <dgm:cxn modelId="{5ECDF134-BB27-44F6-9B2E-A1512BC4A94E}" type="presOf" srcId="{0A5768EE-AB4E-4000-A677-8BDFECE980C2}" destId="{46534EDA-B516-4466-8EF2-6F47C87CA179}" srcOrd="1" destOrd="0" presId="urn:microsoft.com/office/officeart/2005/8/layout/list1"/>
    <dgm:cxn modelId="{7734F82D-BF9D-4691-9E71-8928E8BECEC9}" type="presOf" srcId="{0A5768EE-AB4E-4000-A677-8BDFECE980C2}" destId="{2893E294-C454-4F6B-A8C2-F3C934FCC285}" srcOrd="0" destOrd="0" presId="urn:microsoft.com/office/officeart/2005/8/layout/list1"/>
    <dgm:cxn modelId="{D73C1DFA-01A4-4065-9AE2-E59CEDC6EE54}" type="presOf" srcId="{B9913135-1138-48CE-84B9-7D003F7ACE93}" destId="{058066FE-C8EE-4E19-8325-234F290E92E9}" srcOrd="0" destOrd="0" presId="urn:microsoft.com/office/officeart/2005/8/layout/list1"/>
    <dgm:cxn modelId="{6AC73793-C23C-4495-A91E-D55BEB956FE1}" type="presParOf" srcId="{058066FE-C8EE-4E19-8325-234F290E92E9}" destId="{F3F4AAC8-0708-4816-9BCA-3F8E7087D3C5}" srcOrd="0" destOrd="0" presId="urn:microsoft.com/office/officeart/2005/8/layout/list1"/>
    <dgm:cxn modelId="{DC5E4D78-751B-4E4D-BD69-1992B90A7805}" type="presParOf" srcId="{F3F4AAC8-0708-4816-9BCA-3F8E7087D3C5}" destId="{B35E4A22-1E4B-4F31-B92E-63C52F6A9406}" srcOrd="0" destOrd="0" presId="urn:microsoft.com/office/officeart/2005/8/layout/list1"/>
    <dgm:cxn modelId="{301CC9D6-AF50-4A96-BD38-9433CCD60DC3}" type="presParOf" srcId="{F3F4AAC8-0708-4816-9BCA-3F8E7087D3C5}" destId="{B208CFDD-7AF1-4A70-A238-33D3CC3AF8DB}" srcOrd="1" destOrd="0" presId="urn:microsoft.com/office/officeart/2005/8/layout/list1"/>
    <dgm:cxn modelId="{07AD8AAB-2442-4267-92FF-33952B4385E9}" type="presParOf" srcId="{058066FE-C8EE-4E19-8325-234F290E92E9}" destId="{E442A1E6-21D7-4737-9D83-9AB0F76FEE6E}" srcOrd="1" destOrd="0" presId="urn:microsoft.com/office/officeart/2005/8/layout/list1"/>
    <dgm:cxn modelId="{E2979C23-DF84-4C8C-8716-BB04056AAFA4}" type="presParOf" srcId="{058066FE-C8EE-4E19-8325-234F290E92E9}" destId="{026EFF7F-3F91-4AB8-9DF8-ACDE9F5F4D82}" srcOrd="2" destOrd="0" presId="urn:microsoft.com/office/officeart/2005/8/layout/list1"/>
    <dgm:cxn modelId="{BF8CFCB6-D7AE-4B94-B7EB-628CD44A5D67}" type="presParOf" srcId="{058066FE-C8EE-4E19-8325-234F290E92E9}" destId="{EBFEAA77-5D76-4178-9851-7EDA3663C5EB}" srcOrd="3" destOrd="0" presId="urn:microsoft.com/office/officeart/2005/8/layout/list1"/>
    <dgm:cxn modelId="{E41F871D-CA08-4ACF-8BC4-5193D7A59FE4}" type="presParOf" srcId="{058066FE-C8EE-4E19-8325-234F290E92E9}" destId="{FCE0F394-5BA6-480F-8AE3-8DEF39685713}" srcOrd="4" destOrd="0" presId="urn:microsoft.com/office/officeart/2005/8/layout/list1"/>
    <dgm:cxn modelId="{8D04F0BB-0B01-479E-A524-DE17969D647C}" type="presParOf" srcId="{FCE0F394-5BA6-480F-8AE3-8DEF39685713}" destId="{2893E294-C454-4F6B-A8C2-F3C934FCC285}" srcOrd="0" destOrd="0" presId="urn:microsoft.com/office/officeart/2005/8/layout/list1"/>
    <dgm:cxn modelId="{B2D47336-C5DF-4D3A-B3E0-EB712AE286C6}" type="presParOf" srcId="{FCE0F394-5BA6-480F-8AE3-8DEF39685713}" destId="{46534EDA-B516-4466-8EF2-6F47C87CA179}" srcOrd="1" destOrd="0" presId="urn:microsoft.com/office/officeart/2005/8/layout/list1"/>
    <dgm:cxn modelId="{D4E01E69-5CEA-4786-8918-0F704A45E3FF}" type="presParOf" srcId="{058066FE-C8EE-4E19-8325-234F290E92E9}" destId="{5888FB61-CFC0-4432-B9B0-78AF11597649}" srcOrd="5" destOrd="0" presId="urn:microsoft.com/office/officeart/2005/8/layout/list1"/>
    <dgm:cxn modelId="{04A24034-0BCD-4FCD-9035-94FD3854E195}" type="presParOf" srcId="{058066FE-C8EE-4E19-8325-234F290E92E9}" destId="{3922D60A-DE25-4E0A-A1C9-A087F6BF3836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F7A26D33-5A0F-44C7-855C-B828FE640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E0386B3-4837-41F4-B441-A0DE249A5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EBEE0-4C4A-4948-A669-ABA944EA0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4F80A-D07B-40DE-B8A5-2C253F498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37DCA-37C6-4D34-80B2-344766C28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73D0E-D0B4-498B-8C25-EDD4D2279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300E5-0FB0-450B-A929-6DAB8A3F9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46F37-EEA7-456A-A4F7-B467D73CA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6A65A-7E12-484E-9859-5481ACD06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2A14-FA60-4874-985B-7BC49F537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F8EBA-B9FC-41BD-BA8A-74A96AD6F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A00B-6590-4ED2-A2CC-606A9BBEB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72E08439-8AE5-456E-9AB9-37E7F0EB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 userDrawn="1"/>
        </p:nvSpPr>
        <p:spPr bwMode="auto">
          <a:xfrm>
            <a:off x="457200" y="1066800"/>
            <a:ext cx="86868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-34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cs typeface="Tahoma" pitchFamily="34" charset="-34"/>
              </a:rPr>
              <a:t>Multiple Access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C2169-E018-4A8B-B0F2-E2534B15468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CSMA: Vulnerable Time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FD184-AE3C-4138-94A8-ACCD2A36C31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Persistence Methods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What a station does when channel is idle or busy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/>
          <a:srcRect b="67673"/>
          <a:stretch>
            <a:fillRect/>
          </a:stretch>
        </p:blipFill>
        <p:spPr bwMode="auto">
          <a:xfrm>
            <a:off x="614363" y="1817688"/>
            <a:ext cx="51006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" cstate="print"/>
          <a:srcRect t="33734" b="33939"/>
          <a:stretch>
            <a:fillRect/>
          </a:stretch>
        </p:blipFill>
        <p:spPr bwMode="auto">
          <a:xfrm>
            <a:off x="1909763" y="3341688"/>
            <a:ext cx="51006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 cstate="print"/>
          <a:srcRect t="67467"/>
          <a:stretch>
            <a:fillRect/>
          </a:stretch>
        </p:blipFill>
        <p:spPr bwMode="auto">
          <a:xfrm>
            <a:off x="3205163" y="4865688"/>
            <a:ext cx="5100637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C92C7-5E5B-40FF-B8C7-85E87EB8C96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Persistence Methods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64125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17E0F-4C54-4B21-AB76-418F6101AE0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CSMA/CD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u="sng" smtClean="0"/>
              <a:t>C</a:t>
            </a:r>
            <a:r>
              <a:rPr lang="en-US" smtClean="0"/>
              <a:t>arrier </a:t>
            </a:r>
            <a:r>
              <a:rPr lang="en-US" b="1" u="sng" smtClean="0"/>
              <a:t>S</a:t>
            </a:r>
            <a:r>
              <a:rPr lang="en-US" smtClean="0"/>
              <a:t>ense </a:t>
            </a:r>
            <a:r>
              <a:rPr lang="en-US" b="1" u="sng" smtClean="0"/>
              <a:t>M</a:t>
            </a:r>
            <a:r>
              <a:rPr lang="en-US" smtClean="0"/>
              <a:t>ultiple </a:t>
            </a:r>
            <a:r>
              <a:rPr lang="en-US" b="1" u="sng" smtClean="0"/>
              <a:t>A</a:t>
            </a:r>
            <a:r>
              <a:rPr lang="en-US" smtClean="0"/>
              <a:t>ccess with </a:t>
            </a:r>
            <a:r>
              <a:rPr lang="en-US" b="1" u="sng" smtClean="0"/>
              <a:t>C</a:t>
            </a:r>
            <a:r>
              <a:rPr lang="en-US" smtClean="0"/>
              <a:t>ollision </a:t>
            </a:r>
            <a:r>
              <a:rPr lang="en-US" b="1" u="sng" smtClean="0"/>
              <a:t>D</a:t>
            </a:r>
            <a:r>
              <a:rPr lang="en-US" smtClean="0"/>
              <a:t>etection</a:t>
            </a:r>
          </a:p>
          <a:p>
            <a:pPr eaLnBrk="1" hangingPunct="1">
              <a:defRPr/>
            </a:pPr>
            <a:r>
              <a:rPr lang="en-US" smtClean="0"/>
              <a:t>Station monitors channel while sending a frame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452813"/>
            <a:ext cx="899477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646DC-B63F-41DB-9EFE-B75055EFAFA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CSMA/CA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u="sng" smtClean="0"/>
              <a:t>C</a:t>
            </a:r>
            <a:r>
              <a:rPr lang="en-US" smtClean="0"/>
              <a:t>arrier </a:t>
            </a:r>
            <a:r>
              <a:rPr lang="en-US" b="1" u="sng" smtClean="0"/>
              <a:t>S</a:t>
            </a:r>
            <a:r>
              <a:rPr lang="en-US" smtClean="0"/>
              <a:t>ense </a:t>
            </a:r>
            <a:r>
              <a:rPr lang="en-US" b="1" u="sng" smtClean="0"/>
              <a:t>M</a:t>
            </a:r>
            <a:r>
              <a:rPr lang="en-US" smtClean="0"/>
              <a:t>ultiple </a:t>
            </a:r>
            <a:r>
              <a:rPr lang="en-US" b="1" u="sng" smtClean="0"/>
              <a:t>A</a:t>
            </a:r>
            <a:r>
              <a:rPr lang="en-US" smtClean="0"/>
              <a:t>ccess with </a:t>
            </a:r>
            <a:r>
              <a:rPr lang="en-US" b="1" u="sng" smtClean="0"/>
              <a:t>C</a:t>
            </a:r>
            <a:r>
              <a:rPr lang="en-US" smtClean="0"/>
              <a:t>ollision </a:t>
            </a:r>
            <a:r>
              <a:rPr lang="en-US" b="1" u="sng" smtClean="0"/>
              <a:t>A</a:t>
            </a:r>
            <a:r>
              <a:rPr lang="en-US" smtClean="0"/>
              <a:t>voidance</a:t>
            </a:r>
          </a:p>
          <a:p>
            <a:pPr eaLnBrk="1" hangingPunct="1">
              <a:defRPr/>
            </a:pPr>
            <a:r>
              <a:rPr lang="en-US" smtClean="0"/>
              <a:t>Used in a network where collision cannot be detected</a:t>
            </a:r>
          </a:p>
          <a:p>
            <a:pPr lvl="1" eaLnBrk="1" hangingPunct="1">
              <a:defRPr/>
            </a:pPr>
            <a:r>
              <a:rPr lang="en-US" smtClean="0"/>
              <a:t>E.g., wireless LAN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3922713"/>
            <a:ext cx="8510587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41325" y="6205538"/>
            <a:ext cx="2536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IFS – Interframe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smtClean="0"/>
              <a:t>Controlled Access</a:t>
            </a:r>
          </a:p>
        </p:txBody>
      </p:sp>
      <p:sp>
        <p:nvSpPr>
          <p:cNvPr id="4894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9C788-6AA3-48BD-AF5B-3444FA152A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Control Access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station must be authorized by someone (e.g., other stations) before transmitting</a:t>
            </a:r>
          </a:p>
          <a:p>
            <a:pPr eaLnBrk="1" hangingPunct="1">
              <a:defRPr/>
            </a:pPr>
            <a:r>
              <a:rPr lang="en-US" smtClean="0"/>
              <a:t>Three common methods:</a:t>
            </a:r>
          </a:p>
          <a:p>
            <a:pPr lvl="1" eaLnBrk="1" hangingPunct="1">
              <a:defRPr/>
            </a:pPr>
            <a:r>
              <a:rPr lang="en-US" smtClean="0"/>
              <a:t>Reservation</a:t>
            </a:r>
          </a:p>
          <a:p>
            <a:pPr lvl="1" eaLnBrk="1" hangingPunct="1">
              <a:defRPr/>
            </a:pPr>
            <a:r>
              <a:rPr lang="en-US" smtClean="0"/>
              <a:t>Polling</a:t>
            </a:r>
          </a:p>
          <a:p>
            <a:pPr lvl="1" eaLnBrk="1" hangingPunct="1">
              <a:defRPr/>
            </a:pPr>
            <a:r>
              <a:rPr lang="en-US" smtClean="0"/>
              <a:t>Token passing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9D68A-54A1-4C1C-A3C5-E86DA1EBDE5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Reservation Method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DC238-FCB0-471B-A668-35EF081570E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Polling Method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84936-51E4-4059-B470-C58B4F29D4C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Token Passing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65250"/>
            <a:ext cx="71024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6D3F-A61C-4298-8B1B-A19D064A6C7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Sublayers of Data Link Layer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smtClean="0"/>
              <a:t>Channelization</a:t>
            </a:r>
          </a:p>
        </p:txBody>
      </p:sp>
      <p:sp>
        <p:nvSpPr>
          <p:cNvPr id="4915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D6787-F56B-465C-AEC4-07E3543450E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Channelization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Similar to </a:t>
            </a:r>
            <a:r>
              <a:rPr lang="en-US" smtClean="0">
                <a:solidFill>
                  <a:schemeClr val="tx2"/>
                </a:solidFill>
              </a:rPr>
              <a:t>multiplexing</a:t>
            </a:r>
          </a:p>
          <a:p>
            <a:pPr eaLnBrk="1" hangingPunct="1">
              <a:defRPr/>
            </a:pPr>
            <a:r>
              <a:rPr lang="en-US" smtClean="0"/>
              <a:t>Three schemes</a:t>
            </a:r>
          </a:p>
          <a:p>
            <a:pPr lvl="1" eaLnBrk="1" hangingPunct="1">
              <a:defRPr/>
            </a:pPr>
            <a:r>
              <a:rPr lang="en-US" smtClean="0"/>
              <a:t>Frequency-Division Multiple Access (FDMA)</a:t>
            </a:r>
          </a:p>
          <a:p>
            <a:pPr lvl="1" eaLnBrk="1" hangingPunct="1">
              <a:defRPr/>
            </a:pPr>
            <a:r>
              <a:rPr lang="en-US" smtClean="0"/>
              <a:t>Time-Division Multiple Access (TDMA)</a:t>
            </a:r>
          </a:p>
          <a:p>
            <a:pPr lvl="1" eaLnBrk="1" hangingPunct="1">
              <a:defRPr/>
            </a:pPr>
            <a:r>
              <a:rPr lang="en-US" smtClean="0"/>
              <a:t>Code-Division Multiple Access (CDMA)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A8CDD-EE4D-4C98-9DC7-55F4C66A5CD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FDMA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88" y="1447800"/>
            <a:ext cx="7212012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41479-CB2B-4F58-A40B-B3D94198600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TDMA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1447800"/>
            <a:ext cx="7212013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CFCEA-1526-46DA-BCB8-2424F2D4C72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CDMA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One channel carries all transmissions at the same time</a:t>
            </a:r>
          </a:p>
          <a:p>
            <a:pPr eaLnBrk="1" hangingPunct="1">
              <a:defRPr/>
            </a:pPr>
            <a:r>
              <a:rPr lang="en-US" smtClean="0"/>
              <a:t>Each channel is separated by </a:t>
            </a:r>
            <a:r>
              <a:rPr lang="en-US" smtClean="0">
                <a:solidFill>
                  <a:schemeClr val="tx2"/>
                </a:solidFill>
              </a:rPr>
              <a:t>code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3048000"/>
            <a:ext cx="5767387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73461-5011-4BBA-AC3C-3F95638FD22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Multiple Access Mechanisms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smtClean="0"/>
              <a:t>Random Access</a:t>
            </a:r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59F23-9B87-40F4-8C1D-8D9ABB9BB48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Random Access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Also called </a:t>
            </a:r>
            <a:r>
              <a:rPr lang="en-US" smtClean="0">
                <a:solidFill>
                  <a:schemeClr val="folHlink"/>
                </a:solidFill>
              </a:rPr>
              <a:t>contention-based</a:t>
            </a:r>
            <a:r>
              <a:rPr lang="en-US" smtClean="0"/>
              <a:t> access</a:t>
            </a:r>
          </a:p>
          <a:p>
            <a:pPr eaLnBrk="1" hangingPunct="1">
              <a:defRPr/>
            </a:pPr>
            <a:r>
              <a:rPr lang="en-US" smtClean="0"/>
              <a:t>No station is assigned to control another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077E3-3A05-4944-8F2C-D9FA59D9093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Frames in Pure ALOHA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806575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4267200" y="1981200"/>
            <a:ext cx="228600" cy="228600"/>
            <a:chOff x="1392" y="3600"/>
            <a:chExt cx="144" cy="144"/>
          </a:xfrm>
        </p:grpSpPr>
        <p:sp>
          <p:nvSpPr>
            <p:cNvPr id="10261" name="Line 5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6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3505200" y="2895600"/>
            <a:ext cx="228600" cy="228600"/>
            <a:chOff x="1392" y="3600"/>
            <a:chExt cx="144" cy="144"/>
          </a:xfrm>
        </p:grpSpPr>
        <p:sp>
          <p:nvSpPr>
            <p:cNvPr id="10259" name="Line 9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0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7" name="Group 11"/>
          <p:cNvGrpSpPr>
            <a:grpSpLocks/>
          </p:cNvGrpSpPr>
          <p:nvPr/>
        </p:nvGrpSpPr>
        <p:grpSpPr bwMode="auto">
          <a:xfrm>
            <a:off x="3276600" y="3810000"/>
            <a:ext cx="228600" cy="228600"/>
            <a:chOff x="1392" y="3600"/>
            <a:chExt cx="144" cy="144"/>
          </a:xfrm>
        </p:grpSpPr>
        <p:sp>
          <p:nvSpPr>
            <p:cNvPr id="10257" name="Line 12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3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8" name="Group 14"/>
          <p:cNvGrpSpPr>
            <a:grpSpLocks/>
          </p:cNvGrpSpPr>
          <p:nvPr/>
        </p:nvGrpSpPr>
        <p:grpSpPr bwMode="auto">
          <a:xfrm>
            <a:off x="3733800" y="4724400"/>
            <a:ext cx="228600" cy="228600"/>
            <a:chOff x="1392" y="3600"/>
            <a:chExt cx="144" cy="144"/>
          </a:xfrm>
        </p:grpSpPr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9" name="Group 17"/>
          <p:cNvGrpSpPr>
            <a:grpSpLocks/>
          </p:cNvGrpSpPr>
          <p:nvPr/>
        </p:nvGrpSpPr>
        <p:grpSpPr bwMode="auto">
          <a:xfrm>
            <a:off x="5867400" y="2895600"/>
            <a:ext cx="228600" cy="228600"/>
            <a:chOff x="1392" y="3600"/>
            <a:chExt cx="144" cy="144"/>
          </a:xfrm>
        </p:grpSpPr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0" name="Group 20"/>
          <p:cNvGrpSpPr>
            <a:grpSpLocks/>
          </p:cNvGrpSpPr>
          <p:nvPr/>
        </p:nvGrpSpPr>
        <p:grpSpPr bwMode="auto">
          <a:xfrm>
            <a:off x="6400800" y="4724400"/>
            <a:ext cx="228600" cy="228600"/>
            <a:chOff x="1392" y="3600"/>
            <a:chExt cx="144" cy="144"/>
          </a:xfrm>
        </p:grpSpPr>
        <p:sp>
          <p:nvSpPr>
            <p:cNvPr id="10251" name="Line 21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22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9A363-3392-4CC0-88D0-7EFA4B325C2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Slotted ALOHA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585913"/>
            <a:ext cx="85010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3429000" y="3124200"/>
            <a:ext cx="228600" cy="228600"/>
            <a:chOff x="1392" y="3600"/>
            <a:chExt cx="144" cy="144"/>
          </a:xfrm>
        </p:grpSpPr>
        <p:sp>
          <p:nvSpPr>
            <p:cNvPr id="16399" name="Line 6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7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0" name="Group 8"/>
          <p:cNvGrpSpPr>
            <a:grpSpLocks/>
          </p:cNvGrpSpPr>
          <p:nvPr/>
        </p:nvGrpSpPr>
        <p:grpSpPr bwMode="auto">
          <a:xfrm>
            <a:off x="3429000" y="3886200"/>
            <a:ext cx="228600" cy="228600"/>
            <a:chOff x="1392" y="3600"/>
            <a:chExt cx="144" cy="144"/>
          </a:xfrm>
        </p:grpSpPr>
        <p:sp>
          <p:nvSpPr>
            <p:cNvPr id="16397" name="Line 9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0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1" name="Group 11"/>
          <p:cNvGrpSpPr>
            <a:grpSpLocks/>
          </p:cNvGrpSpPr>
          <p:nvPr/>
        </p:nvGrpSpPr>
        <p:grpSpPr bwMode="auto">
          <a:xfrm>
            <a:off x="4343400" y="4648200"/>
            <a:ext cx="228600" cy="228600"/>
            <a:chOff x="1392" y="3600"/>
            <a:chExt cx="144" cy="144"/>
          </a:xfrm>
        </p:grpSpPr>
        <p:sp>
          <p:nvSpPr>
            <p:cNvPr id="16395" name="Line 12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2" name="Group 14"/>
          <p:cNvGrpSpPr>
            <a:grpSpLocks/>
          </p:cNvGrpSpPr>
          <p:nvPr/>
        </p:nvGrpSpPr>
        <p:grpSpPr bwMode="auto">
          <a:xfrm>
            <a:off x="4343400" y="2362200"/>
            <a:ext cx="228600" cy="228600"/>
            <a:chOff x="1392" y="3600"/>
            <a:chExt cx="144" cy="144"/>
          </a:xfrm>
        </p:grpSpPr>
        <p:sp>
          <p:nvSpPr>
            <p:cNvPr id="16393" name="Line 15"/>
            <p:cNvSpPr>
              <a:spLocks noChangeShapeType="1"/>
            </p:cNvSpPr>
            <p:nvPr/>
          </p:nvSpPr>
          <p:spPr bwMode="auto">
            <a:xfrm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 flipH="1">
              <a:off x="1392" y="3600"/>
              <a:ext cx="144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C4AC6-31F0-4DDB-A72F-A04F14A0851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CSMA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u="sng" smtClean="0"/>
              <a:t>C</a:t>
            </a:r>
            <a:r>
              <a:rPr lang="en-US" sz="3600" smtClean="0"/>
              <a:t>arrier </a:t>
            </a:r>
            <a:r>
              <a:rPr lang="en-US" sz="3600" b="1" u="sng" smtClean="0"/>
              <a:t>S</a:t>
            </a:r>
            <a:r>
              <a:rPr lang="en-US" sz="3600" smtClean="0"/>
              <a:t>ense </a:t>
            </a:r>
            <a:r>
              <a:rPr lang="en-US" sz="3600" b="1" u="sng" smtClean="0"/>
              <a:t>M</a:t>
            </a:r>
            <a:r>
              <a:rPr lang="en-US" sz="3600" smtClean="0"/>
              <a:t>ultiple </a:t>
            </a:r>
            <a:r>
              <a:rPr lang="en-US" sz="3600" b="1" u="sng" smtClean="0"/>
              <a:t>A</a:t>
            </a:r>
            <a:r>
              <a:rPr lang="en-US" sz="3600" smtClean="0"/>
              <a:t>ccess</a:t>
            </a:r>
          </a:p>
          <a:p>
            <a:pPr lvl="1" eaLnBrk="1" hangingPunct="1">
              <a:defRPr/>
            </a:pPr>
            <a:r>
              <a:rPr lang="en-US" sz="3200" smtClean="0"/>
              <a:t>"Listen before talk"</a:t>
            </a:r>
          </a:p>
          <a:p>
            <a:pPr eaLnBrk="1" hangingPunct="1">
              <a:defRPr/>
            </a:pPr>
            <a:r>
              <a:rPr lang="en-US" sz="3600" smtClean="0"/>
              <a:t>Reduce the possibility of collision</a:t>
            </a:r>
          </a:p>
          <a:p>
            <a:pPr lvl="1" eaLnBrk="1" hangingPunct="1">
              <a:defRPr/>
            </a:pPr>
            <a:r>
              <a:rPr lang="en-US" sz="3200" smtClean="0"/>
              <a:t>But cannot completely eliminate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0E22EC-B6F3-43D3-A156-26773A8E91A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Collision in CSMA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0" y="1398588"/>
            <a:ext cx="78803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381000" y="3363913"/>
            <a:ext cx="320675" cy="369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3048000" y="5867400"/>
            <a:ext cx="322263" cy="369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3D5D8B"/>
      </a:dk2>
      <a:lt2>
        <a:srgbClr val="969696"/>
      </a:lt2>
      <a:accent1>
        <a:srgbClr val="FFFFFF"/>
      </a:accent1>
      <a:accent2>
        <a:srgbClr val="00BAB6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A8A5"/>
      </a:accent6>
      <a:hlink>
        <a:srgbClr val="8A8AD8"/>
      </a:hlink>
      <a:folHlink>
        <a:srgbClr val="242492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0000"/>
        </a:dk1>
        <a:lt1>
          <a:srgbClr val="FFFFFF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3D5D8B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10268</TotalTime>
  <Words>216</Words>
  <Application>Microsoft Office PowerPoint</Application>
  <PresentationFormat>On-screen Show (4:3)</PresentationFormat>
  <Paragraphs>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Textured</vt:lpstr>
      <vt:lpstr>Multiple Access</vt:lpstr>
      <vt:lpstr>Sublayers of Data Link Layer</vt:lpstr>
      <vt:lpstr>Multiple Access Mechanisms</vt:lpstr>
      <vt:lpstr>Random Access</vt:lpstr>
      <vt:lpstr>Random Access</vt:lpstr>
      <vt:lpstr>Frames in Pure ALOHA</vt:lpstr>
      <vt:lpstr>Slotted ALOHA</vt:lpstr>
      <vt:lpstr>CSMA</vt:lpstr>
      <vt:lpstr>Collision in CSMA</vt:lpstr>
      <vt:lpstr>CSMA: Vulnerable Time</vt:lpstr>
      <vt:lpstr>Persistence Methods</vt:lpstr>
      <vt:lpstr>Persistence Methods</vt:lpstr>
      <vt:lpstr>CSMA/CD</vt:lpstr>
      <vt:lpstr>CSMA/CA</vt:lpstr>
      <vt:lpstr>Controlled Access</vt:lpstr>
      <vt:lpstr>Control Access</vt:lpstr>
      <vt:lpstr>Reservation Method</vt:lpstr>
      <vt:lpstr>Polling Method</vt:lpstr>
      <vt:lpstr>Token Passing</vt:lpstr>
      <vt:lpstr>Channelization</vt:lpstr>
      <vt:lpstr>Channelization</vt:lpstr>
      <vt:lpstr>FDMA</vt:lpstr>
      <vt:lpstr>TDMA</vt:lpstr>
      <vt:lpstr>CDMA</vt:lpstr>
    </vt:vector>
  </TitlesOfParts>
  <Company>Kasetsart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204325: Data Communications and Computer Networks</dc:title>
  <dc:creator>Chaiporn Jaikaeo</dc:creator>
  <cp:lastModifiedBy>admin</cp:lastModifiedBy>
  <cp:revision>1362</cp:revision>
  <dcterms:created xsi:type="dcterms:W3CDTF">2005-06-04T03:33:42Z</dcterms:created>
  <dcterms:modified xsi:type="dcterms:W3CDTF">2017-02-07T15:33:38Z</dcterms:modified>
</cp:coreProperties>
</file>