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8" r:id="rId2"/>
    <p:sldId id="279" r:id="rId3"/>
    <p:sldId id="280" r:id="rId4"/>
    <p:sldId id="273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7"/>
    <p:restoredTop sz="90061"/>
  </p:normalViewPr>
  <p:slideViewPr>
    <p:cSldViewPr snapToGrid="0" snapToObjects="1">
      <p:cViewPr varScale="1">
        <p:scale>
          <a:sx n="100" d="100"/>
          <a:sy n="10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828E-D510-D84E-804B-D833E15804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E00F8-13BB-2644-A11D-55D92300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3852-5129-9944-A847-B1FB813EF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2886-62F1-8B42-8277-9357F6BA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B416-5C74-DB4E-94A7-921793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3F3F-6AFA-5C45-AAD0-F2742558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33B7-0422-4F48-9948-4C0534C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B336-CF3D-474B-8071-DFFC5A50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DB60B-1237-A641-8CE0-8AD6DA09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7249-C3B6-B24E-A102-0B07260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EE30-98B3-514B-A317-8068D0AF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498F-8F26-0A4B-8D67-F8919691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214B9-DCE8-184A-807C-0298061F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D1189-0182-6346-B799-CD415908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38D1-D051-C442-89F7-C6306E97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75EA-6A98-8B4A-B308-105FE59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5EF7-48BC-4F42-A704-7F78F15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4CFE-AA4C-0346-A437-E029F36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92AE-87BD-5242-BF96-186282A0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7CFC-D237-4740-99FE-9CE8FBF0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5C5F-A9CB-8D43-8656-5B701035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1037-790A-734C-9E58-9DCB63B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6986-D548-5845-81DD-7A877CB9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7E24-2AA9-C34D-8E42-5B054116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99E1-AD09-4945-B81F-AE652138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8BCE-3BCD-524A-8678-EBFD86E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5B62-03E3-ED4A-A3A3-D4351253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2555-812F-114B-8E88-0F29CE4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6C44-4729-7043-8BA8-CD19DBCC6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6E4-9311-984C-A466-D810EE97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E948-A803-FA42-B0BA-D939399F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3AEB-D376-9B46-8282-83E96FC8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FEB0-B4E2-2A41-97C5-565417B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5E1-F430-BD44-A72C-3876846D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08D0-1DC3-E744-A550-6720B49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685FD-D859-4B40-9162-EDD174A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94725-27D1-4444-9480-AE14CE3C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FA2BC-7626-8740-BD1A-6CF1073AF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55CDC-F364-A64B-81C7-D6EDCC32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58CC-B72A-9D49-AC9B-9D1814F6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3B0DA-A855-9045-BC43-A38D2119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EE99-E63F-7B47-B561-130DC78B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B57BF-7C61-7B49-AD42-AD17DD12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6209-EC36-DB4B-84AE-76F6C4D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0811-117A-534C-9239-A3CBF661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F41C3-33A7-074A-8A92-59E70AD2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DB59-15CE-7E4C-91B1-14F71431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D574-6EBC-AE4D-8F47-F6A78CE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EEB2-3A3A-E041-8A89-1763D0F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66E1-6CD4-4042-A30D-5C62173D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3D80C-5784-F240-B649-8D47F8A5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657C-6C86-164C-B01B-73B3A9D4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15F01-FDFC-3448-8905-00D99428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4E270-8343-8146-8A54-AEDF1BE9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59B-7E65-BF43-A359-5069DFE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061B5-9105-B04E-8995-D9949ADD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D79A4-6BAA-B54D-8176-452ECB18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368E-AC64-C249-8D45-16D0336B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3755-7A99-F145-B64E-FD4B7650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F6A9-B846-FE4E-B546-D89F6D0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5BA3C-8CBA-994A-9FDB-7BD4A6C6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35B-6553-8446-BE29-85362E2C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717D-E41E-BD4D-B63F-8547D86D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D168-B4A9-7145-B63A-5C7DB0BCE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F4EE-36CA-F743-AD06-65854694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43349-A63B-084E-AA48-C69D031C6462}"/>
              </a:ext>
            </a:extLst>
          </p:cNvPr>
          <p:cNvSpPr txBox="1"/>
          <p:nvPr/>
        </p:nvSpPr>
        <p:spPr>
          <a:xfrm>
            <a:off x="1704109" y="2631470"/>
            <a:ext cx="8783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Are </a:t>
            </a:r>
            <a:r>
              <a:rPr lang="en-US" sz="3200" dirty="0" err="1"/>
              <a:t>mTEC</a:t>
            </a:r>
            <a:r>
              <a:rPr lang="en-US" sz="3200" dirty="0"/>
              <a:t>-HI and </a:t>
            </a:r>
            <a:r>
              <a:rPr lang="en-US" sz="3200" dirty="0" err="1"/>
              <a:t>mTEC</a:t>
            </a:r>
            <a:r>
              <a:rPr lang="en-US" sz="3200" dirty="0"/>
              <a:t>-LO</a:t>
            </a:r>
          </a:p>
        </p:txBody>
      </p:sp>
    </p:spTree>
    <p:extLst>
      <p:ext uri="{BB962C8B-B14F-4D97-AF65-F5344CB8AC3E}">
        <p14:creationId xmlns:p14="http://schemas.microsoft.com/office/powerpoint/2010/main" val="33475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302D2-9C4A-2847-B663-06F1324E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29" y="259442"/>
            <a:ext cx="7741298" cy="64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8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44421-B62D-054A-A3AF-7847F785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11667"/>
            <a:ext cx="7899400" cy="65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43349-A63B-084E-AA48-C69D031C6462}"/>
              </a:ext>
            </a:extLst>
          </p:cNvPr>
          <p:cNvSpPr txBox="1"/>
          <p:nvPr/>
        </p:nvSpPr>
        <p:spPr>
          <a:xfrm>
            <a:off x="1704109" y="2631470"/>
            <a:ext cx="8783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does TE expression in </a:t>
            </a:r>
            <a:r>
              <a:rPr lang="en-US" sz="3200" dirty="0" err="1"/>
              <a:t>mTEC</a:t>
            </a:r>
            <a:r>
              <a:rPr lang="en-US" sz="3200" dirty="0"/>
              <a:t>-LO/HI cells compare to other tissues?</a:t>
            </a:r>
          </a:p>
        </p:txBody>
      </p:sp>
    </p:spTree>
    <p:extLst>
      <p:ext uri="{BB962C8B-B14F-4D97-AF65-F5344CB8AC3E}">
        <p14:creationId xmlns:p14="http://schemas.microsoft.com/office/powerpoint/2010/main" val="370314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AD897-025F-604A-8BE0-A5A2CFD0E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50" t="15927" r="1250" b="14814"/>
          <a:stretch/>
        </p:blipFill>
        <p:spPr>
          <a:xfrm>
            <a:off x="654517" y="812800"/>
            <a:ext cx="10882965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AE1770-749F-D642-A0EA-62990176E893}"/>
              </a:ext>
            </a:extLst>
          </p:cNvPr>
          <p:cNvGrpSpPr/>
          <p:nvPr/>
        </p:nvGrpSpPr>
        <p:grpSpPr>
          <a:xfrm>
            <a:off x="907451" y="203200"/>
            <a:ext cx="10039689" cy="6527800"/>
            <a:chOff x="445102" y="203200"/>
            <a:chExt cx="10039689" cy="6527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D9744B-E033-8D43-98C0-802064A3AD93}"/>
                </a:ext>
              </a:extLst>
            </p:cNvPr>
            <p:cNvGrpSpPr/>
            <p:nvPr/>
          </p:nvGrpSpPr>
          <p:grpSpPr>
            <a:xfrm>
              <a:off x="445102" y="1771136"/>
              <a:ext cx="10039689" cy="3148434"/>
              <a:chOff x="1118805" y="1691503"/>
              <a:chExt cx="10039689" cy="314843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56346B5-1168-AD4F-B5B1-528E792230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6577" t="9761" b="58210"/>
              <a:stretch/>
            </p:blipFill>
            <p:spPr>
              <a:xfrm>
                <a:off x="1118805" y="1858797"/>
                <a:ext cx="1499287" cy="29811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FA7BB4-983B-E041-B5BE-5884D7BCD32A}"/>
                  </a:ext>
                </a:extLst>
              </p:cNvPr>
              <p:cNvSpPr txBox="1"/>
              <p:nvPr/>
            </p:nvSpPr>
            <p:spPr>
              <a:xfrm>
                <a:off x="10009316" y="1691503"/>
                <a:ext cx="1149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Z-score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F0F980-791E-7747-9C64-F8BE2CEF5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2963"/>
            <a:stretch/>
          </p:blipFill>
          <p:spPr>
            <a:xfrm>
              <a:off x="2504989" y="203200"/>
              <a:ext cx="6817924" cy="652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8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25</Words>
  <Application>Microsoft Macintosh PowerPoint</Application>
  <PresentationFormat>Widescreen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W. Peacey</dc:creator>
  <cp:lastModifiedBy>Matthew W. Peacey</cp:lastModifiedBy>
  <cp:revision>90</cp:revision>
  <dcterms:created xsi:type="dcterms:W3CDTF">2021-03-08T18:54:35Z</dcterms:created>
  <dcterms:modified xsi:type="dcterms:W3CDTF">2021-04-01T16:18:04Z</dcterms:modified>
</cp:coreProperties>
</file>