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79" r:id="rId2"/>
    <p:sldId id="280" r:id="rId3"/>
    <p:sldId id="276" r:id="rId4"/>
    <p:sldId id="277" r:id="rId5"/>
    <p:sldId id="28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07"/>
    <p:restoredTop sz="90061"/>
  </p:normalViewPr>
  <p:slideViewPr>
    <p:cSldViewPr snapToGrid="0" snapToObjects="1">
      <p:cViewPr varScale="1">
        <p:scale>
          <a:sx n="100" d="100"/>
          <a:sy n="100" d="100"/>
        </p:scale>
        <p:origin x="1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4828E-D510-D84E-804B-D833E15804B6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E00F8-13BB-2644-A11D-55D92300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8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E00F8-13BB-2644-A11D-55D923009F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72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E00F8-13BB-2644-A11D-55D923009F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9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E00F8-13BB-2644-A11D-55D923009F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5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E00F8-13BB-2644-A11D-55D923009F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0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E00F8-13BB-2644-A11D-55D923009F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32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83852-5129-9944-A847-B1FB813EF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72886-62F1-8B42-8277-9357F6BA3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2B416-5C74-DB4E-94A7-921793C23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44F5-BC6D-2F41-B451-C277D9666CE8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93F3F-6AFA-5C45-AAD0-F2742558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A33B7-0422-4F48-9948-4C0534C0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2C30-85C0-6B43-8E15-541FC27AC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DB336-CF3D-474B-8071-DFFC5A50F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DB60B-1237-A641-8CE0-8AD6DA094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7249-C3B6-B24E-A102-0B072608D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44F5-BC6D-2F41-B451-C277D9666CE8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4EE30-98B3-514B-A317-8068D0AF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A498F-8F26-0A4B-8D67-F8919691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2C30-85C0-6B43-8E15-541FC27AC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8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2214B9-DCE8-184A-807C-0298061F18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D1189-0182-6346-B799-CD4159080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338D1-D051-C442-89F7-C6306E97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44F5-BC6D-2F41-B451-C277D9666CE8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A75EA-6A98-8B4A-B308-105FE5960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95EF7-48BC-4F42-A704-7F78F15E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2C30-85C0-6B43-8E15-541FC27AC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4CFE-AA4C-0346-A437-E029F3600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692AE-87BD-5242-BF96-186282A0B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87CFC-D237-4740-99FE-9CE8FBF06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44F5-BC6D-2F41-B451-C277D9666CE8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45C5F-A9CB-8D43-8656-5B701035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11037-790A-734C-9E58-9DCB63B2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2C30-85C0-6B43-8E15-541FC27AC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7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96986-D548-5845-81DD-7A877CB92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27E24-2AA9-C34D-8E42-5B0541164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899E1-AD09-4945-B81F-AE6521380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44F5-BC6D-2F41-B451-C277D9666CE8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78BCE-3BCD-524A-8678-EBFD86E69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75B62-03E3-ED4A-A3A3-D4351253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2C30-85C0-6B43-8E15-541FC27AC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3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2555-812F-114B-8E88-0F29CE4F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C6C44-4729-7043-8BA8-CD19DBCC6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AE6E4-9311-984C-A466-D810EE973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1E948-A803-FA42-B0BA-D939399F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44F5-BC6D-2F41-B451-C277D9666CE8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23AEB-D376-9B46-8282-83E96FC8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7FEB0-B4E2-2A41-97C5-565417B93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2C30-85C0-6B43-8E15-541FC27AC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1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F5E1-F430-BD44-A72C-3876846D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208D0-1DC3-E744-A550-6720B4999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685FD-D859-4B40-9162-EDD174A3F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94725-27D1-4444-9480-AE14CE3CFF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FA2BC-7626-8740-BD1A-6CF1073AF4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D55CDC-F364-A64B-81C7-D6EDCC32B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44F5-BC6D-2F41-B451-C277D9666CE8}" type="datetimeFigureOut">
              <a:rPr lang="en-US" smtClean="0"/>
              <a:t>4/1/21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ED58CC-B72A-9D49-AC9B-9D1814F6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D3B0DA-A855-9045-BC43-A38D2119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2C30-85C0-6B43-8E15-541FC27AC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9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5EE99-E63F-7B47-B561-130DC78B9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4B57BF-7C61-7B49-AD42-AD17DD12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44F5-BC6D-2F41-B451-C277D9666CE8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06209-EC36-DB4B-84AE-76F6C4DC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60811-117A-534C-9239-A3CBF661D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2C30-85C0-6B43-8E15-541FC27AC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2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8F41C3-33A7-074A-8A92-59E70AD25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44F5-BC6D-2F41-B451-C277D9666CE8}" type="datetimeFigureOut">
              <a:rPr lang="en-US" smtClean="0"/>
              <a:t>4/1/21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5DB59-15CE-7E4C-91B1-14F714319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FD574-6EBC-AE4D-8F47-F6A78CEF1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2C30-85C0-6B43-8E15-541FC27AC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6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2EEB2-3A3A-E041-8A89-1763D0FEE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C66E1-6CD4-4042-A30D-5C62173DF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3D80C-5784-F240-B649-8D47F8A5D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E657C-6C86-164C-B01B-73B3A9D41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44F5-BC6D-2F41-B451-C277D9666CE8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15F01-FDFC-3448-8905-00D994285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4E270-8343-8146-8A54-AEDF1BE90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2C30-85C0-6B43-8E15-541FC27AC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7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C59B-7E65-BF43-A359-5069DFE7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061B5-9105-B04E-8995-D9949ADD1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D79A4-6BAA-B54D-8176-452ECB18E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E368E-AC64-C249-8D45-16D0336B0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44F5-BC6D-2F41-B451-C277D9666CE8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83755-7A99-F145-B64E-FD4B7650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DF6A9-B846-FE4E-B546-D89F6D06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2C30-85C0-6B43-8E15-541FC27AC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4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25BA3C-8CBA-994A-9FDB-7BD4A6C6A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3135B-6553-8446-BE29-85362E2C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7717D-E41E-BD4D-B63F-8547D86D9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944F5-BC6D-2F41-B451-C277D9666CE8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4D168-B4A9-7145-B63A-5C7DB0BCE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F4EE-36CA-F743-AD06-658546940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C2C30-85C0-6B43-8E15-541FC27AC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D302D2-9C4A-2847-B663-06F1324ED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329" y="259442"/>
            <a:ext cx="7741298" cy="645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8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544421-B62D-054A-A3AF-7847F785A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300" y="211667"/>
            <a:ext cx="7899400" cy="658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68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2AD897-025F-604A-8BE0-A5A2CFD0E4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250" t="15927" r="1250" b="14814"/>
          <a:stretch/>
        </p:blipFill>
        <p:spPr>
          <a:xfrm>
            <a:off x="654517" y="812800"/>
            <a:ext cx="10882965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76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CAE1770-749F-D642-A0EA-62990176E893}"/>
              </a:ext>
            </a:extLst>
          </p:cNvPr>
          <p:cNvGrpSpPr/>
          <p:nvPr/>
        </p:nvGrpSpPr>
        <p:grpSpPr>
          <a:xfrm>
            <a:off x="907451" y="203200"/>
            <a:ext cx="10039689" cy="6527800"/>
            <a:chOff x="445102" y="203200"/>
            <a:chExt cx="10039689" cy="65278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7D9744B-E033-8D43-98C0-802064A3AD93}"/>
                </a:ext>
              </a:extLst>
            </p:cNvPr>
            <p:cNvGrpSpPr/>
            <p:nvPr/>
          </p:nvGrpSpPr>
          <p:grpSpPr>
            <a:xfrm>
              <a:off x="445102" y="1771136"/>
              <a:ext cx="10039689" cy="3148434"/>
              <a:chOff x="1118805" y="1691503"/>
              <a:chExt cx="10039689" cy="3148434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56346B5-1168-AD4F-B5B1-528E792230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86577" t="9761" b="58210"/>
              <a:stretch/>
            </p:blipFill>
            <p:spPr>
              <a:xfrm>
                <a:off x="1118805" y="1858797"/>
                <a:ext cx="1499287" cy="298114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FA7BB4-983B-E041-B5BE-5884D7BCD32A}"/>
                  </a:ext>
                </a:extLst>
              </p:cNvPr>
              <p:cNvSpPr txBox="1"/>
              <p:nvPr/>
            </p:nvSpPr>
            <p:spPr>
              <a:xfrm>
                <a:off x="10009316" y="1691503"/>
                <a:ext cx="11491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Z-score</a:t>
                </a: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7F0F980-791E-7747-9C64-F8BE2CEF57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2963"/>
            <a:stretch/>
          </p:blipFill>
          <p:spPr>
            <a:xfrm>
              <a:off x="2504989" y="203200"/>
              <a:ext cx="6817924" cy="6527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8897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2F896D-66A8-7B4C-8F14-A1BA7F68E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420" y="196850"/>
            <a:ext cx="7757160" cy="646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82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4580</TotalTime>
  <Words>6</Words>
  <Application>Microsoft Macintosh PowerPoint</Application>
  <PresentationFormat>Widescreen</PresentationFormat>
  <Paragraphs>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W. Peacey</dc:creator>
  <cp:lastModifiedBy>Matthew W. Peacey</cp:lastModifiedBy>
  <cp:revision>93</cp:revision>
  <dcterms:created xsi:type="dcterms:W3CDTF">2021-03-08T18:54:35Z</dcterms:created>
  <dcterms:modified xsi:type="dcterms:W3CDTF">2021-04-01T18:49:10Z</dcterms:modified>
</cp:coreProperties>
</file>