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3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9"/>
    <p:restoredTop sz="90045"/>
  </p:normalViewPr>
  <p:slideViewPr>
    <p:cSldViewPr snapToGrid="0" snapToObjects="1">
      <p:cViewPr varScale="1">
        <p:scale>
          <a:sx n="103" d="100"/>
          <a:sy n="103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828E-D510-D84E-804B-D833E15804B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E00F8-13BB-2644-A11D-55D92300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3852-5129-9944-A847-B1FB813EF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2886-62F1-8B42-8277-9357F6BA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B416-5C74-DB4E-94A7-921793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3F3F-6AFA-5C45-AAD0-F274255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33B7-0422-4F48-9948-4C0534C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B336-CF3D-474B-8071-DFFC5A50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B60B-1237-A641-8CE0-8AD6DA09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7249-C3B6-B24E-A102-0B07260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EE30-98B3-514B-A317-8068D0A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498F-8F26-0A4B-8D67-F891969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14B9-DCE8-184A-807C-0298061F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D1189-0182-6346-B799-CD415908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38D1-D051-C442-89F7-C6306E97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75EA-6A98-8B4A-B308-105FE59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5EF7-48BC-4F42-A704-7F78F15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4CFE-AA4C-0346-A437-E029F36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92AE-87BD-5242-BF96-186282A0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7CFC-D237-4740-99FE-9CE8FBF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5C5F-A9CB-8D43-8656-5B70103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1037-790A-734C-9E58-9DCB63B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6986-D548-5845-81DD-7A877CB9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7E24-2AA9-C34D-8E42-5B054116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99E1-AD09-4945-B81F-AE652138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8BCE-3BCD-524A-8678-EBFD86E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5B62-03E3-ED4A-A3A3-D4351253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2555-812F-114B-8E88-0F29CE4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6C44-4729-7043-8BA8-CD19DBCC6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6E4-9311-984C-A466-D810EE97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E948-A803-FA42-B0BA-D939399F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3AEB-D376-9B46-8282-83E96FC8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FEB0-B4E2-2A41-97C5-565417B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5E1-F430-BD44-A72C-3876846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08D0-1DC3-E744-A550-6720B49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85FD-D859-4B40-9162-EDD174A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94725-27D1-4444-9480-AE14CE3C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FA2BC-7626-8740-BD1A-6CF1073A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55CDC-F364-A64B-81C7-D6EDCC3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58CC-B72A-9D49-AC9B-9D1814F6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3B0DA-A855-9045-BC43-A38D2119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EE99-E63F-7B47-B561-130DC78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B57BF-7C61-7B49-AD42-AD17DD12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6209-EC36-DB4B-84AE-76F6C4D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0811-117A-534C-9239-A3CBF661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F41C3-33A7-074A-8A92-59E70AD2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DB59-15CE-7E4C-91B1-14F71431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D574-6EBC-AE4D-8F47-F6A78CE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EB2-3A3A-E041-8A89-1763D0F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66E1-6CD4-4042-A30D-5C62173D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3D80C-5784-F240-B649-8D47F8A5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657C-6C86-164C-B01B-73B3A9D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5F01-FDFC-3448-8905-00D99428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E270-8343-8146-8A54-AEDF1BE9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59B-7E65-BF43-A359-5069DFE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061B5-9105-B04E-8995-D9949ADD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D79A4-6BAA-B54D-8176-452ECB18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368E-AC64-C249-8D45-16D0336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3755-7A99-F145-B64E-FD4B7650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F6A9-B846-FE4E-B546-D89F6D0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5BA3C-8CBA-994A-9FDB-7BD4A6C6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35B-6553-8446-BE29-85362E2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717D-E41E-BD4D-B63F-8547D86D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44F5-BC6D-2F41-B451-C277D9666C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168-B4A9-7145-B63A-5C7DB0BC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F4EE-36CA-F743-AD06-65854694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43349-A63B-084E-AA48-C69D031C6462}"/>
              </a:ext>
            </a:extLst>
          </p:cNvPr>
          <p:cNvSpPr txBox="1"/>
          <p:nvPr/>
        </p:nvSpPr>
        <p:spPr>
          <a:xfrm>
            <a:off x="1704109" y="2631470"/>
            <a:ext cx="8783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does TE expression in </a:t>
            </a:r>
            <a:r>
              <a:rPr lang="en-US" sz="3200" dirty="0" err="1"/>
              <a:t>mTEC</a:t>
            </a:r>
            <a:r>
              <a:rPr lang="en-US" sz="3200" dirty="0"/>
              <a:t>-LO/HI cells compare to other tissues?</a:t>
            </a:r>
          </a:p>
        </p:txBody>
      </p:sp>
    </p:spTree>
    <p:extLst>
      <p:ext uri="{BB962C8B-B14F-4D97-AF65-F5344CB8AC3E}">
        <p14:creationId xmlns:p14="http://schemas.microsoft.com/office/powerpoint/2010/main" val="37031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F0AF2-1184-8440-9923-0979FE37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95" y="226415"/>
            <a:ext cx="8844610" cy="66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D9744B-E033-8D43-98C0-802064A3AD93}"/>
              </a:ext>
            </a:extLst>
          </p:cNvPr>
          <p:cNvGrpSpPr/>
          <p:nvPr/>
        </p:nvGrpSpPr>
        <p:grpSpPr>
          <a:xfrm>
            <a:off x="1841157" y="260865"/>
            <a:ext cx="9069859" cy="6597135"/>
            <a:chOff x="2310714" y="130432"/>
            <a:chExt cx="9069859" cy="65971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F11D5F0-851C-1C4E-8E2F-17CCA1682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3059"/>
            <a:stretch/>
          </p:blipFill>
          <p:spPr>
            <a:xfrm>
              <a:off x="2310714" y="130432"/>
              <a:ext cx="6882713" cy="65971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6346B5-1168-AD4F-B5B1-528E79223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577" t="9761" b="58210"/>
            <a:stretch/>
          </p:blipFill>
          <p:spPr>
            <a:xfrm>
              <a:off x="9881286" y="3186463"/>
              <a:ext cx="1499287" cy="29811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FA7BB4-983B-E041-B5BE-5884D7BCD32A}"/>
                </a:ext>
              </a:extLst>
            </p:cNvPr>
            <p:cNvSpPr txBox="1"/>
            <p:nvPr/>
          </p:nvSpPr>
          <p:spPr>
            <a:xfrm>
              <a:off x="9193427" y="1742303"/>
              <a:ext cx="114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Z-score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8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18</Words>
  <Application>Microsoft Macintosh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W. Peacey</dc:creator>
  <cp:lastModifiedBy>Matthew W. Peacey</cp:lastModifiedBy>
  <cp:revision>83</cp:revision>
  <dcterms:created xsi:type="dcterms:W3CDTF">2021-03-08T18:54:35Z</dcterms:created>
  <dcterms:modified xsi:type="dcterms:W3CDTF">2021-03-31T19:23:26Z</dcterms:modified>
</cp:coreProperties>
</file>